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33"/>
  </p:notesMasterIdLst>
  <p:handoutMasterIdLst>
    <p:handoutMasterId r:id="rId34"/>
  </p:handoutMasterIdLst>
  <p:sldIdLst>
    <p:sldId id="256" r:id="rId2"/>
    <p:sldId id="265" r:id="rId3"/>
    <p:sldId id="273" r:id="rId4"/>
    <p:sldId id="266" r:id="rId5"/>
    <p:sldId id="302" r:id="rId6"/>
    <p:sldId id="303" r:id="rId7"/>
    <p:sldId id="304" r:id="rId8"/>
    <p:sldId id="305" r:id="rId9"/>
    <p:sldId id="306" r:id="rId10"/>
    <p:sldId id="300" r:id="rId11"/>
    <p:sldId id="301" r:id="rId12"/>
    <p:sldId id="286" r:id="rId13"/>
    <p:sldId id="276" r:id="rId14"/>
    <p:sldId id="293" r:id="rId15"/>
    <p:sldId id="291" r:id="rId16"/>
    <p:sldId id="282" r:id="rId17"/>
    <p:sldId id="294" r:id="rId18"/>
    <p:sldId id="295" r:id="rId19"/>
    <p:sldId id="296" r:id="rId20"/>
    <p:sldId id="297" r:id="rId21"/>
    <p:sldId id="308" r:id="rId22"/>
    <p:sldId id="288" r:id="rId23"/>
    <p:sldId id="298" r:id="rId24"/>
    <p:sldId id="299" r:id="rId25"/>
    <p:sldId id="280" r:id="rId26"/>
    <p:sldId id="269" r:id="rId27"/>
    <p:sldId id="271" r:id="rId28"/>
    <p:sldId id="270" r:id="rId29"/>
    <p:sldId id="272" r:id="rId30"/>
    <p:sldId id="274" r:id="rId31"/>
    <p:sldId id="307"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306E9-9C37-4F0A-85D8-0FE9A2F50BD2}" v="44" dt="2020-03-31T17:23:29.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90" y="3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Jones" userId="4386a4ef0b9fc901" providerId="LiveId" clId="{013306E9-9C37-4F0A-85D8-0FE9A2F50BD2}"/>
    <pc:docChg chg="undo custSel mod addSld delSld modSld">
      <pc:chgData name="Jason Jones" userId="4386a4ef0b9fc901" providerId="LiveId" clId="{013306E9-9C37-4F0A-85D8-0FE9A2F50BD2}" dt="2020-03-31T17:24:24.728" v="175" actId="20577"/>
      <pc:docMkLst>
        <pc:docMk/>
      </pc:docMkLst>
      <pc:sldChg chg="addSp delSp modSp">
        <pc:chgData name="Jason Jones" userId="4386a4ef0b9fc901" providerId="LiveId" clId="{013306E9-9C37-4F0A-85D8-0FE9A2F50BD2}" dt="2020-03-31T15:11:34.488" v="26" actId="478"/>
        <pc:sldMkLst>
          <pc:docMk/>
          <pc:sldMk cId="1350900475" sldId="265"/>
        </pc:sldMkLst>
        <pc:spChg chg="add del mod">
          <ac:chgData name="Jason Jones" userId="4386a4ef0b9fc901" providerId="LiveId" clId="{013306E9-9C37-4F0A-85D8-0FE9A2F50BD2}" dt="2020-03-31T15:11:29.410" v="25"/>
          <ac:spMkLst>
            <pc:docMk/>
            <pc:sldMk cId="1350900475" sldId="265"/>
            <ac:spMk id="3" creationId="{2C6EFCB5-A46E-48DA-A33E-661AB49EC2CE}"/>
          </ac:spMkLst>
        </pc:spChg>
        <pc:spChg chg="add del mod">
          <ac:chgData name="Jason Jones" userId="4386a4ef0b9fc901" providerId="LiveId" clId="{013306E9-9C37-4F0A-85D8-0FE9A2F50BD2}" dt="2020-03-31T15:11:29.410" v="25"/>
          <ac:spMkLst>
            <pc:docMk/>
            <pc:sldMk cId="1350900475" sldId="265"/>
            <ac:spMk id="4" creationId="{1901C6C9-8A21-416F-BEA9-CC37BE5CB10B}"/>
          </ac:spMkLst>
        </pc:spChg>
        <pc:graphicFrameChg chg="mod">
          <ac:chgData name="Jason Jones" userId="4386a4ef0b9fc901" providerId="LiveId" clId="{013306E9-9C37-4F0A-85D8-0FE9A2F50BD2}" dt="2020-03-31T15:11:34.488" v="26" actId="478"/>
          <ac:graphicFrameMkLst>
            <pc:docMk/>
            <pc:sldMk cId="1350900475" sldId="265"/>
            <ac:graphicFrameMk id="14" creationId="{52D3C610-7EBB-412A-AC65-1DDD0330E87C}"/>
          </ac:graphicFrameMkLst>
        </pc:graphicFrameChg>
      </pc:sldChg>
      <pc:sldChg chg="modSp">
        <pc:chgData name="Jason Jones" userId="4386a4ef0b9fc901" providerId="LiveId" clId="{013306E9-9C37-4F0A-85D8-0FE9A2F50BD2}" dt="2020-03-31T15:12:07.899" v="43" actId="20577"/>
        <pc:sldMkLst>
          <pc:docMk/>
          <pc:sldMk cId="4016286281" sldId="266"/>
        </pc:sldMkLst>
        <pc:graphicFrameChg chg="mod">
          <ac:chgData name="Jason Jones" userId="4386a4ef0b9fc901" providerId="LiveId" clId="{013306E9-9C37-4F0A-85D8-0FE9A2F50BD2}" dt="2020-03-31T15:12:07.899" v="43" actId="20577"/>
          <ac:graphicFrameMkLst>
            <pc:docMk/>
            <pc:sldMk cId="4016286281" sldId="266"/>
            <ac:graphicFrameMk id="5" creationId="{57C3185E-7CC9-40BF-B546-7A3D96B98E30}"/>
          </ac:graphicFrameMkLst>
        </pc:graphicFrameChg>
      </pc:sldChg>
      <pc:sldChg chg="modSp">
        <pc:chgData name="Jason Jones" userId="4386a4ef0b9fc901" providerId="LiveId" clId="{013306E9-9C37-4F0A-85D8-0FE9A2F50BD2}" dt="2020-03-31T15:07:14.347" v="16" actId="20577"/>
        <pc:sldMkLst>
          <pc:docMk/>
          <pc:sldMk cId="761419417" sldId="276"/>
        </pc:sldMkLst>
        <pc:spChg chg="mod">
          <ac:chgData name="Jason Jones" userId="4386a4ef0b9fc901" providerId="LiveId" clId="{013306E9-9C37-4F0A-85D8-0FE9A2F50BD2}" dt="2020-03-31T15:07:14.347" v="16" actId="20577"/>
          <ac:spMkLst>
            <pc:docMk/>
            <pc:sldMk cId="761419417" sldId="276"/>
            <ac:spMk id="2" creationId="{7DF1B709-78A8-47C3-91B9-FA49648F8DEA}"/>
          </ac:spMkLst>
        </pc:spChg>
        <pc:spChg chg="mod">
          <ac:chgData name="Jason Jones" userId="4386a4ef0b9fc901" providerId="LiveId" clId="{013306E9-9C37-4F0A-85D8-0FE9A2F50BD2}" dt="2020-03-31T15:06:56.090" v="9" actId="20577"/>
          <ac:spMkLst>
            <pc:docMk/>
            <pc:sldMk cId="761419417" sldId="276"/>
            <ac:spMk id="31" creationId="{CB250416-1EA4-4761-B565-E6416FC42E5C}"/>
          </ac:spMkLst>
        </pc:spChg>
      </pc:sldChg>
      <pc:sldChg chg="modSp del">
        <pc:chgData name="Jason Jones" userId="4386a4ef0b9fc901" providerId="LiveId" clId="{013306E9-9C37-4F0A-85D8-0FE9A2F50BD2}" dt="2020-03-31T17:24:14.263" v="173" actId="47"/>
        <pc:sldMkLst>
          <pc:docMk/>
          <pc:sldMk cId="2258634136" sldId="278"/>
        </pc:sldMkLst>
        <pc:spChg chg="mod">
          <ac:chgData name="Jason Jones" userId="4386a4ef0b9fc901" providerId="LiveId" clId="{013306E9-9C37-4F0A-85D8-0FE9A2F50BD2}" dt="2020-03-31T17:19:11.808" v="136" actId="20577"/>
          <ac:spMkLst>
            <pc:docMk/>
            <pc:sldMk cId="2258634136" sldId="278"/>
            <ac:spMk id="2" creationId="{FA927E6F-C044-47AC-ADCB-6B01A2E9E19E}"/>
          </ac:spMkLst>
        </pc:spChg>
      </pc:sldChg>
      <pc:sldChg chg="addSp delSp modSp mod setBg setClrOvrMap">
        <pc:chgData name="Jason Jones" userId="4386a4ef0b9fc901" providerId="LiveId" clId="{013306E9-9C37-4F0A-85D8-0FE9A2F50BD2}" dt="2020-03-31T15:36:13.512" v="133" actId="14100"/>
        <pc:sldMkLst>
          <pc:docMk/>
          <pc:sldMk cId="739865889" sldId="282"/>
        </pc:sldMkLst>
        <pc:spChg chg="mod">
          <ac:chgData name="Jason Jones" userId="4386a4ef0b9fc901" providerId="LiveId" clId="{013306E9-9C37-4F0A-85D8-0FE9A2F50BD2}" dt="2020-03-31T15:36:13.512" v="133" actId="14100"/>
          <ac:spMkLst>
            <pc:docMk/>
            <pc:sldMk cId="739865889" sldId="282"/>
            <ac:spMk id="2" creationId="{6C8D1E08-3556-4C5D-8948-ADB49891CDE1}"/>
          </ac:spMkLst>
        </pc:spChg>
        <pc:spChg chg="del">
          <ac:chgData name="Jason Jones" userId="4386a4ef0b9fc901" providerId="LiveId" clId="{013306E9-9C37-4F0A-85D8-0FE9A2F50BD2}" dt="2020-03-31T15:36:07.628" v="132" actId="26606"/>
          <ac:spMkLst>
            <pc:docMk/>
            <pc:sldMk cId="739865889" sldId="282"/>
            <ac:spMk id="12" creationId="{57AEB73D-F521-4B19-820F-12DB6BCC8406}"/>
          </ac:spMkLst>
        </pc:spChg>
        <pc:spChg chg="del">
          <ac:chgData name="Jason Jones" userId="4386a4ef0b9fc901" providerId="LiveId" clId="{013306E9-9C37-4F0A-85D8-0FE9A2F50BD2}" dt="2020-03-31T15:36:07.628" v="132" actId="26606"/>
          <ac:spMkLst>
            <pc:docMk/>
            <pc:sldMk cId="739865889" sldId="282"/>
            <ac:spMk id="30" creationId="{36E27C40-104A-4C05-A382-21A40999A1D7}"/>
          </ac:spMkLst>
        </pc:spChg>
        <pc:spChg chg="add">
          <ac:chgData name="Jason Jones" userId="4386a4ef0b9fc901" providerId="LiveId" clId="{013306E9-9C37-4F0A-85D8-0FE9A2F50BD2}" dt="2020-03-31T15:36:07.628" v="132" actId="26606"/>
          <ac:spMkLst>
            <pc:docMk/>
            <pc:sldMk cId="739865889" sldId="282"/>
            <ac:spMk id="40" creationId="{57AEB73D-F521-4B19-820F-12DB6BCC8406}"/>
          </ac:spMkLst>
        </pc:spChg>
        <pc:spChg chg="add">
          <ac:chgData name="Jason Jones" userId="4386a4ef0b9fc901" providerId="LiveId" clId="{013306E9-9C37-4F0A-85D8-0FE9A2F50BD2}" dt="2020-03-31T15:36:07.628" v="132" actId="26606"/>
          <ac:spMkLst>
            <pc:docMk/>
            <pc:sldMk cId="739865889" sldId="282"/>
            <ac:spMk id="47" creationId="{46A0238B-7919-4C52-882E-344BBBF0D27F}"/>
          </ac:spMkLst>
        </pc:spChg>
        <pc:spChg chg="add">
          <ac:chgData name="Jason Jones" userId="4386a4ef0b9fc901" providerId="LiveId" clId="{013306E9-9C37-4F0A-85D8-0FE9A2F50BD2}" dt="2020-03-31T15:36:07.628" v="132" actId="26606"/>
          <ac:spMkLst>
            <pc:docMk/>
            <pc:sldMk cId="739865889" sldId="282"/>
            <ac:spMk id="49" creationId="{F6449741-B02F-40BC-BC52-49424E6BE052}"/>
          </ac:spMkLst>
        </pc:spChg>
        <pc:spChg chg="add">
          <ac:chgData name="Jason Jones" userId="4386a4ef0b9fc901" providerId="LiveId" clId="{013306E9-9C37-4F0A-85D8-0FE9A2F50BD2}" dt="2020-03-31T15:36:07.628" v="132" actId="26606"/>
          <ac:spMkLst>
            <pc:docMk/>
            <pc:sldMk cId="739865889" sldId="282"/>
            <ac:spMk id="51" creationId="{C6814A88-54CB-4638-85A3-59E68874B846}"/>
          </ac:spMkLst>
        </pc:spChg>
        <pc:spChg chg="add">
          <ac:chgData name="Jason Jones" userId="4386a4ef0b9fc901" providerId="LiveId" clId="{013306E9-9C37-4F0A-85D8-0FE9A2F50BD2}" dt="2020-03-31T15:36:07.628" v="132" actId="26606"/>
          <ac:spMkLst>
            <pc:docMk/>
            <pc:sldMk cId="739865889" sldId="282"/>
            <ac:spMk id="53" creationId="{D303BC74-D6DA-47BC-9FBA-A71839FB613F}"/>
          </ac:spMkLst>
        </pc:spChg>
        <pc:spChg chg="add">
          <ac:chgData name="Jason Jones" userId="4386a4ef0b9fc901" providerId="LiveId" clId="{013306E9-9C37-4F0A-85D8-0FE9A2F50BD2}" dt="2020-03-31T15:36:07.628" v="132" actId="26606"/>
          <ac:spMkLst>
            <pc:docMk/>
            <pc:sldMk cId="739865889" sldId="282"/>
            <ac:spMk id="55" creationId="{59C5479B-4FEF-4C92-9D43-29F00D64DFFD}"/>
          </ac:spMkLst>
        </pc:spChg>
        <pc:spChg chg="add">
          <ac:chgData name="Jason Jones" userId="4386a4ef0b9fc901" providerId="LiveId" clId="{013306E9-9C37-4F0A-85D8-0FE9A2F50BD2}" dt="2020-03-31T15:36:07.628" v="132" actId="26606"/>
          <ac:spMkLst>
            <pc:docMk/>
            <pc:sldMk cId="739865889" sldId="282"/>
            <ac:spMk id="57" creationId="{7431560F-3C78-4191-93D5-F3F2A2F2F79B}"/>
          </ac:spMkLst>
        </pc:spChg>
        <pc:spChg chg="add">
          <ac:chgData name="Jason Jones" userId="4386a4ef0b9fc901" providerId="LiveId" clId="{013306E9-9C37-4F0A-85D8-0FE9A2F50BD2}" dt="2020-03-31T15:36:07.628" v="132" actId="26606"/>
          <ac:spMkLst>
            <pc:docMk/>
            <pc:sldMk cId="739865889" sldId="282"/>
            <ac:spMk id="59" creationId="{FDDAF2F8-53FE-4F73-9DE1-06761A489E1F}"/>
          </ac:spMkLst>
        </pc:spChg>
        <pc:grpChg chg="del">
          <ac:chgData name="Jason Jones" userId="4386a4ef0b9fc901" providerId="LiveId" clId="{013306E9-9C37-4F0A-85D8-0FE9A2F50BD2}" dt="2020-03-31T15:36:07.628" v="132" actId="26606"/>
          <ac:grpSpMkLst>
            <pc:docMk/>
            <pc:sldMk cId="739865889" sldId="282"/>
            <ac:grpSpMk id="4" creationId="{D6881CB0-1221-43BE-BE77-866AB4D5547D}"/>
          </ac:grpSpMkLst>
        </pc:grpChg>
        <pc:grpChg chg="del">
          <ac:chgData name="Jason Jones" userId="4386a4ef0b9fc901" providerId="LiveId" clId="{013306E9-9C37-4F0A-85D8-0FE9A2F50BD2}" dt="2020-03-31T15:36:07.628" v="132" actId="26606"/>
          <ac:grpSpMkLst>
            <pc:docMk/>
            <pc:sldMk cId="739865889" sldId="282"/>
            <ac:grpSpMk id="14" creationId="{173F2476-AF66-478D-98AC-4E572A85CCCE}"/>
          </ac:grpSpMkLst>
        </pc:grpChg>
        <pc:grpChg chg="del">
          <ac:chgData name="Jason Jones" userId="4386a4ef0b9fc901" providerId="LiveId" clId="{013306E9-9C37-4F0A-85D8-0FE9A2F50BD2}" dt="2020-03-31T15:36:07.628" v="132" actId="26606"/>
          <ac:grpSpMkLst>
            <pc:docMk/>
            <pc:sldMk cId="739865889" sldId="282"/>
            <ac:grpSpMk id="21" creationId="{C1D78633-7222-4BD8-9B43-C5A3FE3FB16A}"/>
          </ac:grpSpMkLst>
        </pc:grpChg>
        <pc:grpChg chg="del">
          <ac:chgData name="Jason Jones" userId="4386a4ef0b9fc901" providerId="LiveId" clId="{013306E9-9C37-4F0A-85D8-0FE9A2F50BD2}" dt="2020-03-31T15:36:07.628" v="132" actId="26606"/>
          <ac:grpSpMkLst>
            <pc:docMk/>
            <pc:sldMk cId="739865889" sldId="282"/>
            <ac:grpSpMk id="26" creationId="{AD746CED-0567-4DF8-AB5A-955539059A38}"/>
          </ac:grpSpMkLst>
        </pc:grpChg>
        <pc:grpChg chg="add">
          <ac:chgData name="Jason Jones" userId="4386a4ef0b9fc901" providerId="LiveId" clId="{013306E9-9C37-4F0A-85D8-0FE9A2F50BD2}" dt="2020-03-31T15:36:07.628" v="132" actId="26606"/>
          <ac:grpSpMkLst>
            <pc:docMk/>
            <pc:sldMk cId="739865889" sldId="282"/>
            <ac:grpSpMk id="35" creationId="{D6881CB0-1221-43BE-BE77-866AB4D5547D}"/>
          </ac:grpSpMkLst>
        </pc:grpChg>
        <pc:grpChg chg="add">
          <ac:chgData name="Jason Jones" userId="4386a4ef0b9fc901" providerId="LiveId" clId="{013306E9-9C37-4F0A-85D8-0FE9A2F50BD2}" dt="2020-03-31T15:36:07.628" v="132" actId="26606"/>
          <ac:grpSpMkLst>
            <pc:docMk/>
            <pc:sldMk cId="739865889" sldId="282"/>
            <ac:grpSpMk id="42" creationId="{173F2476-AF66-478D-98AC-4E572A85CCCE}"/>
          </ac:grpSpMkLst>
        </pc:grpChg>
      </pc:sldChg>
      <pc:sldChg chg="addSp delSp modSp mod setBg setClrOvrMap">
        <pc:chgData name="Jason Jones" userId="4386a4ef0b9fc901" providerId="LiveId" clId="{013306E9-9C37-4F0A-85D8-0FE9A2F50BD2}" dt="2020-03-31T17:24:24.728" v="175" actId="20577"/>
        <pc:sldMkLst>
          <pc:docMk/>
          <pc:sldMk cId="3451671437" sldId="288"/>
        </pc:sldMkLst>
        <pc:spChg chg="mod">
          <ac:chgData name="Jason Jones" userId="4386a4ef0b9fc901" providerId="LiveId" clId="{013306E9-9C37-4F0A-85D8-0FE9A2F50BD2}" dt="2020-03-31T17:24:24.728" v="175" actId="20577"/>
          <ac:spMkLst>
            <pc:docMk/>
            <pc:sldMk cId="3451671437" sldId="288"/>
            <ac:spMk id="2" creationId="{FA927E6F-C044-47AC-ADCB-6B01A2E9E19E}"/>
          </ac:spMkLst>
        </pc:spChg>
        <pc:spChg chg="del mod">
          <ac:chgData name="Jason Jones" userId="4386a4ef0b9fc901" providerId="LiveId" clId="{013306E9-9C37-4F0A-85D8-0FE9A2F50BD2}" dt="2020-03-31T17:22:42.009" v="161" actId="478"/>
          <ac:spMkLst>
            <pc:docMk/>
            <pc:sldMk cId="3451671437" sldId="288"/>
            <ac:spMk id="3" creationId="{38541E5D-3C19-4776-B3C1-3A72E9902FD5}"/>
          </ac:spMkLst>
        </pc:spChg>
        <pc:spChg chg="add del">
          <ac:chgData name="Jason Jones" userId="4386a4ef0b9fc901" providerId="LiveId" clId="{013306E9-9C37-4F0A-85D8-0FE9A2F50BD2}" dt="2020-03-31T17:23:35.937" v="167" actId="26606"/>
          <ac:spMkLst>
            <pc:docMk/>
            <pc:sldMk cId="3451671437" sldId="288"/>
            <ac:spMk id="14" creationId="{46A0238B-7919-4C52-882E-344BBBF0D27F}"/>
          </ac:spMkLst>
        </pc:spChg>
        <pc:spChg chg="add del">
          <ac:chgData name="Jason Jones" userId="4386a4ef0b9fc901" providerId="LiveId" clId="{013306E9-9C37-4F0A-85D8-0FE9A2F50BD2}" dt="2020-03-31T17:23:35.937" v="167" actId="26606"/>
          <ac:spMkLst>
            <pc:docMk/>
            <pc:sldMk cId="3451671437" sldId="288"/>
            <ac:spMk id="16" creationId="{1C19C803-5DD2-4587-9488-A3938282DE36}"/>
          </ac:spMkLst>
        </pc:spChg>
        <pc:spChg chg="add del">
          <ac:chgData name="Jason Jones" userId="4386a4ef0b9fc901" providerId="LiveId" clId="{013306E9-9C37-4F0A-85D8-0FE9A2F50BD2}" dt="2020-03-31T17:23:35.937" v="167" actId="26606"/>
          <ac:spMkLst>
            <pc:docMk/>
            <pc:sldMk cId="3451671437" sldId="288"/>
            <ac:spMk id="18" creationId="{653E5E44-01E8-4485-9970-B1CFA30491A4}"/>
          </ac:spMkLst>
        </pc:spChg>
        <pc:spChg chg="add del">
          <ac:chgData name="Jason Jones" userId="4386a4ef0b9fc901" providerId="LiveId" clId="{013306E9-9C37-4F0A-85D8-0FE9A2F50BD2}" dt="2020-03-31T17:23:35.937" v="167" actId="26606"/>
          <ac:spMkLst>
            <pc:docMk/>
            <pc:sldMk cId="3451671437" sldId="288"/>
            <ac:spMk id="20" creationId="{C3425D87-5A37-4324-87B2-0C408B11A04F}"/>
          </ac:spMkLst>
        </pc:spChg>
        <pc:spChg chg="add del">
          <ac:chgData name="Jason Jones" userId="4386a4ef0b9fc901" providerId="LiveId" clId="{013306E9-9C37-4F0A-85D8-0FE9A2F50BD2}" dt="2020-03-31T17:23:35.937" v="167" actId="26606"/>
          <ac:spMkLst>
            <pc:docMk/>
            <pc:sldMk cId="3451671437" sldId="288"/>
            <ac:spMk id="22" creationId="{5585A755-0CAB-454D-A480-9DA14C309ADD}"/>
          </ac:spMkLst>
        </pc:spChg>
        <pc:spChg chg="add del">
          <ac:chgData name="Jason Jones" userId="4386a4ef0b9fc901" providerId="LiveId" clId="{013306E9-9C37-4F0A-85D8-0FE9A2F50BD2}" dt="2020-03-31T17:23:35.937" v="167" actId="26606"/>
          <ac:spMkLst>
            <pc:docMk/>
            <pc:sldMk cId="3451671437" sldId="288"/>
            <ac:spMk id="32" creationId="{B118B5D3-531E-4178-80A1-BB5BAD8C1254}"/>
          </ac:spMkLst>
        </pc:spChg>
        <pc:spChg chg="add del">
          <ac:chgData name="Jason Jones" userId="4386a4ef0b9fc901" providerId="LiveId" clId="{013306E9-9C37-4F0A-85D8-0FE9A2F50BD2}" dt="2020-03-31T17:23:35.937" v="167" actId="26606"/>
          <ac:spMkLst>
            <pc:docMk/>
            <pc:sldMk cId="3451671437" sldId="288"/>
            <ac:spMk id="39" creationId="{E21A247F-7406-4F65-8086-CD5078FE7399}"/>
          </ac:spMkLst>
        </pc:spChg>
        <pc:spChg chg="add del">
          <ac:chgData name="Jason Jones" userId="4386a4ef0b9fc901" providerId="LiveId" clId="{013306E9-9C37-4F0A-85D8-0FE9A2F50BD2}" dt="2020-03-31T17:23:35.937" v="167" actId="26606"/>
          <ac:spMkLst>
            <pc:docMk/>
            <pc:sldMk cId="3451671437" sldId="288"/>
            <ac:spMk id="43" creationId="{5606C349-1E97-43AD-A2DF-12D25CD671DA}"/>
          </ac:spMkLst>
        </pc:spChg>
        <pc:spChg chg="add del">
          <ac:chgData name="Jason Jones" userId="4386a4ef0b9fc901" providerId="LiveId" clId="{013306E9-9C37-4F0A-85D8-0FE9A2F50BD2}" dt="2020-03-31T17:23:35.937" v="167" actId="26606"/>
          <ac:spMkLst>
            <pc:docMk/>
            <pc:sldMk cId="3451671437" sldId="288"/>
            <ac:spMk id="45" creationId="{C4156859-BEE4-4716-8792-DB4221EDF5FD}"/>
          </ac:spMkLst>
        </pc:spChg>
        <pc:spChg chg="add del">
          <ac:chgData name="Jason Jones" userId="4386a4ef0b9fc901" providerId="LiveId" clId="{013306E9-9C37-4F0A-85D8-0FE9A2F50BD2}" dt="2020-03-31T17:23:35.937" v="167" actId="26606"/>
          <ac:spMkLst>
            <pc:docMk/>
            <pc:sldMk cId="3451671437" sldId="288"/>
            <ac:spMk id="47" creationId="{4DE938E3-E2AA-41C9-82E0-91B3E3A7DB5C}"/>
          </ac:spMkLst>
        </pc:spChg>
        <pc:spChg chg="add del">
          <ac:chgData name="Jason Jones" userId="4386a4ef0b9fc901" providerId="LiveId" clId="{013306E9-9C37-4F0A-85D8-0FE9A2F50BD2}" dt="2020-03-31T17:23:35.937" v="167" actId="26606"/>
          <ac:spMkLst>
            <pc:docMk/>
            <pc:sldMk cId="3451671437" sldId="288"/>
            <ac:spMk id="51" creationId="{E1AE736C-6D29-4C7A-8451-9C430F6ECE31}"/>
          </ac:spMkLst>
        </pc:spChg>
        <pc:grpChg chg="add del">
          <ac:chgData name="Jason Jones" userId="4386a4ef0b9fc901" providerId="LiveId" clId="{013306E9-9C37-4F0A-85D8-0FE9A2F50BD2}" dt="2020-03-31T17:23:35.937" v="167" actId="26606"/>
          <ac:grpSpMkLst>
            <pc:docMk/>
            <pc:sldMk cId="3451671437" sldId="288"/>
            <ac:grpSpMk id="8" creationId="{D732526D-2B1C-4A4D-AF7A-56204C9374E3}"/>
          </ac:grpSpMkLst>
        </pc:grpChg>
        <pc:grpChg chg="add del">
          <ac:chgData name="Jason Jones" userId="4386a4ef0b9fc901" providerId="LiveId" clId="{013306E9-9C37-4F0A-85D8-0FE9A2F50BD2}" dt="2020-03-31T17:23:35.937" v="167" actId="26606"/>
          <ac:grpSpMkLst>
            <pc:docMk/>
            <pc:sldMk cId="3451671437" sldId="288"/>
            <ac:grpSpMk id="27" creationId="{653A2529-E4F4-4095-A44D-D9A229899725}"/>
          </ac:grpSpMkLst>
        </pc:grpChg>
        <pc:grpChg chg="add del">
          <ac:chgData name="Jason Jones" userId="4386a4ef0b9fc901" providerId="LiveId" clId="{013306E9-9C37-4F0A-85D8-0FE9A2F50BD2}" dt="2020-03-31T17:23:35.937" v="167" actId="26606"/>
          <ac:grpSpMkLst>
            <pc:docMk/>
            <pc:sldMk cId="3451671437" sldId="288"/>
            <ac:grpSpMk id="34" creationId="{74C24721-9207-4AD9-A17E-B3E37FBB7A53}"/>
          </ac:grpSpMkLst>
        </pc:grpChg>
        <pc:picChg chg="add del mod ord">
          <ac:chgData name="Jason Jones" userId="4386a4ef0b9fc901" providerId="LiveId" clId="{013306E9-9C37-4F0A-85D8-0FE9A2F50BD2}" dt="2020-03-31T17:23:45.384" v="169" actId="478"/>
          <ac:picMkLst>
            <pc:docMk/>
            <pc:sldMk cId="3451671437" sldId="288"/>
            <ac:picMk id="4" creationId="{C4377C15-4F5F-4657-BE52-E8DC38A9AC70}"/>
          </ac:picMkLst>
        </pc:picChg>
        <pc:picChg chg="add mod">
          <ac:chgData name="Jason Jones" userId="4386a4ef0b9fc901" providerId="LiveId" clId="{013306E9-9C37-4F0A-85D8-0FE9A2F50BD2}" dt="2020-03-31T17:23:56.510" v="172" actId="1076"/>
          <ac:picMkLst>
            <pc:docMk/>
            <pc:sldMk cId="3451671437" sldId="288"/>
            <ac:picMk id="5" creationId="{A687B83A-50C4-4E9B-9D62-C67522BC96BA}"/>
          </ac:picMkLst>
        </pc:picChg>
        <pc:picChg chg="add del">
          <ac:chgData name="Jason Jones" userId="4386a4ef0b9fc901" providerId="LiveId" clId="{013306E9-9C37-4F0A-85D8-0FE9A2F50BD2}" dt="2020-03-31T17:23:35.937" v="167" actId="26606"/>
          <ac:picMkLst>
            <pc:docMk/>
            <pc:sldMk cId="3451671437" sldId="288"/>
            <ac:picMk id="41" creationId="{2EEFEFFA-A5E6-492B-8BAF-D34833CD04C6}"/>
          </ac:picMkLst>
        </pc:picChg>
        <pc:cxnChg chg="add del">
          <ac:chgData name="Jason Jones" userId="4386a4ef0b9fc901" providerId="LiveId" clId="{013306E9-9C37-4F0A-85D8-0FE9A2F50BD2}" dt="2020-03-31T17:23:35.937" v="167" actId="26606"/>
          <ac:cxnSpMkLst>
            <pc:docMk/>
            <pc:sldMk cId="3451671437" sldId="288"/>
            <ac:cxnSpMk id="12" creationId="{430127AE-B29E-4FDF-99D2-A2F1E7003F74}"/>
          </ac:cxnSpMkLst>
        </pc:cxnChg>
        <pc:cxnChg chg="add del">
          <ac:chgData name="Jason Jones" userId="4386a4ef0b9fc901" providerId="LiveId" clId="{013306E9-9C37-4F0A-85D8-0FE9A2F50BD2}" dt="2020-03-31T17:23:35.937" v="167" actId="26606"/>
          <ac:cxnSpMkLst>
            <pc:docMk/>
            <pc:sldMk cId="3451671437" sldId="288"/>
            <ac:cxnSpMk id="49" creationId="{67BC26DB-7545-41E9-B489-7EC63E873C28}"/>
          </ac:cxnSpMkLst>
        </pc:cxnChg>
      </pc:sldChg>
      <pc:sldChg chg="modSp del">
        <pc:chgData name="Jason Jones" userId="4386a4ef0b9fc901" providerId="LiveId" clId="{013306E9-9C37-4F0A-85D8-0FE9A2F50BD2}" dt="2020-03-31T17:24:18.296" v="174" actId="47"/>
        <pc:sldMkLst>
          <pc:docMk/>
          <pc:sldMk cId="1501556037" sldId="289"/>
        </pc:sldMkLst>
        <pc:spChg chg="mod">
          <ac:chgData name="Jason Jones" userId="4386a4ef0b9fc901" providerId="LiveId" clId="{013306E9-9C37-4F0A-85D8-0FE9A2F50BD2}" dt="2020-03-31T17:19:26.224" v="138" actId="20577"/>
          <ac:spMkLst>
            <pc:docMk/>
            <pc:sldMk cId="1501556037" sldId="289"/>
            <ac:spMk id="2" creationId="{FA927E6F-C044-47AC-ADCB-6B01A2E9E19E}"/>
          </ac:spMkLst>
        </pc:spChg>
      </pc:sldChg>
      <pc:sldChg chg="modSp">
        <pc:chgData name="Jason Jones" userId="4386a4ef0b9fc901" providerId="LiveId" clId="{013306E9-9C37-4F0A-85D8-0FE9A2F50BD2}" dt="2020-03-31T17:17:51.592" v="135" actId="20577"/>
        <pc:sldMkLst>
          <pc:docMk/>
          <pc:sldMk cId="777839971" sldId="297"/>
        </pc:sldMkLst>
        <pc:spChg chg="mod">
          <ac:chgData name="Jason Jones" userId="4386a4ef0b9fc901" providerId="LiveId" clId="{013306E9-9C37-4F0A-85D8-0FE9A2F50BD2}" dt="2020-03-31T17:17:51.592" v="135" actId="20577"/>
          <ac:spMkLst>
            <pc:docMk/>
            <pc:sldMk cId="777839971" sldId="297"/>
            <ac:spMk id="3" creationId="{89C070BB-F73F-4C33-B825-75E97053AE87}"/>
          </ac:spMkLst>
        </pc:spChg>
      </pc:sldChg>
      <pc:sldChg chg="addSp delSp modSp">
        <pc:chgData name="Jason Jones" userId="4386a4ef0b9fc901" providerId="LiveId" clId="{013306E9-9C37-4F0A-85D8-0FE9A2F50BD2}" dt="2020-03-31T15:27:38.843" v="95" actId="27636"/>
        <pc:sldMkLst>
          <pc:docMk/>
          <pc:sldMk cId="535580602" sldId="303"/>
        </pc:sldMkLst>
        <pc:spChg chg="mod">
          <ac:chgData name="Jason Jones" userId="4386a4ef0b9fc901" providerId="LiveId" clId="{013306E9-9C37-4F0A-85D8-0FE9A2F50BD2}" dt="2020-03-31T15:26:13.180" v="84" actId="26606"/>
          <ac:spMkLst>
            <pc:docMk/>
            <pc:sldMk cId="535580602" sldId="303"/>
            <ac:spMk id="2" creationId="{358B62B5-0258-4EB6-BF7E-C7010C503CCB}"/>
          </ac:spMkLst>
        </pc:spChg>
        <pc:spChg chg="mod ord">
          <ac:chgData name="Jason Jones" userId="4386a4ef0b9fc901" providerId="LiveId" clId="{013306E9-9C37-4F0A-85D8-0FE9A2F50BD2}" dt="2020-03-31T15:27:38.843" v="95" actId="27636"/>
          <ac:spMkLst>
            <pc:docMk/>
            <pc:sldMk cId="535580602" sldId="303"/>
            <ac:spMk id="3" creationId="{960D3C3E-0E87-4345-8AE2-B73822490C15}"/>
          </ac:spMkLst>
        </pc:spChg>
        <pc:spChg chg="add del">
          <ac:chgData name="Jason Jones" userId="4386a4ef0b9fc901" providerId="LiveId" clId="{013306E9-9C37-4F0A-85D8-0FE9A2F50BD2}" dt="2020-03-31T15:26:13.180" v="84" actId="26606"/>
          <ac:spMkLst>
            <pc:docMk/>
            <pc:sldMk cId="535580602" sldId="303"/>
            <ac:spMk id="21" creationId="{40369B00-E29B-4BE1-9B97-31C4628C385E}"/>
          </ac:spMkLst>
        </pc:spChg>
        <pc:spChg chg="add del">
          <ac:chgData name="Jason Jones" userId="4386a4ef0b9fc901" providerId="LiveId" clId="{013306E9-9C37-4F0A-85D8-0FE9A2F50BD2}" dt="2020-03-31T15:26:13.171" v="83" actId="26606"/>
          <ac:spMkLst>
            <pc:docMk/>
            <pc:sldMk cId="535580602" sldId="303"/>
            <ac:spMk id="27" creationId="{04BCA584-2A86-47E4-9394-979A2F3747A0}"/>
          </ac:spMkLst>
        </pc:spChg>
        <pc:spChg chg="add">
          <ac:chgData name="Jason Jones" userId="4386a4ef0b9fc901" providerId="LiveId" clId="{013306E9-9C37-4F0A-85D8-0FE9A2F50BD2}" dt="2020-03-31T15:26:13.180" v="84" actId="26606"/>
          <ac:spMkLst>
            <pc:docMk/>
            <pc:sldMk cId="535580602" sldId="303"/>
            <ac:spMk id="31" creationId="{3D877858-43DB-478C-BC84-9DACF1A10CCC}"/>
          </ac:spMkLst>
        </pc:spChg>
        <pc:picChg chg="add mod">
          <ac:chgData name="Jason Jones" userId="4386a4ef0b9fc901" providerId="LiveId" clId="{013306E9-9C37-4F0A-85D8-0FE9A2F50BD2}" dt="2020-03-31T15:27:23.705" v="88" actId="1076"/>
          <ac:picMkLst>
            <pc:docMk/>
            <pc:sldMk cId="535580602" sldId="303"/>
            <ac:picMk id="4" creationId="{0A114C0B-0E77-4BA0-9C12-E777BECB3028}"/>
          </ac:picMkLst>
        </pc:picChg>
        <pc:picChg chg="add mod">
          <ac:chgData name="Jason Jones" userId="4386a4ef0b9fc901" providerId="LiveId" clId="{013306E9-9C37-4F0A-85D8-0FE9A2F50BD2}" dt="2020-03-31T15:27:30.946" v="90" actId="14100"/>
          <ac:picMkLst>
            <pc:docMk/>
            <pc:sldMk cId="535580602" sldId="303"/>
            <ac:picMk id="5" creationId="{8B16213E-F07C-4445-86DA-A49F46A89AF0}"/>
          </ac:picMkLst>
        </pc:picChg>
        <pc:picChg chg="del">
          <ac:chgData name="Jason Jones" userId="4386a4ef0b9fc901" providerId="LiveId" clId="{013306E9-9C37-4F0A-85D8-0FE9A2F50BD2}" dt="2020-03-31T15:23:17.980" v="75" actId="478"/>
          <ac:picMkLst>
            <pc:docMk/>
            <pc:sldMk cId="535580602" sldId="303"/>
            <ac:picMk id="7" creationId="{D50068E0-62D6-490D-88A4-51A4E6805798}"/>
          </ac:picMkLst>
        </pc:picChg>
        <pc:cxnChg chg="add del">
          <ac:chgData name="Jason Jones" userId="4386a4ef0b9fc901" providerId="LiveId" clId="{013306E9-9C37-4F0A-85D8-0FE9A2F50BD2}" dt="2020-03-31T15:26:13.180" v="84" actId="26606"/>
          <ac:cxnSpMkLst>
            <pc:docMk/>
            <pc:sldMk cId="535580602" sldId="303"/>
            <ac:cxnSpMk id="22" creationId="{783650ED-89BE-40BA-B6D5-FB00064D42BD}"/>
          </ac:cxnSpMkLst>
        </pc:cxnChg>
        <pc:cxnChg chg="add del">
          <ac:chgData name="Jason Jones" userId="4386a4ef0b9fc901" providerId="LiveId" clId="{013306E9-9C37-4F0A-85D8-0FE9A2F50BD2}" dt="2020-03-31T15:26:13.171" v="83" actId="26606"/>
          <ac:cxnSpMkLst>
            <pc:docMk/>
            <pc:sldMk cId="535580602" sldId="303"/>
            <ac:cxnSpMk id="29" creationId="{9E3CFB81-8BB1-4358-A40D-323415E65B56}"/>
          </ac:cxnSpMkLst>
        </pc:cxnChg>
        <pc:cxnChg chg="add">
          <ac:chgData name="Jason Jones" userId="4386a4ef0b9fc901" providerId="LiveId" clId="{013306E9-9C37-4F0A-85D8-0FE9A2F50BD2}" dt="2020-03-31T15:26:13.180" v="84" actId="26606"/>
          <ac:cxnSpMkLst>
            <pc:docMk/>
            <pc:sldMk cId="535580602" sldId="303"/>
            <ac:cxnSpMk id="32" creationId="{D4170ABC-ADB2-4391-89AD-49DF2FC59947}"/>
          </ac:cxnSpMkLst>
        </pc:cxnChg>
      </pc:sldChg>
      <pc:sldChg chg="addSp delSp modSp mod setBg setClrOvrMap">
        <pc:chgData name="Jason Jones" userId="4386a4ef0b9fc901" providerId="LiveId" clId="{013306E9-9C37-4F0A-85D8-0FE9A2F50BD2}" dt="2020-03-31T15:35:16.984" v="131" actId="14100"/>
        <pc:sldMkLst>
          <pc:docMk/>
          <pc:sldMk cId="1041829066" sldId="306"/>
        </pc:sldMkLst>
        <pc:spChg chg="mod">
          <ac:chgData name="Jason Jones" userId="4386a4ef0b9fc901" providerId="LiveId" clId="{013306E9-9C37-4F0A-85D8-0FE9A2F50BD2}" dt="2020-03-31T15:35:12.473" v="130" actId="14100"/>
          <ac:spMkLst>
            <pc:docMk/>
            <pc:sldMk cId="1041829066" sldId="306"/>
            <ac:spMk id="2" creationId="{9E0D01FE-62DD-4431-97C5-237AAE13B864}"/>
          </ac:spMkLst>
        </pc:spChg>
        <pc:spChg chg="mod">
          <ac:chgData name="Jason Jones" userId="4386a4ef0b9fc901" providerId="LiveId" clId="{013306E9-9C37-4F0A-85D8-0FE9A2F50BD2}" dt="2020-03-31T15:35:16.984" v="131" actId="14100"/>
          <ac:spMkLst>
            <pc:docMk/>
            <pc:sldMk cId="1041829066" sldId="306"/>
            <ac:spMk id="3" creationId="{6F343A8B-1D8E-4A2B-9655-CAD1275055A1}"/>
          </ac:spMkLst>
        </pc:spChg>
        <pc:spChg chg="add del">
          <ac:chgData name="Jason Jones" userId="4386a4ef0b9fc901" providerId="LiveId" clId="{013306E9-9C37-4F0A-85D8-0FE9A2F50BD2}" dt="2020-03-31T15:34:32.003" v="125" actId="26606"/>
          <ac:spMkLst>
            <pc:docMk/>
            <pc:sldMk cId="1041829066" sldId="306"/>
            <ac:spMk id="28" creationId="{04BCA584-2A86-47E4-9394-979A2F3747A0}"/>
          </ac:spMkLst>
        </pc:spChg>
        <pc:spChg chg="add del">
          <ac:chgData name="Jason Jones" userId="4386a4ef0b9fc901" providerId="LiveId" clId="{013306E9-9C37-4F0A-85D8-0FE9A2F50BD2}" dt="2020-03-31T15:34:32.003" v="125" actId="26606"/>
          <ac:spMkLst>
            <pc:docMk/>
            <pc:sldMk cId="1041829066" sldId="306"/>
            <ac:spMk id="34" creationId="{46A0238B-7919-4C52-882E-344BBBF0D27F}"/>
          </ac:spMkLst>
        </pc:spChg>
        <pc:spChg chg="add del">
          <ac:chgData name="Jason Jones" userId="4386a4ef0b9fc901" providerId="LiveId" clId="{013306E9-9C37-4F0A-85D8-0FE9A2F50BD2}" dt="2020-03-31T15:34:32.003" v="125" actId="26606"/>
          <ac:spMkLst>
            <pc:docMk/>
            <pc:sldMk cId="1041829066" sldId="306"/>
            <ac:spMk id="36" creationId="{1C19C803-5DD2-4587-9488-A3938282DE36}"/>
          </ac:spMkLst>
        </pc:spChg>
        <pc:spChg chg="add del">
          <ac:chgData name="Jason Jones" userId="4386a4ef0b9fc901" providerId="LiveId" clId="{013306E9-9C37-4F0A-85D8-0FE9A2F50BD2}" dt="2020-03-31T15:34:32.003" v="125" actId="26606"/>
          <ac:spMkLst>
            <pc:docMk/>
            <pc:sldMk cId="1041829066" sldId="306"/>
            <ac:spMk id="38" creationId="{653E5E44-01E8-4485-9970-B1CFA30491A4}"/>
          </ac:spMkLst>
        </pc:spChg>
        <pc:spChg chg="add del">
          <ac:chgData name="Jason Jones" userId="4386a4ef0b9fc901" providerId="LiveId" clId="{013306E9-9C37-4F0A-85D8-0FE9A2F50BD2}" dt="2020-03-31T15:34:32.003" v="125" actId="26606"/>
          <ac:spMkLst>
            <pc:docMk/>
            <pc:sldMk cId="1041829066" sldId="306"/>
            <ac:spMk id="40" creationId="{C3425D87-5A37-4324-87B2-0C408B11A04F}"/>
          </ac:spMkLst>
        </pc:spChg>
        <pc:spChg chg="add del">
          <ac:chgData name="Jason Jones" userId="4386a4ef0b9fc901" providerId="LiveId" clId="{013306E9-9C37-4F0A-85D8-0FE9A2F50BD2}" dt="2020-03-31T15:34:32.003" v="125" actId="26606"/>
          <ac:spMkLst>
            <pc:docMk/>
            <pc:sldMk cId="1041829066" sldId="306"/>
            <ac:spMk id="42" creationId="{5585A755-0CAB-454D-A480-9DA14C309ADD}"/>
          </ac:spMkLst>
        </pc:spChg>
        <pc:graphicFrameChg chg="del">
          <ac:chgData name="Jason Jones" userId="4386a4ef0b9fc901" providerId="LiveId" clId="{013306E9-9C37-4F0A-85D8-0FE9A2F50BD2}" dt="2020-03-31T15:29:55.648" v="103" actId="478"/>
          <ac:graphicFrameMkLst>
            <pc:docMk/>
            <pc:sldMk cId="1041829066" sldId="306"/>
            <ac:graphicFrameMk id="4" creationId="{0A6E49F2-F4DC-45A8-A217-0E45A3BC8640}"/>
          </ac:graphicFrameMkLst>
        </pc:graphicFrameChg>
        <pc:graphicFrameChg chg="add del mod">
          <ac:chgData name="Jason Jones" userId="4386a4ef0b9fc901" providerId="LiveId" clId="{013306E9-9C37-4F0A-85D8-0FE9A2F50BD2}" dt="2020-03-31T15:34:31.377" v="124"/>
          <ac:graphicFrameMkLst>
            <pc:docMk/>
            <pc:sldMk cId="1041829066" sldId="306"/>
            <ac:graphicFrameMk id="5" creationId="{AFB8C206-5CED-452B-A61C-AC37806326C0}"/>
          </ac:graphicFrameMkLst>
        </pc:graphicFrameChg>
        <pc:graphicFrameChg chg="add mod">
          <ac:chgData name="Jason Jones" userId="4386a4ef0b9fc901" providerId="LiveId" clId="{013306E9-9C37-4F0A-85D8-0FE9A2F50BD2}" dt="2020-03-31T15:35:07.545" v="129" actId="1076"/>
          <ac:graphicFrameMkLst>
            <pc:docMk/>
            <pc:sldMk cId="1041829066" sldId="306"/>
            <ac:graphicFrameMk id="6" creationId="{8C66BFD1-DC79-4E10-8EA1-DAC4E26C42BF}"/>
          </ac:graphicFrameMkLst>
        </pc:graphicFrameChg>
        <pc:cxnChg chg="add del">
          <ac:chgData name="Jason Jones" userId="4386a4ef0b9fc901" providerId="LiveId" clId="{013306E9-9C37-4F0A-85D8-0FE9A2F50BD2}" dt="2020-03-31T15:34:32.003" v="125" actId="26606"/>
          <ac:cxnSpMkLst>
            <pc:docMk/>
            <pc:sldMk cId="1041829066" sldId="306"/>
            <ac:cxnSpMk id="29" creationId="{9E3CFB81-8BB1-4358-A40D-323415E65B56}"/>
          </ac:cxnSpMkLst>
        </pc:cxnChg>
      </pc:sldChg>
      <pc:sldChg chg="modSp">
        <pc:chgData name="Jason Jones" userId="4386a4ef0b9fc901" providerId="LiveId" clId="{013306E9-9C37-4F0A-85D8-0FE9A2F50BD2}" dt="2020-03-31T15:10:29.227" v="24" actId="20577"/>
        <pc:sldMkLst>
          <pc:docMk/>
          <pc:sldMk cId="1682773828" sldId="307"/>
        </pc:sldMkLst>
        <pc:graphicFrameChg chg="mod">
          <ac:chgData name="Jason Jones" userId="4386a4ef0b9fc901" providerId="LiveId" clId="{013306E9-9C37-4F0A-85D8-0FE9A2F50BD2}" dt="2020-03-31T15:10:29.227" v="24" actId="20577"/>
          <ac:graphicFrameMkLst>
            <pc:docMk/>
            <pc:sldMk cId="1682773828" sldId="307"/>
            <ac:graphicFrameMk id="5" creationId="{D7E6158D-BD56-4202-BEC1-EE61E7404D63}"/>
          </ac:graphicFrameMkLst>
        </pc:graphicFrameChg>
      </pc:sldChg>
      <pc:sldChg chg="addSp delSp modSp add">
        <pc:chgData name="Jason Jones" userId="4386a4ef0b9fc901" providerId="LiveId" clId="{013306E9-9C37-4F0A-85D8-0FE9A2F50BD2}" dt="2020-03-31T17:22:09.951" v="159" actId="478"/>
        <pc:sldMkLst>
          <pc:docMk/>
          <pc:sldMk cId="720605652" sldId="308"/>
        </pc:sldMkLst>
        <pc:spChg chg="mod">
          <ac:chgData name="Jason Jones" userId="4386a4ef0b9fc901" providerId="LiveId" clId="{013306E9-9C37-4F0A-85D8-0FE9A2F50BD2}" dt="2020-03-31T17:19:52.887" v="149" actId="20577"/>
          <ac:spMkLst>
            <pc:docMk/>
            <pc:sldMk cId="720605652" sldId="308"/>
            <ac:spMk id="2" creationId="{6D22C365-13EF-4B04-A0C4-A562F56F6FC5}"/>
          </ac:spMkLst>
        </pc:spChg>
        <pc:spChg chg="add del">
          <ac:chgData name="Jason Jones" userId="4386a4ef0b9fc901" providerId="LiveId" clId="{013306E9-9C37-4F0A-85D8-0FE9A2F50BD2}" dt="2020-03-31T17:22:09.951" v="159" actId="478"/>
          <ac:spMkLst>
            <pc:docMk/>
            <pc:sldMk cId="720605652" sldId="308"/>
            <ac:spMk id="3" creationId="{F8B69FE8-DDBD-4ED5-B20B-69201D8A5196}"/>
          </ac:spMkLst>
        </pc:spChg>
      </pc:sldChg>
    </pc:docChg>
  </pc:docChgLst>
  <pc:docChgLst>
    <pc:chgData name="Jason Jones" userId="4386a4ef0b9fc901" providerId="LiveId" clId="{F70DB547-6CB4-46CE-A37C-E60F1E778DB4}"/>
    <pc:docChg chg="undo redo custSel mod addSld modSld sldOrd">
      <pc:chgData name="Jason Jones" userId="4386a4ef0b9fc901" providerId="LiveId" clId="{F70DB547-6CB4-46CE-A37C-E60F1E778DB4}" dt="2019-03-25T12:38:28.388" v="522" actId="20577"/>
      <pc:docMkLst>
        <pc:docMk/>
      </pc:docMkLst>
      <pc:sldChg chg="addSp delSp modSp mod setBg">
        <pc:chgData name="Jason Jones" userId="4386a4ef0b9fc901" providerId="LiveId" clId="{F70DB547-6CB4-46CE-A37C-E60F1E778DB4}" dt="2019-03-21T17:00:25.199" v="244" actId="120"/>
        <pc:sldMkLst>
          <pc:docMk/>
          <pc:sldMk cId="2258634136" sldId="278"/>
        </pc:sldMkLst>
        <pc:spChg chg="mod">
          <ac:chgData name="Jason Jones" userId="4386a4ef0b9fc901" providerId="LiveId" clId="{F70DB547-6CB4-46CE-A37C-E60F1E778DB4}" dt="2019-03-21T17:00:11.672" v="242" actId="26606"/>
          <ac:spMkLst>
            <pc:docMk/>
            <pc:sldMk cId="2258634136" sldId="278"/>
            <ac:spMk id="2" creationId="{FA927E6F-C044-47AC-ADCB-6B01A2E9E19E}"/>
          </ac:spMkLst>
        </pc:spChg>
        <pc:spChg chg="add del">
          <ac:chgData name="Jason Jones" userId="4386a4ef0b9fc901" providerId="LiveId" clId="{F70DB547-6CB4-46CE-A37C-E60F1E778DB4}" dt="2019-03-21T17:00:13.700" v="243" actId="26606"/>
          <ac:spMkLst>
            <pc:docMk/>
            <pc:sldMk cId="2258634136" sldId="278"/>
            <ac:spMk id="69" creationId="{8307893A-9361-4AD3-A98C-AB26519D54AD}"/>
          </ac:spMkLst>
        </pc:spChg>
        <pc:spChg chg="add del">
          <ac:chgData name="Jason Jones" userId="4386a4ef0b9fc901" providerId="LiveId" clId="{F70DB547-6CB4-46CE-A37C-E60F1E778DB4}" dt="2019-03-21T17:00:13.700" v="243" actId="26606"/>
          <ac:spMkLst>
            <pc:docMk/>
            <pc:sldMk cId="2258634136" sldId="278"/>
            <ac:spMk id="82" creationId="{8307893A-9361-4AD3-A98C-AB26519D54AD}"/>
          </ac:spMkLst>
        </pc:spChg>
        <pc:spChg chg="add del">
          <ac:chgData name="Jason Jones" userId="4386a4ef0b9fc901" providerId="LiveId" clId="{F70DB547-6CB4-46CE-A37C-E60F1E778DB4}" dt="2019-03-21T17:00:11.672" v="242" actId="26606"/>
          <ac:spMkLst>
            <pc:docMk/>
            <pc:sldMk cId="2258634136" sldId="278"/>
            <ac:spMk id="96" creationId="{40369B00-E29B-4BE1-9B97-31C4628C385E}"/>
          </ac:spMkLst>
        </pc:spChg>
        <pc:grpChg chg="add del">
          <ac:chgData name="Jason Jones" userId="4386a4ef0b9fc901" providerId="LiveId" clId="{F70DB547-6CB4-46CE-A37C-E60F1E778DB4}" dt="2019-03-21T17:00:13.700" v="243" actId="26606"/>
          <ac:grpSpMkLst>
            <pc:docMk/>
            <pc:sldMk cId="2258634136" sldId="278"/>
            <ac:grpSpMk id="63" creationId="{2A2F43E8-8873-4D69-9498-098DCE6BCA69}"/>
          </ac:grpSpMkLst>
        </pc:grpChg>
        <pc:grpChg chg="add del">
          <ac:chgData name="Jason Jones" userId="4386a4ef0b9fc901" providerId="LiveId" clId="{F70DB547-6CB4-46CE-A37C-E60F1E778DB4}" dt="2019-03-21T16:59:53.676" v="238" actId="26606"/>
          <ac:grpSpMkLst>
            <pc:docMk/>
            <pc:sldMk cId="2258634136" sldId="278"/>
            <ac:grpSpMk id="76" creationId="{2A2F43E8-8873-4D69-9498-098DCE6BCA69}"/>
          </ac:grpSpMkLst>
        </pc:grpChg>
        <pc:grpChg chg="add del">
          <ac:chgData name="Jason Jones" userId="4386a4ef0b9fc901" providerId="LiveId" clId="{F70DB547-6CB4-46CE-A37C-E60F1E778DB4}" dt="2019-03-21T17:00:13.700" v="243" actId="26606"/>
          <ac:grpSpMkLst>
            <pc:docMk/>
            <pc:sldMk cId="2258634136" sldId="278"/>
            <ac:grpSpMk id="83" creationId="{2A2F43E8-8873-4D69-9498-098DCE6BCA69}"/>
          </ac:grpSpMkLst>
        </pc:grpChg>
        <pc:grpChg chg="add del">
          <ac:chgData name="Jason Jones" userId="4386a4ef0b9fc901" providerId="LiveId" clId="{F70DB547-6CB4-46CE-A37C-E60F1E778DB4}" dt="2019-03-21T17:00:11.672" v="242" actId="26606"/>
          <ac:grpSpMkLst>
            <pc:docMk/>
            <pc:sldMk cId="2258634136" sldId="278"/>
            <ac:grpSpMk id="90" creationId="{F7FD9B28-D4CE-4960-9CA8-20C433BC287C}"/>
          </ac:grpSpMkLst>
        </pc:grpChg>
        <pc:graphicFrameChg chg="mod modGraphic">
          <ac:chgData name="Jason Jones" userId="4386a4ef0b9fc901" providerId="LiveId" clId="{F70DB547-6CB4-46CE-A37C-E60F1E778DB4}" dt="2019-03-21T17:00:25.199" v="244" actId="120"/>
          <ac:graphicFrameMkLst>
            <pc:docMk/>
            <pc:sldMk cId="2258634136" sldId="278"/>
            <ac:graphicFrameMk id="34" creationId="{59ED105A-2F12-47C5-83AA-4DD07A2EEB58}"/>
          </ac:graphicFrameMkLst>
        </pc:graphicFrameChg>
        <pc:cxnChg chg="add del">
          <ac:chgData name="Jason Jones" userId="4386a4ef0b9fc901" providerId="LiveId" clId="{F70DB547-6CB4-46CE-A37C-E60F1E778DB4}" dt="2019-03-21T17:00:13.700" v="243" actId="26606"/>
          <ac:cxnSpMkLst>
            <pc:docMk/>
            <pc:sldMk cId="2258634136" sldId="278"/>
            <ac:cxnSpMk id="67" creationId="{593059F8-275F-4CEA-8F3F-019CE4DF93EE}"/>
          </ac:cxnSpMkLst>
        </pc:cxnChg>
        <pc:cxnChg chg="add del">
          <ac:chgData name="Jason Jones" userId="4386a4ef0b9fc901" providerId="LiveId" clId="{F70DB547-6CB4-46CE-A37C-E60F1E778DB4}" dt="2019-03-21T17:00:13.700" v="243" actId="26606"/>
          <ac:cxnSpMkLst>
            <pc:docMk/>
            <pc:sldMk cId="2258634136" sldId="278"/>
            <ac:cxnSpMk id="71" creationId="{F1534FA6-97DA-4524-BBD3-450AE51EF930}"/>
          </ac:cxnSpMkLst>
        </pc:cxnChg>
        <pc:cxnChg chg="add del">
          <ac:chgData name="Jason Jones" userId="4386a4ef0b9fc901" providerId="LiveId" clId="{F70DB547-6CB4-46CE-A37C-E60F1E778DB4}" dt="2019-03-21T16:59:53.676" v="238" actId="26606"/>
          <ac:cxnSpMkLst>
            <pc:docMk/>
            <pc:sldMk cId="2258634136" sldId="278"/>
            <ac:cxnSpMk id="80" creationId="{593059F8-275F-4CEA-8F3F-019CE4DF93EE}"/>
          </ac:cxnSpMkLst>
        </pc:cxnChg>
        <pc:cxnChg chg="add del">
          <ac:chgData name="Jason Jones" userId="4386a4ef0b9fc901" providerId="LiveId" clId="{F70DB547-6CB4-46CE-A37C-E60F1E778DB4}" dt="2019-03-21T17:00:13.700" v="243" actId="26606"/>
          <ac:cxnSpMkLst>
            <pc:docMk/>
            <pc:sldMk cId="2258634136" sldId="278"/>
            <ac:cxnSpMk id="84" creationId="{F1534FA6-97DA-4524-BBD3-450AE51EF930}"/>
          </ac:cxnSpMkLst>
        </pc:cxnChg>
        <pc:cxnChg chg="add del">
          <ac:chgData name="Jason Jones" userId="4386a4ef0b9fc901" providerId="LiveId" clId="{F70DB547-6CB4-46CE-A37C-E60F1E778DB4}" dt="2019-03-21T17:00:13.700" v="243" actId="26606"/>
          <ac:cxnSpMkLst>
            <pc:docMk/>
            <pc:sldMk cId="2258634136" sldId="278"/>
            <ac:cxnSpMk id="85" creationId="{593059F8-275F-4CEA-8F3F-019CE4DF93EE}"/>
          </ac:cxnSpMkLst>
        </pc:cxnChg>
        <pc:cxnChg chg="add del">
          <ac:chgData name="Jason Jones" userId="4386a4ef0b9fc901" providerId="LiveId" clId="{F70DB547-6CB4-46CE-A37C-E60F1E778DB4}" dt="2019-03-21T17:00:11.672" v="242" actId="26606"/>
          <ac:cxnSpMkLst>
            <pc:docMk/>
            <pc:sldMk cId="2258634136" sldId="278"/>
            <ac:cxnSpMk id="94" creationId="{D7B5CF36-88AE-4085-B580-4618B482816D}"/>
          </ac:cxnSpMkLst>
        </pc:cxnChg>
        <pc:cxnChg chg="add del">
          <ac:chgData name="Jason Jones" userId="4386a4ef0b9fc901" providerId="LiveId" clId="{F70DB547-6CB4-46CE-A37C-E60F1E778DB4}" dt="2019-03-21T17:00:11.672" v="242" actId="26606"/>
          <ac:cxnSpMkLst>
            <pc:docMk/>
            <pc:sldMk cId="2258634136" sldId="278"/>
            <ac:cxnSpMk id="98" creationId="{783650ED-89BE-40BA-B6D5-FB00064D42BD}"/>
          </ac:cxnSpMkLst>
        </pc:cxnChg>
      </pc:sldChg>
      <pc:sldChg chg="modSp">
        <pc:chgData name="Jason Jones" userId="4386a4ef0b9fc901" providerId="LiveId" clId="{F70DB547-6CB4-46CE-A37C-E60F1E778DB4}" dt="2019-03-21T16:49:33.920" v="180" actId="5793"/>
        <pc:sldMkLst>
          <pc:docMk/>
          <pc:sldMk cId="3451671437" sldId="288"/>
        </pc:sldMkLst>
        <pc:spChg chg="mod">
          <ac:chgData name="Jason Jones" userId="4386a4ef0b9fc901" providerId="LiveId" clId="{F70DB547-6CB4-46CE-A37C-E60F1E778DB4}" dt="2019-03-21T16:49:33.920" v="180" actId="5793"/>
          <ac:spMkLst>
            <pc:docMk/>
            <pc:sldMk cId="3451671437" sldId="288"/>
            <ac:spMk id="3" creationId="{38541E5D-3C19-4776-B3C1-3A72E9902FD5}"/>
          </ac:spMkLst>
        </pc:spChg>
      </pc:sldChg>
      <pc:sldChg chg="modSp">
        <pc:chgData name="Jason Jones" userId="4386a4ef0b9fc901" providerId="LiveId" clId="{F70DB547-6CB4-46CE-A37C-E60F1E778DB4}" dt="2019-03-21T16:51:08.620" v="189"/>
        <pc:sldMkLst>
          <pc:docMk/>
          <pc:sldMk cId="1501556037" sldId="289"/>
        </pc:sldMkLst>
        <pc:graphicFrameChg chg="mod">
          <ac:chgData name="Jason Jones" userId="4386a4ef0b9fc901" providerId="LiveId" clId="{F70DB547-6CB4-46CE-A37C-E60F1E778DB4}" dt="2019-03-21T16:51:08.620" v="189"/>
          <ac:graphicFrameMkLst>
            <pc:docMk/>
            <pc:sldMk cId="1501556037" sldId="289"/>
            <ac:graphicFrameMk id="30" creationId="{CE0EA75D-77D7-4BAA-B95F-AC16A6D268C6}"/>
          </ac:graphicFrameMkLst>
        </pc:graphicFrameChg>
      </pc:sldChg>
      <pc:sldChg chg="modSp">
        <pc:chgData name="Jason Jones" userId="4386a4ef0b9fc901" providerId="LiveId" clId="{F70DB547-6CB4-46CE-A37C-E60F1E778DB4}" dt="2019-03-21T16:56:34.819" v="231" actId="20577"/>
        <pc:sldMkLst>
          <pc:docMk/>
          <pc:sldMk cId="4191270732" sldId="299"/>
        </pc:sldMkLst>
        <pc:graphicFrameChg chg="mod">
          <ac:chgData name="Jason Jones" userId="4386a4ef0b9fc901" providerId="LiveId" clId="{F70DB547-6CB4-46CE-A37C-E60F1E778DB4}" dt="2019-03-21T16:56:34.819" v="231" actId="20577"/>
          <ac:graphicFrameMkLst>
            <pc:docMk/>
            <pc:sldMk cId="4191270732" sldId="299"/>
            <ac:graphicFrameMk id="14" creationId="{16214F8F-9EED-411A-BA75-C65EF74446D0}"/>
          </ac:graphicFrameMkLst>
        </pc:graphicFrameChg>
      </pc:sldChg>
      <pc:sldChg chg="modSp ord">
        <pc:chgData name="Jason Jones" userId="4386a4ef0b9fc901" providerId="LiveId" clId="{F70DB547-6CB4-46CE-A37C-E60F1E778DB4}" dt="2019-03-22T17:57:38.067" v="252"/>
        <pc:sldMkLst>
          <pc:docMk/>
          <pc:sldMk cId="1583472221" sldId="300"/>
        </pc:sldMkLst>
        <pc:spChg chg="mod">
          <ac:chgData name="Jason Jones" userId="4386a4ef0b9fc901" providerId="LiveId" clId="{F70DB547-6CB4-46CE-A37C-E60F1E778DB4}" dt="2019-03-22T17:56:05.310" v="251" actId="14100"/>
          <ac:spMkLst>
            <pc:docMk/>
            <pc:sldMk cId="1583472221" sldId="300"/>
            <ac:spMk id="3" creationId="{735BC81B-7A86-43F3-9443-522179F3CEEE}"/>
          </ac:spMkLst>
        </pc:spChg>
      </pc:sldChg>
      <pc:sldChg chg="modSp ord">
        <pc:chgData name="Jason Jones" userId="4386a4ef0b9fc901" providerId="LiveId" clId="{F70DB547-6CB4-46CE-A37C-E60F1E778DB4}" dt="2019-03-22T17:58:50.658" v="255" actId="1076"/>
        <pc:sldMkLst>
          <pc:docMk/>
          <pc:sldMk cId="3979804581" sldId="301"/>
        </pc:sldMkLst>
        <pc:picChg chg="mod">
          <ac:chgData name="Jason Jones" userId="4386a4ef0b9fc901" providerId="LiveId" clId="{F70DB547-6CB4-46CE-A37C-E60F1E778DB4}" dt="2019-03-22T17:58:50.658" v="255" actId="1076"/>
          <ac:picMkLst>
            <pc:docMk/>
            <pc:sldMk cId="3979804581" sldId="301"/>
            <ac:picMk id="7" creationId="{9F35AE59-41FD-4C38-8A40-C5860E05AC71}"/>
          </ac:picMkLst>
        </pc:picChg>
      </pc:sldChg>
      <pc:sldChg chg="modSp">
        <pc:chgData name="Jason Jones" userId="4386a4ef0b9fc901" providerId="LiveId" clId="{F70DB547-6CB4-46CE-A37C-E60F1E778DB4}" dt="2019-03-22T17:59:19.256" v="256" actId="5793"/>
        <pc:sldMkLst>
          <pc:docMk/>
          <pc:sldMk cId="535580602" sldId="303"/>
        </pc:sldMkLst>
        <pc:spChg chg="mod">
          <ac:chgData name="Jason Jones" userId="4386a4ef0b9fc901" providerId="LiveId" clId="{F70DB547-6CB4-46CE-A37C-E60F1E778DB4}" dt="2019-03-22T17:59:19.256" v="256" actId="5793"/>
          <ac:spMkLst>
            <pc:docMk/>
            <pc:sldMk cId="535580602" sldId="303"/>
            <ac:spMk id="3" creationId="{960D3C3E-0E87-4345-8AE2-B73822490C15}"/>
          </ac:spMkLst>
        </pc:spChg>
      </pc:sldChg>
      <pc:sldChg chg="addSp delSp modSp mod setBg">
        <pc:chgData name="Jason Jones" userId="4386a4ef0b9fc901" providerId="LiveId" clId="{F70DB547-6CB4-46CE-A37C-E60F1E778DB4}" dt="2019-03-21T16:37:04.983" v="25" actId="1076"/>
        <pc:sldMkLst>
          <pc:docMk/>
          <pc:sldMk cId="2896698453" sldId="304"/>
        </pc:sldMkLst>
        <pc:spChg chg="mod">
          <ac:chgData name="Jason Jones" userId="4386a4ef0b9fc901" providerId="LiveId" clId="{F70DB547-6CB4-46CE-A37C-E60F1E778DB4}" dt="2019-03-21T16:36:38.721" v="17" actId="26606"/>
          <ac:spMkLst>
            <pc:docMk/>
            <pc:sldMk cId="2896698453" sldId="304"/>
            <ac:spMk id="2" creationId="{8D38FCFB-60A9-46C1-80DA-01E019A23A36}"/>
          </ac:spMkLst>
        </pc:spChg>
        <pc:spChg chg="mod ord">
          <ac:chgData name="Jason Jones" userId="4386a4ef0b9fc901" providerId="LiveId" clId="{F70DB547-6CB4-46CE-A37C-E60F1E778DB4}" dt="2019-03-21T16:36:54.858" v="22" actId="403"/>
          <ac:spMkLst>
            <pc:docMk/>
            <pc:sldMk cId="2896698453" sldId="304"/>
            <ac:spMk id="3" creationId="{4FDF09EF-CB93-4422-B59B-302ACCEBD38B}"/>
          </ac:spMkLst>
        </pc:spChg>
        <pc:spChg chg="del">
          <ac:chgData name="Jason Jones" userId="4386a4ef0b9fc901" providerId="LiveId" clId="{F70DB547-6CB4-46CE-A37C-E60F1E778DB4}" dt="2019-03-21T16:35:55.647" v="2" actId="26606"/>
          <ac:spMkLst>
            <pc:docMk/>
            <pc:sldMk cId="2896698453" sldId="304"/>
            <ac:spMk id="17" creationId="{3E0A0D56-C9AD-4110-91AE-2A4BBF5C88C0}"/>
          </ac:spMkLst>
        </pc:spChg>
        <pc:spChg chg="del">
          <ac:chgData name="Jason Jones" userId="4386a4ef0b9fc901" providerId="LiveId" clId="{F70DB547-6CB4-46CE-A37C-E60F1E778DB4}" dt="2019-03-21T16:35:55.647" v="2" actId="26606"/>
          <ac:spMkLst>
            <pc:docMk/>
            <pc:sldMk cId="2896698453" sldId="304"/>
            <ac:spMk id="19" creationId="{FF6CD192-AEC2-4532-8B04-F0222376472A}"/>
          </ac:spMkLst>
        </pc:spChg>
        <pc:spChg chg="add del">
          <ac:chgData name="Jason Jones" userId="4386a4ef0b9fc901" providerId="LiveId" clId="{F70DB547-6CB4-46CE-A37C-E60F1E778DB4}" dt="2019-03-21T16:36:38.721" v="17" actId="26606"/>
          <ac:spMkLst>
            <pc:docMk/>
            <pc:sldMk cId="2896698453" sldId="304"/>
            <ac:spMk id="26" creationId="{40369B00-E29B-4BE1-9B97-31C4628C385E}"/>
          </ac:spMkLst>
        </pc:spChg>
        <pc:spChg chg="add del">
          <ac:chgData name="Jason Jones" userId="4386a4ef0b9fc901" providerId="LiveId" clId="{F70DB547-6CB4-46CE-A37C-E60F1E778DB4}" dt="2019-03-21T16:36:33.314" v="15" actId="26606"/>
          <ac:spMkLst>
            <pc:docMk/>
            <pc:sldMk cId="2896698453" sldId="304"/>
            <ac:spMk id="33" creationId="{19738FD9-60D1-4D66-A0E4-3CABDD655193}"/>
          </ac:spMkLst>
        </pc:spChg>
        <pc:spChg chg="add del">
          <ac:chgData name="Jason Jones" userId="4386a4ef0b9fc901" providerId="LiveId" clId="{F70DB547-6CB4-46CE-A37C-E60F1E778DB4}" dt="2019-03-21T16:36:33.314" v="15" actId="26606"/>
          <ac:spMkLst>
            <pc:docMk/>
            <pc:sldMk cId="2896698453" sldId="304"/>
            <ac:spMk id="37" creationId="{C0279480-9DCB-4A52-99D2-EF55FEE1F78A}"/>
          </ac:spMkLst>
        </pc:spChg>
        <pc:spChg chg="add del">
          <ac:chgData name="Jason Jones" userId="4386a4ef0b9fc901" providerId="LiveId" clId="{F70DB547-6CB4-46CE-A37C-E60F1E778DB4}" dt="2019-03-21T16:36:38.721" v="17" actId="26606"/>
          <ac:spMkLst>
            <pc:docMk/>
            <pc:sldMk cId="2896698453" sldId="304"/>
            <ac:spMk id="39" creationId="{5450FF14-6377-4F15-A50C-6E804489FF95}"/>
          </ac:spMkLst>
        </pc:spChg>
        <pc:spChg chg="add del">
          <ac:chgData name="Jason Jones" userId="4386a4ef0b9fc901" providerId="LiveId" clId="{F70DB547-6CB4-46CE-A37C-E60F1E778DB4}" dt="2019-03-21T16:36:38.721" v="17" actId="26606"/>
          <ac:spMkLst>
            <pc:docMk/>
            <pc:sldMk cId="2896698453" sldId="304"/>
            <ac:spMk id="40" creationId="{3A3A5C02-9E21-4315-9391-21C9E66CB33A}"/>
          </ac:spMkLst>
        </pc:spChg>
        <pc:picChg chg="add mod ord">
          <ac:chgData name="Jason Jones" userId="4386a4ef0b9fc901" providerId="LiveId" clId="{F70DB547-6CB4-46CE-A37C-E60F1E778DB4}" dt="2019-03-21T16:37:04.983" v="25" actId="1076"/>
          <ac:picMkLst>
            <pc:docMk/>
            <pc:sldMk cId="2896698453" sldId="304"/>
            <ac:picMk id="5" creationId="{45B1F166-77CA-4042-9DC2-41FCA72CE19C}"/>
          </ac:picMkLst>
        </pc:picChg>
        <pc:picChg chg="add del mod">
          <ac:chgData name="Jason Jones" userId="4386a4ef0b9fc901" providerId="LiveId" clId="{F70DB547-6CB4-46CE-A37C-E60F1E778DB4}" dt="2019-03-21T16:35:59.080" v="3" actId="478"/>
          <ac:picMkLst>
            <pc:docMk/>
            <pc:sldMk cId="2896698453" sldId="304"/>
            <ac:picMk id="7" creationId="{1B298C50-0516-4C96-B577-C4E67FD5631E}"/>
          </ac:picMkLst>
        </pc:picChg>
        <pc:cxnChg chg="del">
          <ac:chgData name="Jason Jones" userId="4386a4ef0b9fc901" providerId="LiveId" clId="{F70DB547-6CB4-46CE-A37C-E60F1E778DB4}" dt="2019-03-21T16:35:55.647" v="2" actId="26606"/>
          <ac:cxnSpMkLst>
            <pc:docMk/>
            <pc:sldMk cId="2896698453" sldId="304"/>
            <ac:cxnSpMk id="21" creationId="{ED22D97A-9000-40A1-A671-A23DB8BF93C3}"/>
          </ac:cxnSpMkLst>
        </pc:cxnChg>
        <pc:cxnChg chg="add del">
          <ac:chgData name="Jason Jones" userId="4386a4ef0b9fc901" providerId="LiveId" clId="{F70DB547-6CB4-46CE-A37C-E60F1E778DB4}" dt="2019-03-21T16:36:38.721" v="17" actId="26606"/>
          <ac:cxnSpMkLst>
            <pc:docMk/>
            <pc:sldMk cId="2896698453" sldId="304"/>
            <ac:cxnSpMk id="28" creationId="{783650ED-89BE-40BA-B6D5-FB00064D42BD}"/>
          </ac:cxnSpMkLst>
        </pc:cxnChg>
        <pc:cxnChg chg="add del">
          <ac:chgData name="Jason Jones" userId="4386a4ef0b9fc901" providerId="LiveId" clId="{F70DB547-6CB4-46CE-A37C-E60F1E778DB4}" dt="2019-03-21T16:36:33.314" v="15" actId="26606"/>
          <ac:cxnSpMkLst>
            <pc:docMk/>
            <pc:sldMk cId="2896698453" sldId="304"/>
            <ac:cxnSpMk id="35" creationId="{AD455BEA-6E29-435D-A5DB-88C5853E563C}"/>
          </ac:cxnSpMkLst>
        </pc:cxnChg>
        <pc:cxnChg chg="add del">
          <ac:chgData name="Jason Jones" userId="4386a4ef0b9fc901" providerId="LiveId" clId="{F70DB547-6CB4-46CE-A37C-E60F1E778DB4}" dt="2019-03-21T16:36:38.721" v="17" actId="26606"/>
          <ac:cxnSpMkLst>
            <pc:docMk/>
            <pc:sldMk cId="2896698453" sldId="304"/>
            <ac:cxnSpMk id="41" creationId="{4F67D375-84C5-4EFB-AF77-DE352BC52C3B}"/>
          </ac:cxnSpMkLst>
        </pc:cxnChg>
      </pc:sldChg>
      <pc:sldChg chg="addSp delSp modSp">
        <pc:chgData name="Jason Jones" userId="4386a4ef0b9fc901" providerId="LiveId" clId="{F70DB547-6CB4-46CE-A37C-E60F1E778DB4}" dt="2019-03-21T16:41:08.940" v="55" actId="1076"/>
        <pc:sldMkLst>
          <pc:docMk/>
          <pc:sldMk cId="2068663589" sldId="305"/>
        </pc:sldMkLst>
        <pc:spChg chg="mod">
          <ac:chgData name="Jason Jones" userId="4386a4ef0b9fc901" providerId="LiveId" clId="{F70DB547-6CB4-46CE-A37C-E60F1E778DB4}" dt="2019-03-21T16:40:38.933" v="47" actId="26606"/>
          <ac:spMkLst>
            <pc:docMk/>
            <pc:sldMk cId="2068663589" sldId="305"/>
            <ac:spMk id="2" creationId="{9B53332E-0E09-4654-8634-CC06928DC887}"/>
          </ac:spMkLst>
        </pc:spChg>
        <pc:spChg chg="mod ord">
          <ac:chgData name="Jason Jones" userId="4386a4ef0b9fc901" providerId="LiveId" clId="{F70DB547-6CB4-46CE-A37C-E60F1E778DB4}" dt="2019-03-21T16:41:01.907" v="54" actId="27636"/>
          <ac:spMkLst>
            <pc:docMk/>
            <pc:sldMk cId="2068663589" sldId="305"/>
            <ac:spMk id="3" creationId="{D49D665B-D333-4C53-83AA-941135A5BFAE}"/>
          </ac:spMkLst>
        </pc:spChg>
        <pc:spChg chg="add del">
          <ac:chgData name="Jason Jones" userId="4386a4ef0b9fc901" providerId="LiveId" clId="{F70DB547-6CB4-46CE-A37C-E60F1E778DB4}" dt="2019-03-21T16:37:36.992" v="28" actId="26606"/>
          <ac:spMkLst>
            <pc:docMk/>
            <pc:sldMk cId="2068663589" sldId="305"/>
            <ac:spMk id="21" creationId="{F8242659-28AB-4110-BC8E-802E620ADDF9}"/>
          </ac:spMkLst>
        </pc:spChg>
        <pc:spChg chg="add del">
          <ac:chgData name="Jason Jones" userId="4386a4ef0b9fc901" providerId="LiveId" clId="{F70DB547-6CB4-46CE-A37C-E60F1E778DB4}" dt="2019-03-21T16:37:36.985" v="27" actId="26606"/>
          <ac:spMkLst>
            <pc:docMk/>
            <pc:sldMk cId="2068663589" sldId="305"/>
            <ac:spMk id="27" creationId="{3E0A0D56-C9AD-4110-91AE-2A4BBF5C88C0}"/>
          </ac:spMkLst>
        </pc:spChg>
        <pc:spChg chg="add del">
          <ac:chgData name="Jason Jones" userId="4386a4ef0b9fc901" providerId="LiveId" clId="{F70DB547-6CB4-46CE-A37C-E60F1E778DB4}" dt="2019-03-21T16:37:36.985" v="27" actId="26606"/>
          <ac:spMkLst>
            <pc:docMk/>
            <pc:sldMk cId="2068663589" sldId="305"/>
            <ac:spMk id="29" creationId="{FF6CD192-AEC2-4532-8B04-F0222376472A}"/>
          </ac:spMkLst>
        </pc:spChg>
        <pc:spChg chg="add del">
          <ac:chgData name="Jason Jones" userId="4386a4ef0b9fc901" providerId="LiveId" clId="{F70DB547-6CB4-46CE-A37C-E60F1E778DB4}" dt="2019-03-21T16:40:38.933" v="47" actId="26606"/>
          <ac:spMkLst>
            <pc:docMk/>
            <pc:sldMk cId="2068663589" sldId="305"/>
            <ac:spMk id="33" creationId="{3D877858-43DB-478C-BC84-9DACF1A10CCC}"/>
          </ac:spMkLst>
        </pc:spChg>
        <pc:spChg chg="add">
          <ac:chgData name="Jason Jones" userId="4386a4ef0b9fc901" providerId="LiveId" clId="{F70DB547-6CB4-46CE-A37C-E60F1E778DB4}" dt="2019-03-21T16:40:38.933" v="47" actId="26606"/>
          <ac:spMkLst>
            <pc:docMk/>
            <pc:sldMk cId="2068663589" sldId="305"/>
            <ac:spMk id="39" creationId="{40369B00-E29B-4BE1-9B97-31C4628C385E}"/>
          </ac:spMkLst>
        </pc:spChg>
        <pc:picChg chg="add mod">
          <ac:chgData name="Jason Jones" userId="4386a4ef0b9fc901" providerId="LiveId" clId="{F70DB547-6CB4-46CE-A37C-E60F1E778DB4}" dt="2019-03-21T16:41:08.940" v="55" actId="1076"/>
          <ac:picMkLst>
            <pc:docMk/>
            <pc:sldMk cId="2068663589" sldId="305"/>
            <ac:picMk id="5" creationId="{B7FE2827-04A7-4C5F-B30F-81A62AB3468D}"/>
          </ac:picMkLst>
        </pc:picChg>
        <pc:picChg chg="del mod">
          <ac:chgData name="Jason Jones" userId="4386a4ef0b9fc901" providerId="LiveId" clId="{F70DB547-6CB4-46CE-A37C-E60F1E778DB4}" dt="2019-03-21T16:39:55.079" v="30" actId="478"/>
          <ac:picMkLst>
            <pc:docMk/>
            <pc:sldMk cId="2068663589" sldId="305"/>
            <ac:picMk id="7" creationId="{47134F56-ED62-4B38-A468-0DA31AF51B84}"/>
          </ac:picMkLst>
        </pc:picChg>
        <pc:cxnChg chg="add del">
          <ac:chgData name="Jason Jones" userId="4386a4ef0b9fc901" providerId="LiveId" clId="{F70DB547-6CB4-46CE-A37C-E60F1E778DB4}" dt="2019-03-21T16:37:36.992" v="28" actId="26606"/>
          <ac:cxnSpMkLst>
            <pc:docMk/>
            <pc:sldMk cId="2068663589" sldId="305"/>
            <ac:cxnSpMk id="22" creationId="{E05A236D-3B99-42C5-B169-B1521A225792}"/>
          </ac:cxnSpMkLst>
        </pc:cxnChg>
        <pc:cxnChg chg="add del">
          <ac:chgData name="Jason Jones" userId="4386a4ef0b9fc901" providerId="LiveId" clId="{F70DB547-6CB4-46CE-A37C-E60F1E778DB4}" dt="2019-03-21T16:37:36.985" v="27" actId="26606"/>
          <ac:cxnSpMkLst>
            <pc:docMk/>
            <pc:sldMk cId="2068663589" sldId="305"/>
            <ac:cxnSpMk id="31" creationId="{ED22D97A-9000-40A1-A671-A23DB8BF93C3}"/>
          </ac:cxnSpMkLst>
        </pc:cxnChg>
        <pc:cxnChg chg="add del">
          <ac:chgData name="Jason Jones" userId="4386a4ef0b9fc901" providerId="LiveId" clId="{F70DB547-6CB4-46CE-A37C-E60F1E778DB4}" dt="2019-03-21T16:40:38.933" v="47" actId="26606"/>
          <ac:cxnSpMkLst>
            <pc:docMk/>
            <pc:sldMk cId="2068663589" sldId="305"/>
            <ac:cxnSpMk id="34" creationId="{D4170ABC-ADB2-4391-89AD-49DF2FC59947}"/>
          </ac:cxnSpMkLst>
        </pc:cxnChg>
        <pc:cxnChg chg="add">
          <ac:chgData name="Jason Jones" userId="4386a4ef0b9fc901" providerId="LiveId" clId="{F70DB547-6CB4-46CE-A37C-E60F1E778DB4}" dt="2019-03-21T16:40:38.933" v="47" actId="26606"/>
          <ac:cxnSpMkLst>
            <pc:docMk/>
            <pc:sldMk cId="2068663589" sldId="305"/>
            <ac:cxnSpMk id="41" creationId="{783650ED-89BE-40BA-B6D5-FB00064D42BD}"/>
          </ac:cxnSpMkLst>
        </pc:cxnChg>
      </pc:sldChg>
      <pc:sldChg chg="delSp modSp">
        <pc:chgData name="Jason Jones" userId="4386a4ef0b9fc901" providerId="LiveId" clId="{F70DB547-6CB4-46CE-A37C-E60F1E778DB4}" dt="2019-03-22T18:17:10.800" v="258" actId="20577"/>
        <pc:sldMkLst>
          <pc:docMk/>
          <pc:sldMk cId="1041829066" sldId="306"/>
        </pc:sldMkLst>
        <pc:spChg chg="mod">
          <ac:chgData name="Jason Jones" userId="4386a4ef0b9fc901" providerId="LiveId" clId="{F70DB547-6CB4-46CE-A37C-E60F1E778DB4}" dt="2019-03-21T16:48:21.455" v="143" actId="1076"/>
          <ac:spMkLst>
            <pc:docMk/>
            <pc:sldMk cId="1041829066" sldId="306"/>
            <ac:spMk id="2" creationId="{9E0D01FE-62DD-4431-97C5-237AAE13B864}"/>
          </ac:spMkLst>
        </pc:spChg>
        <pc:spChg chg="mod">
          <ac:chgData name="Jason Jones" userId="4386a4ef0b9fc901" providerId="LiveId" clId="{F70DB547-6CB4-46CE-A37C-E60F1E778DB4}" dt="2019-03-22T18:17:10.800" v="258" actId="20577"/>
          <ac:spMkLst>
            <pc:docMk/>
            <pc:sldMk cId="1041829066" sldId="306"/>
            <ac:spMk id="3" creationId="{6F343A8B-1D8E-4A2B-9655-CAD1275055A1}"/>
          </ac:spMkLst>
        </pc:spChg>
        <pc:graphicFrameChg chg="mod">
          <ac:chgData name="Jason Jones" userId="4386a4ef0b9fc901" providerId="LiveId" clId="{F70DB547-6CB4-46CE-A37C-E60F1E778DB4}" dt="2019-03-21T16:43:31.830" v="61" actId="1076"/>
          <ac:graphicFrameMkLst>
            <pc:docMk/>
            <pc:sldMk cId="1041829066" sldId="306"/>
            <ac:graphicFrameMk id="4" creationId="{0A6E49F2-F4DC-45A8-A217-0E45A3BC8640}"/>
          </ac:graphicFrameMkLst>
        </pc:graphicFrameChg>
        <pc:picChg chg="del">
          <ac:chgData name="Jason Jones" userId="4386a4ef0b9fc901" providerId="LiveId" clId="{F70DB547-6CB4-46CE-A37C-E60F1E778DB4}" dt="2019-03-21T16:42:55.194" v="56" actId="478"/>
          <ac:picMkLst>
            <pc:docMk/>
            <pc:sldMk cId="1041829066" sldId="306"/>
            <ac:picMk id="7" creationId="{DD7D1E40-9CE5-46BC-B0F3-FC29F9015DA4}"/>
          </ac:picMkLst>
        </pc:picChg>
      </pc:sldChg>
      <pc:sldChg chg="addSp delSp modSp add mod setBg">
        <pc:chgData name="Jason Jones" userId="4386a4ef0b9fc901" providerId="LiveId" clId="{F70DB547-6CB4-46CE-A37C-E60F1E778DB4}" dt="2019-03-25T12:38:28.388" v="522" actId="20577"/>
        <pc:sldMkLst>
          <pc:docMk/>
          <pc:sldMk cId="1682773828" sldId="307"/>
        </pc:sldMkLst>
        <pc:spChg chg="mod">
          <ac:chgData name="Jason Jones" userId="4386a4ef0b9fc901" providerId="LiveId" clId="{F70DB547-6CB4-46CE-A37C-E60F1E778DB4}" dt="2019-03-25T12:36:48.355" v="496" actId="26606"/>
          <ac:spMkLst>
            <pc:docMk/>
            <pc:sldMk cId="1682773828" sldId="307"/>
            <ac:spMk id="2" creationId="{145E5FEB-31F7-4C01-A6A8-2BABBBCF4183}"/>
          </ac:spMkLst>
        </pc:spChg>
        <pc:spChg chg="del mod">
          <ac:chgData name="Jason Jones" userId="4386a4ef0b9fc901" providerId="LiveId" clId="{F70DB547-6CB4-46CE-A37C-E60F1E778DB4}" dt="2019-03-25T12:36:48.355" v="496" actId="26606"/>
          <ac:spMkLst>
            <pc:docMk/>
            <pc:sldMk cId="1682773828" sldId="307"/>
            <ac:spMk id="3" creationId="{6EF23122-588C-4EB7-9BEE-74C1A7642AAC}"/>
          </ac:spMkLst>
        </pc:spChg>
        <pc:spChg chg="add">
          <ac:chgData name="Jason Jones" userId="4386a4ef0b9fc901" providerId="LiveId" clId="{F70DB547-6CB4-46CE-A37C-E60F1E778DB4}" dt="2019-03-25T12:36:48.355" v="496" actId="26606"/>
          <ac:spMkLst>
            <pc:docMk/>
            <pc:sldMk cId="1682773828" sldId="307"/>
            <ac:spMk id="10" creationId="{1B3142D0-3112-4D80-B5AB-2304330816D4}"/>
          </ac:spMkLst>
        </pc:spChg>
        <pc:graphicFrameChg chg="add mod">
          <ac:chgData name="Jason Jones" userId="4386a4ef0b9fc901" providerId="LiveId" clId="{F70DB547-6CB4-46CE-A37C-E60F1E778DB4}" dt="2019-03-25T12:38:28.388" v="522" actId="20577"/>
          <ac:graphicFrameMkLst>
            <pc:docMk/>
            <pc:sldMk cId="1682773828" sldId="307"/>
            <ac:graphicFrameMk id="5" creationId="{D7E6158D-BD56-4202-BEC1-EE61E7404D63}"/>
          </ac:graphicFrameMkLst>
        </pc:graphicFrameChg>
        <pc:cxnChg chg="add">
          <ac:chgData name="Jason Jones" userId="4386a4ef0b9fc901" providerId="LiveId" clId="{F70DB547-6CB4-46CE-A37C-E60F1E778DB4}" dt="2019-03-25T12:36:48.355" v="496" actId="26606"/>
          <ac:cxnSpMkLst>
            <pc:docMk/>
            <pc:sldMk cId="1682773828" sldId="307"/>
            <ac:cxnSpMk id="12" creationId="{F2DBB21D-8BE0-417D-B2D5-0FECEB687F58}"/>
          </ac:cxnSpMkLst>
        </pc:cxnChg>
      </pc:sldChg>
    </pc:docChg>
  </pc:docChgLst>
  <pc:docChgLst>
    <pc:chgData name="Jason Jones" userId="4386a4ef0b9fc901" providerId="LiveId" clId="{2F283E7A-E2C4-4B00-926D-F20A3307B772}"/>
    <pc:docChg chg="undo redo custSel mod addSld delSld modSld sldOrd">
      <pc:chgData name="Jason Jones" userId="4386a4ef0b9fc901" providerId="LiveId" clId="{2F283E7A-E2C4-4B00-926D-F20A3307B772}" dt="2019-03-19T20:08:37.149" v="1753" actId="26606"/>
      <pc:docMkLst>
        <pc:docMk/>
      </pc:docMkLst>
      <pc:sldChg chg="addSp delSp modSp mod setBg setClrOvrMap delDesignElem">
        <pc:chgData name="Jason Jones" userId="4386a4ef0b9fc901" providerId="LiveId" clId="{2F283E7A-E2C4-4B00-926D-F20A3307B772}" dt="2019-03-19T20:04:15.475" v="1731" actId="5793"/>
        <pc:sldMkLst>
          <pc:docMk/>
          <pc:sldMk cId="2987613849" sldId="256"/>
        </pc:sldMkLst>
        <pc:spChg chg="mod">
          <ac:chgData name="Jason Jones" userId="4386a4ef0b9fc901" providerId="LiveId" clId="{2F283E7A-E2C4-4B00-926D-F20A3307B772}" dt="2019-03-19T20:04:07.836" v="1729" actId="26606"/>
          <ac:spMkLst>
            <pc:docMk/>
            <pc:sldMk cId="2987613849" sldId="256"/>
            <ac:spMk id="2" creationId="{00000000-0000-0000-0000-000000000000}"/>
          </ac:spMkLst>
        </pc:spChg>
        <pc:spChg chg="mod ord">
          <ac:chgData name="Jason Jones" userId="4386a4ef0b9fc901" providerId="LiveId" clId="{2F283E7A-E2C4-4B00-926D-F20A3307B772}" dt="2019-03-19T20:04:15.475" v="1731" actId="5793"/>
          <ac:spMkLst>
            <pc:docMk/>
            <pc:sldMk cId="2987613849" sldId="256"/>
            <ac:spMk id="9" creationId="{84BE405B-CBF0-4E7C-89A6-C8E03DD1EA24}"/>
          </ac:spMkLst>
        </pc:spChg>
        <pc:spChg chg="add del">
          <ac:chgData name="Jason Jones" userId="4386a4ef0b9fc901" providerId="LiveId" clId="{2F283E7A-E2C4-4B00-926D-F20A3307B772}" dt="2019-03-19T18:13:41.109" v="145" actId="26606"/>
          <ac:spMkLst>
            <pc:docMk/>
            <pc:sldMk cId="2987613849" sldId="256"/>
            <ac:spMk id="16" creationId="{EFECDA1F-977F-40AF-840D-D05BB091DD65}"/>
          </ac:spMkLst>
        </pc:spChg>
        <pc:spChg chg="add del">
          <ac:chgData name="Jason Jones" userId="4386a4ef0b9fc901" providerId="LiveId" clId="{2F283E7A-E2C4-4B00-926D-F20A3307B772}" dt="2019-03-19T18:29:01.915" v="410" actId="26606"/>
          <ac:spMkLst>
            <pc:docMk/>
            <pc:sldMk cId="2987613849" sldId="256"/>
            <ac:spMk id="17" creationId="{36E27C40-104A-4C05-A382-21A40999A1D7}"/>
          </ac:spMkLst>
        </pc:spChg>
        <pc:spChg chg="add del">
          <ac:chgData name="Jason Jones" userId="4386a4ef0b9fc901" providerId="LiveId" clId="{2F283E7A-E2C4-4B00-926D-F20A3307B772}" dt="2019-03-19T18:13:41.109" v="145" actId="26606"/>
          <ac:spMkLst>
            <pc:docMk/>
            <pc:sldMk cId="2987613849" sldId="256"/>
            <ac:spMk id="18" creationId="{BB9FECD2-89B7-4AC3-8D54-9733D60AF259}"/>
          </ac:spMkLst>
        </pc:spChg>
        <pc:spChg chg="add del">
          <ac:chgData name="Jason Jones" userId="4386a4ef0b9fc901" providerId="LiveId" clId="{2F283E7A-E2C4-4B00-926D-F20A3307B772}" dt="2019-03-19T18:28:18.213" v="406"/>
          <ac:spMkLst>
            <pc:docMk/>
            <pc:sldMk cId="2987613849" sldId="256"/>
            <ac:spMk id="23" creationId="{A38A195E-584A-485A-BECD-66468900B947}"/>
          </ac:spMkLst>
        </pc:spChg>
        <pc:spChg chg="add del">
          <ac:chgData name="Jason Jones" userId="4386a4ef0b9fc901" providerId="LiveId" clId="{2F283E7A-E2C4-4B00-926D-F20A3307B772}" dt="2019-03-19T18:28:18.213" v="406"/>
          <ac:spMkLst>
            <pc:docMk/>
            <pc:sldMk cId="2987613849" sldId="256"/>
            <ac:spMk id="24" creationId="{840177A7-740C-43C7-8F2D-BD7067F12C9C}"/>
          </ac:spMkLst>
        </pc:spChg>
        <pc:spChg chg="add del">
          <ac:chgData name="Jason Jones" userId="4386a4ef0b9fc901" providerId="LiveId" clId="{2F283E7A-E2C4-4B00-926D-F20A3307B772}" dt="2019-03-19T18:29:04.151" v="412" actId="26606"/>
          <ac:spMkLst>
            <pc:docMk/>
            <pc:sldMk cId="2987613849" sldId="256"/>
            <ac:spMk id="26" creationId="{C3425D87-5A37-4324-87B2-0C408B11A04F}"/>
          </ac:spMkLst>
        </pc:spChg>
        <pc:spChg chg="del">
          <ac:chgData name="Jason Jones" userId="4386a4ef0b9fc901" providerId="LiveId" clId="{2F283E7A-E2C4-4B00-926D-F20A3307B772}" dt="2019-03-19T18:13:30.369" v="143"/>
          <ac:spMkLst>
            <pc:docMk/>
            <pc:sldMk cId="2987613849" sldId="256"/>
            <ac:spMk id="28" creationId="{6529CFB1-4A36-4A05-8D7A-948E2277312A}"/>
          </ac:spMkLst>
        </pc:spChg>
        <pc:spChg chg="del">
          <ac:chgData name="Jason Jones" userId="4386a4ef0b9fc901" providerId="LiveId" clId="{2F283E7A-E2C4-4B00-926D-F20A3307B772}" dt="2019-03-19T18:13:30.369" v="143"/>
          <ac:spMkLst>
            <pc:docMk/>
            <pc:sldMk cId="2987613849" sldId="256"/>
            <ac:spMk id="29" creationId="{88783419-8188-4C50-BD8F-237B464BE71F}"/>
          </ac:spMkLst>
        </pc:spChg>
        <pc:spChg chg="add del">
          <ac:chgData name="Jason Jones" userId="4386a4ef0b9fc901" providerId="LiveId" clId="{2F283E7A-E2C4-4B00-926D-F20A3307B772}" dt="2019-03-19T18:29:01.915" v="410" actId="26606"/>
          <ac:spMkLst>
            <pc:docMk/>
            <pc:sldMk cId="2987613849" sldId="256"/>
            <ac:spMk id="33" creationId="{2A0F9152-48E3-49B1-872D-898BCB713AE4}"/>
          </ac:spMkLst>
        </pc:spChg>
        <pc:spChg chg="add del">
          <ac:chgData name="Jason Jones" userId="4386a4ef0b9fc901" providerId="LiveId" clId="{2F283E7A-E2C4-4B00-926D-F20A3307B772}" dt="2019-03-19T18:29:01.915" v="410" actId="26606"/>
          <ac:spMkLst>
            <pc:docMk/>
            <pc:sldMk cId="2987613849" sldId="256"/>
            <ac:spMk id="34" creationId="{23489F6D-90F9-4863-AC28-04E23B84E08A}"/>
          </ac:spMkLst>
        </pc:spChg>
        <pc:spChg chg="add del">
          <ac:chgData name="Jason Jones" userId="4386a4ef0b9fc901" providerId="LiveId" clId="{2F283E7A-E2C4-4B00-926D-F20A3307B772}" dt="2019-03-19T18:29:04.151" v="412" actId="26606"/>
          <ac:spMkLst>
            <pc:docMk/>
            <pc:sldMk cId="2987613849" sldId="256"/>
            <ac:spMk id="39" creationId="{46A0238B-7919-4C52-882E-344BBBF0D27F}"/>
          </ac:spMkLst>
        </pc:spChg>
        <pc:spChg chg="add del">
          <ac:chgData name="Jason Jones" userId="4386a4ef0b9fc901" providerId="LiveId" clId="{2F283E7A-E2C4-4B00-926D-F20A3307B772}" dt="2019-03-19T18:29:04.151" v="412" actId="26606"/>
          <ac:spMkLst>
            <pc:docMk/>
            <pc:sldMk cId="2987613849" sldId="256"/>
            <ac:spMk id="40" creationId="{1C19C803-5DD2-4587-9488-A3938282DE36}"/>
          </ac:spMkLst>
        </pc:spChg>
        <pc:spChg chg="add del">
          <ac:chgData name="Jason Jones" userId="4386a4ef0b9fc901" providerId="LiveId" clId="{2F283E7A-E2C4-4B00-926D-F20A3307B772}" dt="2019-03-19T18:29:04.151" v="412" actId="26606"/>
          <ac:spMkLst>
            <pc:docMk/>
            <pc:sldMk cId="2987613849" sldId="256"/>
            <ac:spMk id="41" creationId="{653E5E44-01E8-4485-9970-B1CFA30491A4}"/>
          </ac:spMkLst>
        </pc:spChg>
        <pc:spChg chg="add del">
          <ac:chgData name="Jason Jones" userId="4386a4ef0b9fc901" providerId="LiveId" clId="{2F283E7A-E2C4-4B00-926D-F20A3307B772}" dt="2019-03-19T18:29:04.151" v="412" actId="26606"/>
          <ac:spMkLst>
            <pc:docMk/>
            <pc:sldMk cId="2987613849" sldId="256"/>
            <ac:spMk id="42" creationId="{5585A755-0CAB-454D-A480-9DA14C309ADD}"/>
          </ac:spMkLst>
        </pc:spChg>
        <pc:spChg chg="add del">
          <ac:chgData name="Jason Jones" userId="4386a4ef0b9fc901" providerId="LiveId" clId="{2F283E7A-E2C4-4B00-926D-F20A3307B772}" dt="2019-03-19T19:24:38.655" v="1170" actId="26606"/>
          <ac:spMkLst>
            <pc:docMk/>
            <pc:sldMk cId="2987613849" sldId="256"/>
            <ac:spMk id="47" creationId="{E3DB6FEF-2505-46DD-98AA-E6F0013EDD4F}"/>
          </ac:spMkLst>
        </pc:spChg>
        <pc:spChg chg="add del">
          <ac:chgData name="Jason Jones" userId="4386a4ef0b9fc901" providerId="LiveId" clId="{2F283E7A-E2C4-4B00-926D-F20A3307B772}" dt="2019-03-19T19:24:38.655" v="1170" actId="26606"/>
          <ac:spMkLst>
            <pc:docMk/>
            <pc:sldMk cId="2987613849" sldId="256"/>
            <ac:spMk id="48" creationId="{8A450A7B-228C-4101-8701-8725F6D48B3D}"/>
          </ac:spMkLst>
        </pc:spChg>
        <pc:spChg chg="add del">
          <ac:chgData name="Jason Jones" userId="4386a4ef0b9fc901" providerId="LiveId" clId="{2F283E7A-E2C4-4B00-926D-F20A3307B772}" dt="2019-03-19T19:24:38.655" v="1170" actId="26606"/>
          <ac:spMkLst>
            <pc:docMk/>
            <pc:sldMk cId="2987613849" sldId="256"/>
            <ac:spMk id="49" creationId="{7A601649-7DA5-4AA2-8711-0963D83A11C6}"/>
          </ac:spMkLst>
        </pc:spChg>
        <pc:spChg chg="add del">
          <ac:chgData name="Jason Jones" userId="4386a4ef0b9fc901" providerId="LiveId" clId="{2F283E7A-E2C4-4B00-926D-F20A3307B772}" dt="2019-03-19T19:24:38.655" v="1170" actId="26606"/>
          <ac:spMkLst>
            <pc:docMk/>
            <pc:sldMk cId="2987613849" sldId="256"/>
            <ac:spMk id="50" creationId="{4BF06320-21C2-4178-97BE-A72378A8A20E}"/>
          </ac:spMkLst>
        </pc:spChg>
        <pc:spChg chg="add del">
          <ac:chgData name="Jason Jones" userId="4386a4ef0b9fc901" providerId="LiveId" clId="{2F283E7A-E2C4-4B00-926D-F20A3307B772}" dt="2019-03-19T19:24:38.655" v="1170" actId="26606"/>
          <ac:spMkLst>
            <pc:docMk/>
            <pc:sldMk cId="2987613849" sldId="256"/>
            <ac:spMk id="51" creationId="{78DB0209-038A-4BBB-846F-FF25A7C1688C}"/>
          </ac:spMkLst>
        </pc:spChg>
        <pc:spChg chg="add del">
          <ac:chgData name="Jason Jones" userId="4386a4ef0b9fc901" providerId="LiveId" clId="{2F283E7A-E2C4-4B00-926D-F20A3307B772}" dt="2019-03-19T19:24:32.122" v="1163" actId="26606"/>
          <ac:spMkLst>
            <pc:docMk/>
            <pc:sldMk cId="2987613849" sldId="256"/>
            <ac:spMk id="64" creationId="{5450FF14-6377-4F15-A50C-6E804489FF95}"/>
          </ac:spMkLst>
        </pc:spChg>
        <pc:spChg chg="add del">
          <ac:chgData name="Jason Jones" userId="4386a4ef0b9fc901" providerId="LiveId" clId="{2F283E7A-E2C4-4B00-926D-F20A3307B772}" dt="2019-03-19T19:24:32.122" v="1163" actId="26606"/>
          <ac:spMkLst>
            <pc:docMk/>
            <pc:sldMk cId="2987613849" sldId="256"/>
            <ac:spMk id="66" creationId="{3A3A5C02-9E21-4315-9391-21C9E66CB33A}"/>
          </ac:spMkLst>
        </pc:spChg>
        <pc:spChg chg="add del">
          <ac:chgData name="Jason Jones" userId="4386a4ef0b9fc901" providerId="LiveId" clId="{2F283E7A-E2C4-4B00-926D-F20A3307B772}" dt="2019-03-19T19:24:34.986" v="1165" actId="26606"/>
          <ac:spMkLst>
            <pc:docMk/>
            <pc:sldMk cId="2987613849" sldId="256"/>
            <ac:spMk id="72" creationId="{7D7C26DF-010F-4A6C-982F-93ABB4C0B62C}"/>
          </ac:spMkLst>
        </pc:spChg>
        <pc:spChg chg="add del">
          <ac:chgData name="Jason Jones" userId="4386a4ef0b9fc901" providerId="LiveId" clId="{2F283E7A-E2C4-4B00-926D-F20A3307B772}" dt="2019-03-19T19:24:37.449" v="1167" actId="26606"/>
          <ac:spMkLst>
            <pc:docMk/>
            <pc:sldMk cId="2987613849" sldId="256"/>
            <ac:spMk id="76" creationId="{40369B00-E29B-4BE1-9B97-31C4628C385E}"/>
          </ac:spMkLst>
        </pc:spChg>
        <pc:spChg chg="add del">
          <ac:chgData name="Jason Jones" userId="4386a4ef0b9fc901" providerId="LiveId" clId="{2F283E7A-E2C4-4B00-926D-F20A3307B772}" dt="2019-03-19T19:24:38.629" v="1169" actId="26606"/>
          <ac:spMkLst>
            <pc:docMk/>
            <pc:sldMk cId="2987613849" sldId="256"/>
            <ac:spMk id="81" creationId="{19738FD9-60D1-4D66-A0E4-3CABDD655193}"/>
          </ac:spMkLst>
        </pc:spChg>
        <pc:spChg chg="add del">
          <ac:chgData name="Jason Jones" userId="4386a4ef0b9fc901" providerId="LiveId" clId="{2F283E7A-E2C4-4B00-926D-F20A3307B772}" dt="2019-03-19T19:24:38.629" v="1169" actId="26606"/>
          <ac:spMkLst>
            <pc:docMk/>
            <pc:sldMk cId="2987613849" sldId="256"/>
            <ac:spMk id="83" creationId="{C0279480-9DCB-4A52-99D2-EF55FEE1F78A}"/>
          </ac:spMkLst>
        </pc:spChg>
        <pc:spChg chg="add del">
          <ac:chgData name="Jason Jones" userId="4386a4ef0b9fc901" providerId="LiveId" clId="{2F283E7A-E2C4-4B00-926D-F20A3307B772}" dt="2019-03-19T20:04:07.836" v="1729" actId="26606"/>
          <ac:spMkLst>
            <pc:docMk/>
            <pc:sldMk cId="2987613849" sldId="256"/>
            <ac:spMk id="87" creationId="{40369B00-E29B-4BE1-9B97-31C4628C385E}"/>
          </ac:spMkLst>
        </pc:spChg>
        <pc:spChg chg="add del">
          <ac:chgData name="Jason Jones" userId="4386a4ef0b9fc901" providerId="LiveId" clId="{2F283E7A-E2C4-4B00-926D-F20A3307B772}" dt="2019-03-19T20:04:07.810" v="1728" actId="26606"/>
          <ac:spMkLst>
            <pc:docMk/>
            <pc:sldMk cId="2987613849" sldId="256"/>
            <ac:spMk id="99" creationId="{5450FF14-6377-4F15-A50C-6E804489FF95}"/>
          </ac:spMkLst>
        </pc:spChg>
        <pc:spChg chg="add del">
          <ac:chgData name="Jason Jones" userId="4386a4ef0b9fc901" providerId="LiveId" clId="{2F283E7A-E2C4-4B00-926D-F20A3307B772}" dt="2019-03-19T20:04:07.810" v="1728" actId="26606"/>
          <ac:spMkLst>
            <pc:docMk/>
            <pc:sldMk cId="2987613849" sldId="256"/>
            <ac:spMk id="101" creationId="{3A3A5C02-9E21-4315-9391-21C9E66CB33A}"/>
          </ac:spMkLst>
        </pc:spChg>
        <pc:spChg chg="add">
          <ac:chgData name="Jason Jones" userId="4386a4ef0b9fc901" providerId="LiveId" clId="{2F283E7A-E2C4-4B00-926D-F20A3307B772}" dt="2019-03-19T20:04:07.836" v="1729" actId="26606"/>
          <ac:spMkLst>
            <pc:docMk/>
            <pc:sldMk cId="2987613849" sldId="256"/>
            <ac:spMk id="107" creationId="{3D877858-43DB-478C-BC84-9DACF1A10CCC}"/>
          </ac:spMkLst>
        </pc:spChg>
        <pc:grpChg chg="add del">
          <ac:chgData name="Jason Jones" userId="4386a4ef0b9fc901" providerId="LiveId" clId="{2F283E7A-E2C4-4B00-926D-F20A3307B772}" dt="2019-03-19T18:29:01.915" v="410" actId="26606"/>
          <ac:grpSpMkLst>
            <pc:docMk/>
            <pc:sldMk cId="2987613849" sldId="256"/>
            <ac:grpSpMk id="11" creationId="{D732526D-2B1C-4A4D-AF7A-56204C9374E3}"/>
          </ac:grpSpMkLst>
        </pc:grpChg>
        <pc:grpChg chg="add del">
          <ac:chgData name="Jason Jones" userId="4386a4ef0b9fc901" providerId="LiveId" clId="{2F283E7A-E2C4-4B00-926D-F20A3307B772}" dt="2019-03-19T18:29:01.915" v="410" actId="26606"/>
          <ac:grpSpMkLst>
            <pc:docMk/>
            <pc:sldMk cId="2987613849" sldId="256"/>
            <ac:grpSpMk id="19" creationId="{C1D78633-7222-4BD8-9B43-C5A3FE3FB16A}"/>
          </ac:grpSpMkLst>
        </pc:grpChg>
        <pc:grpChg chg="add del">
          <ac:chgData name="Jason Jones" userId="4386a4ef0b9fc901" providerId="LiveId" clId="{2F283E7A-E2C4-4B00-926D-F20A3307B772}" dt="2019-03-19T18:29:04.151" v="412" actId="26606"/>
          <ac:grpSpMkLst>
            <pc:docMk/>
            <pc:sldMk cId="2987613849" sldId="256"/>
            <ac:grpSpMk id="36" creationId="{D732526D-2B1C-4A4D-AF7A-56204C9374E3}"/>
          </ac:grpSpMkLst>
        </pc:grpChg>
        <pc:grpChg chg="add del">
          <ac:chgData name="Jason Jones" userId="4386a4ef0b9fc901" providerId="LiveId" clId="{2F283E7A-E2C4-4B00-926D-F20A3307B772}" dt="2019-03-19T19:24:38.655" v="1170" actId="26606"/>
          <ac:grpSpMkLst>
            <pc:docMk/>
            <pc:sldMk cId="2987613849" sldId="256"/>
            <ac:grpSpMk id="44" creationId="{D732526D-2B1C-4A4D-AF7A-56204C9374E3}"/>
          </ac:grpSpMkLst>
        </pc:grpChg>
        <pc:grpChg chg="add del">
          <ac:chgData name="Jason Jones" userId="4386a4ef0b9fc901" providerId="LiveId" clId="{2F283E7A-E2C4-4B00-926D-F20A3307B772}" dt="2019-03-19T19:24:32.122" v="1163" actId="26606"/>
          <ac:grpSpMkLst>
            <pc:docMk/>
            <pc:sldMk cId="2987613849" sldId="256"/>
            <ac:grpSpMk id="58" creationId="{F7FD9B28-D4CE-4960-9CA8-20C433BC287C}"/>
          </ac:grpSpMkLst>
        </pc:grpChg>
        <pc:grpChg chg="add del">
          <ac:chgData name="Jason Jones" userId="4386a4ef0b9fc901" providerId="LiveId" clId="{2F283E7A-E2C4-4B00-926D-F20A3307B772}" dt="2019-03-19T19:24:34.986" v="1165" actId="26606"/>
          <ac:grpSpMkLst>
            <pc:docMk/>
            <pc:sldMk cId="2987613849" sldId="256"/>
            <ac:grpSpMk id="70" creationId="{F7FD9B28-D4CE-4960-9CA8-20C433BC287C}"/>
          </ac:grpSpMkLst>
        </pc:grpChg>
        <pc:grpChg chg="add del">
          <ac:chgData name="Jason Jones" userId="4386a4ef0b9fc901" providerId="LiveId" clId="{2F283E7A-E2C4-4B00-926D-F20A3307B772}" dt="2019-03-19T19:24:37.449" v="1167" actId="26606"/>
          <ac:grpSpMkLst>
            <pc:docMk/>
            <pc:sldMk cId="2987613849" sldId="256"/>
            <ac:grpSpMk id="74" creationId="{F7FD9B28-D4CE-4960-9CA8-20C433BC287C}"/>
          </ac:grpSpMkLst>
        </pc:grpChg>
        <pc:grpChg chg="add del">
          <ac:chgData name="Jason Jones" userId="4386a4ef0b9fc901" providerId="LiveId" clId="{2F283E7A-E2C4-4B00-926D-F20A3307B772}" dt="2019-03-19T19:24:38.629" v="1169" actId="26606"/>
          <ac:grpSpMkLst>
            <pc:docMk/>
            <pc:sldMk cId="2987613849" sldId="256"/>
            <ac:grpSpMk id="79" creationId="{39BCE03C-B7E6-4AC4-97BD-6C046CA21FC3}"/>
          </ac:grpSpMkLst>
        </pc:grpChg>
        <pc:grpChg chg="add del">
          <ac:chgData name="Jason Jones" userId="4386a4ef0b9fc901" providerId="LiveId" clId="{2F283E7A-E2C4-4B00-926D-F20A3307B772}" dt="2019-03-19T20:04:07.836" v="1729" actId="26606"/>
          <ac:grpSpMkLst>
            <pc:docMk/>
            <pc:sldMk cId="2987613849" sldId="256"/>
            <ac:grpSpMk id="85" creationId="{F7FD9B28-D4CE-4960-9CA8-20C433BC287C}"/>
          </ac:grpSpMkLst>
        </pc:grpChg>
        <pc:grpChg chg="add del">
          <ac:chgData name="Jason Jones" userId="4386a4ef0b9fc901" providerId="LiveId" clId="{2F283E7A-E2C4-4B00-926D-F20A3307B772}" dt="2019-03-19T20:04:07.810" v="1728" actId="26606"/>
          <ac:grpSpMkLst>
            <pc:docMk/>
            <pc:sldMk cId="2987613849" sldId="256"/>
            <ac:grpSpMk id="93" creationId="{F7FD9B28-D4CE-4960-9CA8-20C433BC287C}"/>
          </ac:grpSpMkLst>
        </pc:grpChg>
        <pc:grpChg chg="add">
          <ac:chgData name="Jason Jones" userId="4386a4ef0b9fc901" providerId="LiveId" clId="{2F283E7A-E2C4-4B00-926D-F20A3307B772}" dt="2019-03-19T20:04:07.836" v="1729" actId="26606"/>
          <ac:grpSpMkLst>
            <pc:docMk/>
            <pc:sldMk cId="2987613849" sldId="256"/>
            <ac:grpSpMk id="105" creationId="{F7FD9B28-D4CE-4960-9CA8-20C433BC287C}"/>
          </ac:grpSpMkLst>
        </pc:grpChg>
        <pc:picChg chg="add mod">
          <ac:chgData name="Jason Jones" userId="4386a4ef0b9fc901" providerId="LiveId" clId="{2F283E7A-E2C4-4B00-926D-F20A3307B772}" dt="2019-03-19T20:04:07.836" v="1729" actId="26606"/>
          <ac:picMkLst>
            <pc:docMk/>
            <pc:sldMk cId="2987613849" sldId="256"/>
            <ac:picMk id="4" creationId="{D0F7BBBD-BBF7-479F-A259-8A1F3A377147}"/>
          </ac:picMkLst>
        </pc:picChg>
        <pc:picChg chg="add del">
          <ac:chgData name="Jason Jones" userId="4386a4ef0b9fc901" providerId="LiveId" clId="{2F283E7A-E2C4-4B00-926D-F20A3307B772}" dt="2019-03-19T18:13:41.109" v="145" actId="26606"/>
          <ac:picMkLst>
            <pc:docMk/>
            <pc:sldMk cId="2987613849" sldId="256"/>
            <ac:picMk id="14" creationId="{F6559626-B5BE-44EF-8F21-5B2E7597935F}"/>
          </ac:picMkLst>
        </pc:picChg>
        <pc:picChg chg="add del">
          <ac:chgData name="Jason Jones" userId="4386a4ef0b9fc901" providerId="LiveId" clId="{2F283E7A-E2C4-4B00-926D-F20A3307B772}" dt="2019-03-19T18:13:41.109" v="145" actId="26606"/>
          <ac:picMkLst>
            <pc:docMk/>
            <pc:sldMk cId="2987613849" sldId="256"/>
            <ac:picMk id="20" creationId="{ABD76F6E-B36E-41F8-A968-158C244005FC}"/>
          </ac:picMkLst>
        </pc:picChg>
        <pc:picChg chg="add del">
          <ac:chgData name="Jason Jones" userId="4386a4ef0b9fc901" providerId="LiveId" clId="{2F283E7A-E2C4-4B00-926D-F20A3307B772}" dt="2019-03-19T18:28:18.213" v="406"/>
          <ac:picMkLst>
            <pc:docMk/>
            <pc:sldMk cId="2987613849" sldId="256"/>
            <ac:picMk id="22" creationId="{F6559626-B5BE-44EF-8F21-5B2E7597935F}"/>
          </ac:picMkLst>
        </pc:picChg>
        <pc:picChg chg="add del">
          <ac:chgData name="Jason Jones" userId="4386a4ef0b9fc901" providerId="LiveId" clId="{2F283E7A-E2C4-4B00-926D-F20A3307B772}" dt="2019-03-19T18:28:18.213" v="406"/>
          <ac:picMkLst>
            <pc:docMk/>
            <pc:sldMk cId="2987613849" sldId="256"/>
            <ac:picMk id="25" creationId="{18E5BA11-A111-4962-968B-B3E58E007DC0}"/>
          </ac:picMkLst>
        </pc:picChg>
        <pc:picChg chg="del">
          <ac:chgData name="Jason Jones" userId="4386a4ef0b9fc901" providerId="LiveId" clId="{2F283E7A-E2C4-4B00-926D-F20A3307B772}" dt="2019-03-19T18:13:30.369" v="143"/>
          <ac:picMkLst>
            <pc:docMk/>
            <pc:sldMk cId="2987613849" sldId="256"/>
            <ac:picMk id="27" creationId="{9A22DDE2-FB2D-421B-B377-F9AD495CE9BB}"/>
          </ac:picMkLst>
        </pc:picChg>
        <pc:picChg chg="del">
          <ac:chgData name="Jason Jones" userId="4386a4ef0b9fc901" providerId="LiveId" clId="{2F283E7A-E2C4-4B00-926D-F20A3307B772}" dt="2019-03-19T18:13:30.369" v="143"/>
          <ac:picMkLst>
            <pc:docMk/>
            <pc:sldMk cId="2987613849" sldId="256"/>
            <ac:picMk id="30" creationId="{570D84C5-A105-4AB9-8C54-A26D13722D57}"/>
          </ac:picMkLst>
        </pc:picChg>
        <pc:picChg chg="add del mod ord">
          <ac:chgData name="Jason Jones" userId="4386a4ef0b9fc901" providerId="LiveId" clId="{2F283E7A-E2C4-4B00-926D-F20A3307B772}" dt="2019-03-19T20:03:51.108" v="1723" actId="478"/>
          <ac:picMkLst>
            <pc:docMk/>
            <pc:sldMk cId="2987613849" sldId="256"/>
            <ac:picMk id="53" creationId="{C3C1E7E4-18AA-4786-AC6B-9F5B815F98FC}"/>
          </ac:picMkLst>
        </pc:picChg>
        <pc:cxnChg chg="add del">
          <ac:chgData name="Jason Jones" userId="4386a4ef0b9fc901" providerId="LiveId" clId="{2F283E7A-E2C4-4B00-926D-F20A3307B772}" dt="2019-03-19T18:29:01.915" v="410" actId="26606"/>
          <ac:cxnSpMkLst>
            <pc:docMk/>
            <pc:sldMk cId="2987613849" sldId="256"/>
            <ac:cxnSpMk id="13" creationId="{430127AE-B29E-4FDF-99D2-A2F1E7003F74}"/>
          </ac:cxnSpMkLst>
        </pc:cxnChg>
        <pc:cxnChg chg="add del">
          <ac:chgData name="Jason Jones" userId="4386a4ef0b9fc901" providerId="LiveId" clId="{2F283E7A-E2C4-4B00-926D-F20A3307B772}" dt="2019-03-19T18:29:01.915" v="410" actId="26606"/>
          <ac:cxnSpMkLst>
            <pc:docMk/>
            <pc:sldMk cId="2987613849" sldId="256"/>
            <ac:cxnSpMk id="31" creationId="{B3CFF822-5B88-4257-86DB-464E3C755FE2}"/>
          </ac:cxnSpMkLst>
        </pc:cxnChg>
        <pc:cxnChg chg="add del">
          <ac:chgData name="Jason Jones" userId="4386a4ef0b9fc901" providerId="LiveId" clId="{2F283E7A-E2C4-4B00-926D-F20A3307B772}" dt="2019-03-19T18:29:04.151" v="412" actId="26606"/>
          <ac:cxnSpMkLst>
            <pc:docMk/>
            <pc:sldMk cId="2987613849" sldId="256"/>
            <ac:cxnSpMk id="38" creationId="{430127AE-B29E-4FDF-99D2-A2F1E7003F74}"/>
          </ac:cxnSpMkLst>
        </pc:cxnChg>
        <pc:cxnChg chg="add del">
          <ac:chgData name="Jason Jones" userId="4386a4ef0b9fc901" providerId="LiveId" clId="{2F283E7A-E2C4-4B00-926D-F20A3307B772}" dt="2019-03-19T19:24:38.655" v="1170" actId="26606"/>
          <ac:cxnSpMkLst>
            <pc:docMk/>
            <pc:sldMk cId="2987613849" sldId="256"/>
            <ac:cxnSpMk id="46" creationId="{430127AE-B29E-4FDF-99D2-A2F1E7003F74}"/>
          </ac:cxnSpMkLst>
        </pc:cxnChg>
        <pc:cxnChg chg="add del">
          <ac:chgData name="Jason Jones" userId="4386a4ef0b9fc901" providerId="LiveId" clId="{2F283E7A-E2C4-4B00-926D-F20A3307B772}" dt="2019-03-19T19:24:38.655" v="1170" actId="26606"/>
          <ac:cxnSpMkLst>
            <pc:docMk/>
            <pc:sldMk cId="2987613849" sldId="256"/>
            <ac:cxnSpMk id="52" creationId="{1B896C34-214C-4AF6-8B1F-ACB10F0BF0BC}"/>
          </ac:cxnSpMkLst>
        </pc:cxnChg>
        <pc:cxnChg chg="add del">
          <ac:chgData name="Jason Jones" userId="4386a4ef0b9fc901" providerId="LiveId" clId="{2F283E7A-E2C4-4B00-926D-F20A3307B772}" dt="2019-03-19T19:24:32.122" v="1163" actId="26606"/>
          <ac:cxnSpMkLst>
            <pc:docMk/>
            <pc:sldMk cId="2987613849" sldId="256"/>
            <ac:cxnSpMk id="62" creationId="{D7B5CF36-88AE-4085-B580-4618B482816D}"/>
          </ac:cxnSpMkLst>
        </pc:cxnChg>
        <pc:cxnChg chg="add del">
          <ac:chgData name="Jason Jones" userId="4386a4ef0b9fc901" providerId="LiveId" clId="{2F283E7A-E2C4-4B00-926D-F20A3307B772}" dt="2019-03-19T19:24:32.122" v="1163" actId="26606"/>
          <ac:cxnSpMkLst>
            <pc:docMk/>
            <pc:sldMk cId="2987613849" sldId="256"/>
            <ac:cxnSpMk id="68" creationId="{4F67D375-84C5-4EFB-AF77-DE352BC52C3B}"/>
          </ac:cxnSpMkLst>
        </pc:cxnChg>
        <pc:cxnChg chg="add del">
          <ac:chgData name="Jason Jones" userId="4386a4ef0b9fc901" providerId="LiveId" clId="{2F283E7A-E2C4-4B00-926D-F20A3307B772}" dt="2019-03-19T19:24:34.986" v="1165" actId="26606"/>
          <ac:cxnSpMkLst>
            <pc:docMk/>
            <pc:sldMk cId="2987613849" sldId="256"/>
            <ac:cxnSpMk id="71" creationId="{D7B5CF36-88AE-4085-B580-4618B482816D}"/>
          </ac:cxnSpMkLst>
        </pc:cxnChg>
        <pc:cxnChg chg="add del">
          <ac:chgData name="Jason Jones" userId="4386a4ef0b9fc901" providerId="LiveId" clId="{2F283E7A-E2C4-4B00-926D-F20A3307B772}" dt="2019-03-19T19:24:37.449" v="1167" actId="26606"/>
          <ac:cxnSpMkLst>
            <pc:docMk/>
            <pc:sldMk cId="2987613849" sldId="256"/>
            <ac:cxnSpMk id="75" creationId="{D7B5CF36-88AE-4085-B580-4618B482816D}"/>
          </ac:cxnSpMkLst>
        </pc:cxnChg>
        <pc:cxnChg chg="add del">
          <ac:chgData name="Jason Jones" userId="4386a4ef0b9fc901" providerId="LiveId" clId="{2F283E7A-E2C4-4B00-926D-F20A3307B772}" dt="2019-03-19T19:24:37.449" v="1167" actId="26606"/>
          <ac:cxnSpMkLst>
            <pc:docMk/>
            <pc:sldMk cId="2987613849" sldId="256"/>
            <ac:cxnSpMk id="77" creationId="{783650ED-89BE-40BA-B6D5-FB00064D42BD}"/>
          </ac:cxnSpMkLst>
        </pc:cxnChg>
        <pc:cxnChg chg="add del">
          <ac:chgData name="Jason Jones" userId="4386a4ef0b9fc901" providerId="LiveId" clId="{2F283E7A-E2C4-4B00-926D-F20A3307B772}" dt="2019-03-19T19:24:38.629" v="1169" actId="26606"/>
          <ac:cxnSpMkLst>
            <pc:docMk/>
            <pc:sldMk cId="2987613849" sldId="256"/>
            <ac:cxnSpMk id="80" creationId="{C8328FE1-BD1A-401B-8AA8-71857B2CC14F}"/>
          </ac:cxnSpMkLst>
        </pc:cxnChg>
        <pc:cxnChg chg="add del">
          <ac:chgData name="Jason Jones" userId="4386a4ef0b9fc901" providerId="LiveId" clId="{2F283E7A-E2C4-4B00-926D-F20A3307B772}" dt="2019-03-19T19:24:38.629" v="1169" actId="26606"/>
          <ac:cxnSpMkLst>
            <pc:docMk/>
            <pc:sldMk cId="2987613849" sldId="256"/>
            <ac:cxnSpMk id="82" creationId="{AD455BEA-6E29-435D-A5DB-88C5853E563C}"/>
          </ac:cxnSpMkLst>
        </pc:cxnChg>
        <pc:cxnChg chg="add del">
          <ac:chgData name="Jason Jones" userId="4386a4ef0b9fc901" providerId="LiveId" clId="{2F283E7A-E2C4-4B00-926D-F20A3307B772}" dt="2019-03-19T20:04:07.836" v="1729" actId="26606"/>
          <ac:cxnSpMkLst>
            <pc:docMk/>
            <pc:sldMk cId="2987613849" sldId="256"/>
            <ac:cxnSpMk id="86" creationId="{D7B5CF36-88AE-4085-B580-4618B482816D}"/>
          </ac:cxnSpMkLst>
        </pc:cxnChg>
        <pc:cxnChg chg="add del">
          <ac:chgData name="Jason Jones" userId="4386a4ef0b9fc901" providerId="LiveId" clId="{2F283E7A-E2C4-4B00-926D-F20A3307B772}" dt="2019-03-19T20:04:07.836" v="1729" actId="26606"/>
          <ac:cxnSpMkLst>
            <pc:docMk/>
            <pc:sldMk cId="2987613849" sldId="256"/>
            <ac:cxnSpMk id="88" creationId="{783650ED-89BE-40BA-B6D5-FB00064D42BD}"/>
          </ac:cxnSpMkLst>
        </pc:cxnChg>
        <pc:cxnChg chg="add del">
          <ac:chgData name="Jason Jones" userId="4386a4ef0b9fc901" providerId="LiveId" clId="{2F283E7A-E2C4-4B00-926D-F20A3307B772}" dt="2019-03-19T20:04:07.810" v="1728" actId="26606"/>
          <ac:cxnSpMkLst>
            <pc:docMk/>
            <pc:sldMk cId="2987613849" sldId="256"/>
            <ac:cxnSpMk id="97" creationId="{D7B5CF36-88AE-4085-B580-4618B482816D}"/>
          </ac:cxnSpMkLst>
        </pc:cxnChg>
        <pc:cxnChg chg="add del">
          <ac:chgData name="Jason Jones" userId="4386a4ef0b9fc901" providerId="LiveId" clId="{2F283E7A-E2C4-4B00-926D-F20A3307B772}" dt="2019-03-19T20:04:07.810" v="1728" actId="26606"/>
          <ac:cxnSpMkLst>
            <pc:docMk/>
            <pc:sldMk cId="2987613849" sldId="256"/>
            <ac:cxnSpMk id="103" creationId="{4F67D375-84C5-4EFB-AF77-DE352BC52C3B}"/>
          </ac:cxnSpMkLst>
        </pc:cxnChg>
        <pc:cxnChg chg="add">
          <ac:chgData name="Jason Jones" userId="4386a4ef0b9fc901" providerId="LiveId" clId="{2F283E7A-E2C4-4B00-926D-F20A3307B772}" dt="2019-03-19T20:04:07.836" v="1729" actId="26606"/>
          <ac:cxnSpMkLst>
            <pc:docMk/>
            <pc:sldMk cId="2987613849" sldId="256"/>
            <ac:cxnSpMk id="106" creationId="{D7B5CF36-88AE-4085-B580-4618B482816D}"/>
          </ac:cxnSpMkLst>
        </pc:cxnChg>
        <pc:cxnChg chg="add">
          <ac:chgData name="Jason Jones" userId="4386a4ef0b9fc901" providerId="LiveId" clId="{2F283E7A-E2C4-4B00-926D-F20A3307B772}" dt="2019-03-19T20:04:07.836" v="1729" actId="26606"/>
          <ac:cxnSpMkLst>
            <pc:docMk/>
            <pc:sldMk cId="2987613849" sldId="256"/>
            <ac:cxnSpMk id="108" creationId="{D4170ABC-ADB2-4391-89AD-49DF2FC59947}"/>
          </ac:cxnSpMkLst>
        </pc:cxnChg>
      </pc:sldChg>
      <pc:sldChg chg="addSp delSp modSp mod setClrOvrMap delDesignElem">
        <pc:chgData name="Jason Jones" userId="4386a4ef0b9fc901" providerId="LiveId" clId="{2F283E7A-E2C4-4B00-926D-F20A3307B772}" dt="2019-03-19T18:29:19.249" v="415" actId="207"/>
        <pc:sldMkLst>
          <pc:docMk/>
          <pc:sldMk cId="1350900475" sldId="265"/>
        </pc:sldMkLst>
        <pc:spChg chg="mod">
          <ac:chgData name="Jason Jones" userId="4386a4ef0b9fc901" providerId="LiveId" clId="{2F283E7A-E2C4-4B00-926D-F20A3307B772}" dt="2019-03-19T18:29:19.249" v="415" actId="207"/>
          <ac:spMkLst>
            <pc:docMk/>
            <pc:sldMk cId="1350900475" sldId="265"/>
            <ac:spMk id="2" creationId="{BBAAC525-A2E6-4CE3-9624-085D65AD3C18}"/>
          </ac:spMkLst>
        </pc:spChg>
        <pc:spChg chg="del">
          <ac:chgData name="Jason Jones" userId="4386a4ef0b9fc901" providerId="LiveId" clId="{2F283E7A-E2C4-4B00-926D-F20A3307B772}" dt="2019-03-19T18:13:30.369" v="143"/>
          <ac:spMkLst>
            <pc:docMk/>
            <pc:sldMk cId="1350900475" sldId="265"/>
            <ac:spMk id="11" creationId="{30BD2399-7475-404C-BAC9-E55E1676926A}"/>
          </ac:spMkLst>
        </pc:spChg>
        <pc:spChg chg="add del">
          <ac:chgData name="Jason Jones" userId="4386a4ef0b9fc901" providerId="LiveId" clId="{2F283E7A-E2C4-4B00-926D-F20A3307B772}" dt="2019-03-19T18:28:18.213" v="406"/>
          <ac:spMkLst>
            <pc:docMk/>
            <pc:sldMk cId="1350900475" sldId="265"/>
            <ac:spMk id="19" creationId="{FCB79D31-1F1C-46AF-B5CA-3CB646C0E568}"/>
          </ac:spMkLst>
        </pc:spChg>
        <pc:spChg chg="add del">
          <ac:chgData name="Jason Jones" userId="4386a4ef0b9fc901" providerId="LiveId" clId="{2F283E7A-E2C4-4B00-926D-F20A3307B772}" dt="2019-03-19T18:28:18.213" v="406"/>
          <ac:spMkLst>
            <pc:docMk/>
            <pc:sldMk cId="1350900475" sldId="265"/>
            <ac:spMk id="21" creationId="{DBE4D0CE-945D-48EF-922C-73D2B8200677}"/>
          </ac:spMkLst>
        </pc:spChg>
        <pc:graphicFrameChg chg="mod modGraphic">
          <ac:chgData name="Jason Jones" userId="4386a4ef0b9fc901" providerId="LiveId" clId="{2F283E7A-E2C4-4B00-926D-F20A3307B772}" dt="2019-03-19T18:13:48.195" v="147" actId="26606"/>
          <ac:graphicFrameMkLst>
            <pc:docMk/>
            <pc:sldMk cId="1350900475" sldId="265"/>
            <ac:graphicFrameMk id="14" creationId="{52D3C610-7EBB-412A-AC65-1DDD0330E87C}"/>
          </ac:graphicFrameMkLst>
        </pc:graphicFrameChg>
        <pc:picChg chg="del">
          <ac:chgData name="Jason Jones" userId="4386a4ef0b9fc901" providerId="LiveId" clId="{2F283E7A-E2C4-4B00-926D-F20A3307B772}" dt="2019-03-19T18:13:30.369" v="143"/>
          <ac:picMkLst>
            <pc:docMk/>
            <pc:sldMk cId="1350900475" sldId="265"/>
            <ac:picMk id="13" creationId="{0D748104-6E76-4AD9-9940-82154F97E7C1}"/>
          </ac:picMkLst>
        </pc:picChg>
        <pc:picChg chg="add del">
          <ac:chgData name="Jason Jones" userId="4386a4ef0b9fc901" providerId="LiveId" clId="{2F283E7A-E2C4-4B00-926D-F20A3307B772}" dt="2019-03-19T18:28:18.213" v="406"/>
          <ac:picMkLst>
            <pc:docMk/>
            <pc:sldMk cId="1350900475" sldId="265"/>
            <ac:picMk id="23" creationId="{23E9B3DB-F703-446C-A514-AEFF288E3857}"/>
          </ac:picMkLst>
        </pc:picChg>
      </pc:sldChg>
      <pc:sldChg chg="addSp delSp modSp mod setClrOvrMap delDesignElem">
        <pc:chgData name="Jason Jones" userId="4386a4ef0b9fc901" providerId="LiveId" clId="{2F283E7A-E2C4-4B00-926D-F20A3307B772}" dt="2019-03-19T19:59:43.063" v="1717" actId="478"/>
        <pc:sldMkLst>
          <pc:docMk/>
          <pc:sldMk cId="4016286281" sldId="266"/>
        </pc:sldMkLst>
        <pc:spChg chg="mod">
          <ac:chgData name="Jason Jones" userId="4386a4ef0b9fc901" providerId="LiveId" clId="{2F283E7A-E2C4-4B00-926D-F20A3307B772}" dt="2019-03-19T19:26:22.981" v="1207" actId="26606"/>
          <ac:spMkLst>
            <pc:docMk/>
            <pc:sldMk cId="4016286281" sldId="266"/>
            <ac:spMk id="2" creationId="{B8626A80-B9CF-4E7E-A07B-A29AD719096A}"/>
          </ac:spMkLst>
        </pc:spChg>
        <pc:spChg chg="add del">
          <ac:chgData name="Jason Jones" userId="4386a4ef0b9fc901" providerId="LiveId" clId="{2F283E7A-E2C4-4B00-926D-F20A3307B772}" dt="2019-03-19T18:20:55.876" v="294" actId="26606"/>
          <ac:spMkLst>
            <pc:docMk/>
            <pc:sldMk cId="4016286281" sldId="266"/>
            <ac:spMk id="7" creationId="{AD435D65-E643-4035-87B7-B9A1189841C0}"/>
          </ac:spMkLst>
        </pc:spChg>
        <pc:spChg chg="add del">
          <ac:chgData name="Jason Jones" userId="4386a4ef0b9fc901" providerId="LiveId" clId="{2F283E7A-E2C4-4B00-926D-F20A3307B772}" dt="2019-03-19T18:20:55.876" v="294" actId="26606"/>
          <ac:spMkLst>
            <pc:docMk/>
            <pc:sldMk cId="4016286281" sldId="266"/>
            <ac:spMk id="8" creationId="{FA8E1E3C-F8D2-4308-8393-52DAD38720FE}"/>
          </ac:spMkLst>
        </pc:spChg>
        <pc:spChg chg="add del">
          <ac:chgData name="Jason Jones" userId="4386a4ef0b9fc901" providerId="LiveId" clId="{2F283E7A-E2C4-4B00-926D-F20A3307B772}" dt="2019-03-19T19:26:19.968" v="1204" actId="26606"/>
          <ac:spMkLst>
            <pc:docMk/>
            <pc:sldMk cId="4016286281" sldId="266"/>
            <ac:spMk id="9" creationId="{8307893A-9361-4AD3-A98C-AB26519D54AD}"/>
          </ac:spMkLst>
        </pc:spChg>
        <pc:spChg chg="del">
          <ac:chgData name="Jason Jones" userId="4386a4ef0b9fc901" providerId="LiveId" clId="{2F283E7A-E2C4-4B00-926D-F20A3307B772}" dt="2019-03-19T18:13:30.369" v="143"/>
          <ac:spMkLst>
            <pc:docMk/>
            <pc:sldMk cId="4016286281" sldId="266"/>
            <ac:spMk id="10" creationId="{30BD2399-7475-404C-BAC9-E55E1676926A}"/>
          </ac:spMkLst>
        </pc:spChg>
        <pc:spChg chg="add">
          <ac:chgData name="Jason Jones" userId="4386a4ef0b9fc901" providerId="LiveId" clId="{2F283E7A-E2C4-4B00-926D-F20A3307B772}" dt="2019-03-19T19:26:22.981" v="1207" actId="26606"/>
          <ac:spMkLst>
            <pc:docMk/>
            <pc:sldMk cId="4016286281" sldId="266"/>
            <ac:spMk id="13" creationId="{0BA2247A-E9F8-4143-ADCA-0F842A18E2E5}"/>
          </ac:spMkLst>
        </pc:spChg>
        <pc:spChg chg="add del">
          <ac:chgData name="Jason Jones" userId="4386a4ef0b9fc901" providerId="LiveId" clId="{2F283E7A-E2C4-4B00-926D-F20A3307B772}" dt="2019-03-19T18:20:55.814" v="293" actId="26606"/>
          <ac:spMkLst>
            <pc:docMk/>
            <pc:sldMk cId="4016286281" sldId="266"/>
            <ac:spMk id="21" creationId="{FCB79D31-1F1C-46AF-B5CA-3CB646C0E568}"/>
          </ac:spMkLst>
        </pc:spChg>
        <pc:spChg chg="add del">
          <ac:chgData name="Jason Jones" userId="4386a4ef0b9fc901" providerId="LiveId" clId="{2F283E7A-E2C4-4B00-926D-F20A3307B772}" dt="2019-03-19T18:20:55.814" v="293" actId="26606"/>
          <ac:spMkLst>
            <pc:docMk/>
            <pc:sldMk cId="4016286281" sldId="266"/>
            <ac:spMk id="23" creationId="{DBE4D0CE-945D-48EF-922C-73D2B8200677}"/>
          </ac:spMkLst>
        </pc:spChg>
        <pc:spChg chg="add del">
          <ac:chgData name="Jason Jones" userId="4386a4ef0b9fc901" providerId="LiveId" clId="{2F283E7A-E2C4-4B00-926D-F20A3307B772}" dt="2019-03-19T18:28:18.213" v="406"/>
          <ac:spMkLst>
            <pc:docMk/>
            <pc:sldMk cId="4016286281" sldId="266"/>
            <ac:spMk id="28" creationId="{AD435D65-E643-4035-87B7-B9A1189841C0}"/>
          </ac:spMkLst>
        </pc:spChg>
        <pc:spChg chg="add del">
          <ac:chgData name="Jason Jones" userId="4386a4ef0b9fc901" providerId="LiveId" clId="{2F283E7A-E2C4-4B00-926D-F20A3307B772}" dt="2019-03-19T18:28:18.213" v="406"/>
          <ac:spMkLst>
            <pc:docMk/>
            <pc:sldMk cId="4016286281" sldId="266"/>
            <ac:spMk id="29" creationId="{FA8E1E3C-F8D2-4308-8393-52DAD38720FE}"/>
          </ac:spMkLst>
        </pc:spChg>
        <pc:graphicFrameChg chg="mod modGraphic">
          <ac:chgData name="Jason Jones" userId="4386a4ef0b9fc901" providerId="LiveId" clId="{2F283E7A-E2C4-4B00-926D-F20A3307B772}" dt="2019-03-19T19:59:43.063" v="1717" actId="478"/>
          <ac:graphicFrameMkLst>
            <pc:docMk/>
            <pc:sldMk cId="4016286281" sldId="266"/>
            <ac:graphicFrameMk id="5" creationId="{57C3185E-7CC9-40BF-B546-7A3D96B98E30}"/>
          </ac:graphicFrameMkLst>
        </pc:graphicFrameChg>
        <pc:picChg chg="del">
          <ac:chgData name="Jason Jones" userId="4386a4ef0b9fc901" providerId="LiveId" clId="{2F283E7A-E2C4-4B00-926D-F20A3307B772}" dt="2019-03-19T18:13:30.369" v="143"/>
          <ac:picMkLst>
            <pc:docMk/>
            <pc:sldMk cId="4016286281" sldId="266"/>
            <ac:picMk id="12" creationId="{0D748104-6E76-4AD9-9940-82154F97E7C1}"/>
          </ac:picMkLst>
        </pc:picChg>
        <pc:picChg chg="add del">
          <ac:chgData name="Jason Jones" userId="4386a4ef0b9fc901" providerId="LiveId" clId="{2F283E7A-E2C4-4B00-926D-F20A3307B772}" dt="2019-03-19T18:20:55.876" v="294" actId="26606"/>
          <ac:picMkLst>
            <pc:docMk/>
            <pc:sldMk cId="4016286281" sldId="266"/>
            <ac:picMk id="14" creationId="{AB6081D4-5F83-4C05-AFFE-1395456D38CA}"/>
          </ac:picMkLst>
        </pc:picChg>
        <pc:picChg chg="add del">
          <ac:chgData name="Jason Jones" userId="4386a4ef0b9fc901" providerId="LiveId" clId="{2F283E7A-E2C4-4B00-926D-F20A3307B772}" dt="2019-03-19T18:20:55.876" v="294" actId="26606"/>
          <ac:picMkLst>
            <pc:docMk/>
            <pc:sldMk cId="4016286281" sldId="266"/>
            <ac:picMk id="16" creationId="{29A9CE89-5BEA-4699-AEAA-51CEC2198EED}"/>
          </ac:picMkLst>
        </pc:picChg>
        <pc:picChg chg="add del">
          <ac:chgData name="Jason Jones" userId="4386a4ef0b9fc901" providerId="LiveId" clId="{2F283E7A-E2C4-4B00-926D-F20A3307B772}" dt="2019-03-19T18:20:55.814" v="293" actId="26606"/>
          <ac:picMkLst>
            <pc:docMk/>
            <pc:sldMk cId="4016286281" sldId="266"/>
            <ac:picMk id="25" creationId="{23E9B3DB-F703-446C-A514-AEFF288E3857}"/>
          </ac:picMkLst>
        </pc:picChg>
        <pc:picChg chg="add del">
          <ac:chgData name="Jason Jones" userId="4386a4ef0b9fc901" providerId="LiveId" clId="{2F283E7A-E2C4-4B00-926D-F20A3307B772}" dt="2019-03-19T18:28:18.213" v="406"/>
          <ac:picMkLst>
            <pc:docMk/>
            <pc:sldMk cId="4016286281" sldId="266"/>
            <ac:picMk id="27" creationId="{29A9CE89-5BEA-4699-AEAA-51CEC2198EED}"/>
          </ac:picMkLst>
        </pc:picChg>
        <pc:picChg chg="add del">
          <ac:chgData name="Jason Jones" userId="4386a4ef0b9fc901" providerId="LiveId" clId="{2F283E7A-E2C4-4B00-926D-F20A3307B772}" dt="2019-03-19T18:28:18.213" v="406"/>
          <ac:picMkLst>
            <pc:docMk/>
            <pc:sldMk cId="4016286281" sldId="266"/>
            <ac:picMk id="30" creationId="{AB6081D4-5F83-4C05-AFFE-1395456D38CA}"/>
          </ac:picMkLst>
        </pc:picChg>
        <pc:cxnChg chg="add del">
          <ac:chgData name="Jason Jones" userId="4386a4ef0b9fc901" providerId="LiveId" clId="{2F283E7A-E2C4-4B00-926D-F20A3307B772}" dt="2019-03-19T19:26:19.968" v="1204" actId="26606"/>
          <ac:cxnSpMkLst>
            <pc:docMk/>
            <pc:sldMk cId="4016286281" sldId="266"/>
            <ac:cxnSpMk id="11" creationId="{F1534FA6-97DA-4524-BBD3-450AE51EF930}"/>
          </ac:cxnSpMkLst>
        </pc:cxnChg>
        <pc:cxnChg chg="add">
          <ac:chgData name="Jason Jones" userId="4386a4ef0b9fc901" providerId="LiveId" clId="{2F283E7A-E2C4-4B00-926D-F20A3307B772}" dt="2019-03-19T19:26:22.981" v="1207" actId="26606"/>
          <ac:cxnSpMkLst>
            <pc:docMk/>
            <pc:sldMk cId="4016286281" sldId="266"/>
            <ac:cxnSpMk id="15" creationId="{D6AAB1FD-37D2-44D2-9E77-C42AA85E7829}"/>
          </ac:cxnSpMkLst>
        </pc:cxnChg>
      </pc:sldChg>
      <pc:sldChg chg="addSp delSp modSp mod setBg">
        <pc:chgData name="Jason Jones" userId="4386a4ef0b9fc901" providerId="LiveId" clId="{2F283E7A-E2C4-4B00-926D-F20A3307B772}" dt="2019-03-19T18:45:30.636" v="655" actId="14100"/>
        <pc:sldMkLst>
          <pc:docMk/>
          <pc:sldMk cId="398154270" sldId="269"/>
        </pc:sldMkLst>
        <pc:spChg chg="del">
          <ac:chgData name="Jason Jones" userId="4386a4ef0b9fc901" providerId="LiveId" clId="{2F283E7A-E2C4-4B00-926D-F20A3307B772}" dt="2019-03-19T17:59:59.349" v="3" actId="478"/>
          <ac:spMkLst>
            <pc:docMk/>
            <pc:sldMk cId="398154270" sldId="269"/>
            <ac:spMk id="2" creationId="{0DCF15F2-6913-4F93-8293-023FB67435D7}"/>
          </ac:spMkLst>
        </pc:spChg>
        <pc:spChg chg="mod ord">
          <ac:chgData name="Jason Jones" userId="4386a4ef0b9fc901" providerId="LiveId" clId="{2F283E7A-E2C4-4B00-926D-F20A3307B772}" dt="2019-03-19T18:45:30.636" v="655" actId="14100"/>
          <ac:spMkLst>
            <pc:docMk/>
            <pc:sldMk cId="398154270" sldId="269"/>
            <ac:spMk id="3" creationId="{16374F55-6306-4021-875C-0FA2BA256FC7}"/>
          </ac:spMkLst>
        </pc:spChg>
        <pc:spChg chg="add mod">
          <ac:chgData name="Jason Jones" userId="4386a4ef0b9fc901" providerId="LiveId" clId="{2F283E7A-E2C4-4B00-926D-F20A3307B772}" dt="2019-03-19T18:44:39.196" v="639" actId="26606"/>
          <ac:spMkLst>
            <pc:docMk/>
            <pc:sldMk cId="398154270" sldId="269"/>
            <ac:spMk id="5" creationId="{9ABC5B88-297F-4FA4-9992-7048ACE47E7F}"/>
          </ac:spMkLst>
        </pc:spChg>
        <pc:spChg chg="add del mod">
          <ac:chgData name="Jason Jones" userId="4386a4ef0b9fc901" providerId="LiveId" clId="{2F283E7A-E2C4-4B00-926D-F20A3307B772}" dt="2019-03-19T18:00:02.603" v="4" actId="478"/>
          <ac:spMkLst>
            <pc:docMk/>
            <pc:sldMk cId="398154270" sldId="269"/>
            <ac:spMk id="6" creationId="{8F9D6A77-312C-47CC-8072-5CC52ECDB0B4}"/>
          </ac:spMkLst>
        </pc:spChg>
        <pc:spChg chg="add">
          <ac:chgData name="Jason Jones" userId="4386a4ef0b9fc901" providerId="LiveId" clId="{2F283E7A-E2C4-4B00-926D-F20A3307B772}" dt="2019-03-19T18:44:39.196" v="639" actId="26606"/>
          <ac:spMkLst>
            <pc:docMk/>
            <pc:sldMk cId="398154270" sldId="269"/>
            <ac:spMk id="10" creationId="{36E27C40-104A-4C05-A382-21A40999A1D7}"/>
          </ac:spMkLst>
        </pc:spChg>
        <pc:spChg chg="add">
          <ac:chgData name="Jason Jones" userId="4386a4ef0b9fc901" providerId="LiveId" clId="{2F283E7A-E2C4-4B00-926D-F20A3307B772}" dt="2019-03-19T18:44:39.196" v="639" actId="26606"/>
          <ac:spMkLst>
            <pc:docMk/>
            <pc:sldMk cId="398154270" sldId="269"/>
            <ac:spMk id="17" creationId="{2A0F9152-48E3-49B1-872D-898BCB713AE4}"/>
          </ac:spMkLst>
        </pc:spChg>
        <pc:spChg chg="add">
          <ac:chgData name="Jason Jones" userId="4386a4ef0b9fc901" providerId="LiveId" clId="{2F283E7A-E2C4-4B00-926D-F20A3307B772}" dt="2019-03-19T18:44:39.196" v="639" actId="26606"/>
          <ac:spMkLst>
            <pc:docMk/>
            <pc:sldMk cId="398154270" sldId="269"/>
            <ac:spMk id="19" creationId="{23489F6D-90F9-4863-AC28-04E23B84E08A}"/>
          </ac:spMkLst>
        </pc:spChg>
        <pc:grpChg chg="add">
          <ac:chgData name="Jason Jones" userId="4386a4ef0b9fc901" providerId="LiveId" clId="{2F283E7A-E2C4-4B00-926D-F20A3307B772}" dt="2019-03-19T18:44:39.196" v="639" actId="26606"/>
          <ac:grpSpMkLst>
            <pc:docMk/>
            <pc:sldMk cId="398154270" sldId="269"/>
            <ac:grpSpMk id="12" creationId="{C1D78633-7222-4BD8-9B43-C5A3FE3FB16A}"/>
          </ac:grpSpMkLst>
        </pc:grpChg>
        <pc:picChg chg="del">
          <ac:chgData name="Jason Jones" userId="4386a4ef0b9fc901" providerId="LiveId" clId="{2F283E7A-E2C4-4B00-926D-F20A3307B772}" dt="2019-03-19T18:00:19.471" v="7" actId="478"/>
          <ac:picMkLst>
            <pc:docMk/>
            <pc:sldMk cId="398154270" sldId="269"/>
            <ac:picMk id="7" creationId="{AD27DCE2-BD86-48CF-8D55-9024D5EDD367}"/>
          </ac:picMkLst>
        </pc:picChg>
        <pc:cxnChg chg="add">
          <ac:chgData name="Jason Jones" userId="4386a4ef0b9fc901" providerId="LiveId" clId="{2F283E7A-E2C4-4B00-926D-F20A3307B772}" dt="2019-03-19T18:44:39.196" v="639" actId="26606"/>
          <ac:cxnSpMkLst>
            <pc:docMk/>
            <pc:sldMk cId="398154270" sldId="269"/>
            <ac:cxnSpMk id="21" creationId="{B3CFF822-5B88-4257-86DB-464E3C755FE2}"/>
          </ac:cxnSpMkLst>
        </pc:cxnChg>
      </pc:sldChg>
      <pc:sldChg chg="addSp delSp modSp delDesignElem">
        <pc:chgData name="Jason Jones" userId="4386a4ef0b9fc901" providerId="LiveId" clId="{2F283E7A-E2C4-4B00-926D-F20A3307B772}" dt="2019-03-19T19:15:23.081" v="1082" actId="20577"/>
        <pc:sldMkLst>
          <pc:docMk/>
          <pc:sldMk cId="4196302730" sldId="270"/>
        </pc:sldMkLst>
        <pc:spChg chg="mod">
          <ac:chgData name="Jason Jones" userId="4386a4ef0b9fc901" providerId="LiveId" clId="{2F283E7A-E2C4-4B00-926D-F20A3307B772}" dt="2019-03-19T19:14:06.651" v="1031" actId="26606"/>
          <ac:spMkLst>
            <pc:docMk/>
            <pc:sldMk cId="4196302730" sldId="270"/>
            <ac:spMk id="2" creationId="{B2A9C223-27D0-4211-B439-82E41704571D}"/>
          </ac:spMkLst>
        </pc:spChg>
        <pc:spChg chg="add mod">
          <ac:chgData name="Jason Jones" userId="4386a4ef0b9fc901" providerId="LiveId" clId="{2F283E7A-E2C4-4B00-926D-F20A3307B772}" dt="2019-03-19T19:13:55.606" v="1029" actId="1076"/>
          <ac:spMkLst>
            <pc:docMk/>
            <pc:sldMk cId="4196302730" sldId="270"/>
            <ac:spMk id="8" creationId="{5FD0C22E-DD5B-4132-8D5E-4941058555CF}"/>
          </ac:spMkLst>
        </pc:spChg>
        <pc:spChg chg="add del">
          <ac:chgData name="Jason Jones" userId="4386a4ef0b9fc901" providerId="LiveId" clId="{2F283E7A-E2C4-4B00-926D-F20A3307B772}" dt="2019-03-19T19:14:06.651" v="1031" actId="26606"/>
          <ac:spMkLst>
            <pc:docMk/>
            <pc:sldMk cId="4196302730" sldId="270"/>
            <ac:spMk id="10" creationId="{0BA2247A-E9F8-4143-ADCA-0F842A18E2E5}"/>
          </ac:spMkLst>
        </pc:spChg>
        <pc:spChg chg="del">
          <ac:chgData name="Jason Jones" userId="4386a4ef0b9fc901" providerId="LiveId" clId="{2F283E7A-E2C4-4B00-926D-F20A3307B772}" dt="2019-03-19T18:13:30.369" v="143"/>
          <ac:spMkLst>
            <pc:docMk/>
            <pc:sldMk cId="4196302730" sldId="270"/>
            <ac:spMk id="13" creationId="{30BD2399-7475-404C-BAC9-E55E1676926A}"/>
          </ac:spMkLst>
        </pc:spChg>
        <pc:graphicFrameChg chg="mod modGraphic">
          <ac:chgData name="Jason Jones" userId="4386a4ef0b9fc901" providerId="LiveId" clId="{2F283E7A-E2C4-4B00-926D-F20A3307B772}" dt="2019-03-19T19:15:23.081" v="1082" actId="20577"/>
          <ac:graphicFrameMkLst>
            <pc:docMk/>
            <pc:sldMk cId="4196302730" sldId="270"/>
            <ac:graphicFrameMk id="5" creationId="{9C0D78C4-4C1E-4011-AD82-26689D55A440}"/>
          </ac:graphicFrameMkLst>
        </pc:graphicFrameChg>
        <pc:picChg chg="del">
          <ac:chgData name="Jason Jones" userId="4386a4ef0b9fc901" providerId="LiveId" clId="{2F283E7A-E2C4-4B00-926D-F20A3307B772}" dt="2019-03-19T18:13:30.369" v="143"/>
          <ac:picMkLst>
            <pc:docMk/>
            <pc:sldMk cId="4196302730" sldId="270"/>
            <ac:picMk id="12" creationId="{0D748104-6E76-4AD9-9940-82154F97E7C1}"/>
          </ac:picMkLst>
        </pc:picChg>
        <pc:cxnChg chg="add del">
          <ac:chgData name="Jason Jones" userId="4386a4ef0b9fc901" providerId="LiveId" clId="{2F283E7A-E2C4-4B00-926D-F20A3307B772}" dt="2019-03-19T19:14:06.651" v="1031" actId="26606"/>
          <ac:cxnSpMkLst>
            <pc:docMk/>
            <pc:sldMk cId="4196302730" sldId="270"/>
            <ac:cxnSpMk id="7" creationId="{D6AAB1FD-37D2-44D2-9E77-C42AA85E7829}"/>
          </ac:cxnSpMkLst>
        </pc:cxnChg>
      </pc:sldChg>
      <pc:sldChg chg="addSp modSp">
        <pc:chgData name="Jason Jones" userId="4386a4ef0b9fc901" providerId="LiveId" clId="{2F283E7A-E2C4-4B00-926D-F20A3307B772}" dt="2019-03-19T18:45:58.695" v="657" actId="1076"/>
        <pc:sldMkLst>
          <pc:docMk/>
          <pc:sldMk cId="279058803" sldId="271"/>
        </pc:sldMkLst>
        <pc:spChg chg="mod">
          <ac:chgData name="Jason Jones" userId="4386a4ef0b9fc901" providerId="LiveId" clId="{2F283E7A-E2C4-4B00-926D-F20A3307B772}" dt="2019-03-19T18:45:58.695" v="657" actId="1076"/>
          <ac:spMkLst>
            <pc:docMk/>
            <pc:sldMk cId="279058803" sldId="271"/>
            <ac:spMk id="2" creationId="{46E4D243-89FF-460B-A942-53C0F9B61E9B}"/>
          </ac:spMkLst>
        </pc:spChg>
        <pc:spChg chg="add mod">
          <ac:chgData name="Jason Jones" userId="4386a4ef0b9fc901" providerId="LiveId" clId="{2F283E7A-E2C4-4B00-926D-F20A3307B772}" dt="2019-03-19T18:03:09.263" v="63" actId="1076"/>
          <ac:spMkLst>
            <pc:docMk/>
            <pc:sldMk cId="279058803" sldId="271"/>
            <ac:spMk id="4" creationId="{B5C85413-C3B0-4D93-82BD-156CCF410347}"/>
          </ac:spMkLst>
        </pc:spChg>
      </pc:sldChg>
      <pc:sldChg chg="addSp delSp modSp mod setClrOvrMap delDesignElem">
        <pc:chgData name="Jason Jones" userId="4386a4ef0b9fc901" providerId="LiveId" clId="{2F283E7A-E2C4-4B00-926D-F20A3307B772}" dt="2019-03-19T19:26:42.434" v="1208"/>
        <pc:sldMkLst>
          <pc:docMk/>
          <pc:sldMk cId="2412455746" sldId="272"/>
        </pc:sldMkLst>
        <pc:spChg chg="mod">
          <ac:chgData name="Jason Jones" userId="4386a4ef0b9fc901" providerId="LiveId" clId="{2F283E7A-E2C4-4B00-926D-F20A3307B772}" dt="2019-03-19T19:16:42.363" v="1126" actId="115"/>
          <ac:spMkLst>
            <pc:docMk/>
            <pc:sldMk cId="2412455746" sldId="272"/>
            <ac:spMk id="2" creationId="{BC826B59-7D11-4AEC-A3B6-0778016DE3DE}"/>
          </ac:spMkLst>
        </pc:spChg>
        <pc:spChg chg="add del">
          <ac:chgData name="Jason Jones" userId="4386a4ef0b9fc901" providerId="LiveId" clId="{2F283E7A-E2C4-4B00-926D-F20A3307B772}" dt="2019-03-19T18:46:43.173" v="662" actId="26606"/>
          <ac:spMkLst>
            <pc:docMk/>
            <pc:sldMk cId="2412455746" sldId="272"/>
            <ac:spMk id="7" creationId="{0BA2247A-E9F8-4143-ADCA-0F842A18E2E5}"/>
          </ac:spMkLst>
        </pc:spChg>
        <pc:spChg chg="del">
          <ac:chgData name="Jason Jones" userId="4386a4ef0b9fc901" providerId="LiveId" clId="{2F283E7A-E2C4-4B00-926D-F20A3307B772}" dt="2019-03-19T18:13:30.369" v="143"/>
          <ac:spMkLst>
            <pc:docMk/>
            <pc:sldMk cId="2412455746" sldId="272"/>
            <ac:spMk id="10" creationId="{843DD86A-8FAA-443F-9211-42A2AE8A790C}"/>
          </ac:spMkLst>
        </pc:spChg>
        <pc:spChg chg="add del">
          <ac:chgData name="Jason Jones" userId="4386a4ef0b9fc901" providerId="LiveId" clId="{2F283E7A-E2C4-4B00-926D-F20A3307B772}" dt="2019-03-19T18:46:45.473" v="664" actId="26606"/>
          <ac:spMkLst>
            <pc:docMk/>
            <pc:sldMk cId="2412455746" sldId="272"/>
            <ac:spMk id="11" creationId="{8307893A-9361-4AD3-A98C-AB26519D54AD}"/>
          </ac:spMkLst>
        </pc:spChg>
        <pc:spChg chg="del">
          <ac:chgData name="Jason Jones" userId="4386a4ef0b9fc901" providerId="LiveId" clId="{2F283E7A-E2C4-4B00-926D-F20A3307B772}" dt="2019-03-19T18:13:30.369" v="143"/>
          <ac:spMkLst>
            <pc:docMk/>
            <pc:sldMk cId="2412455746" sldId="272"/>
            <ac:spMk id="12" creationId="{C2A13AAE-18EB-4BDF-BAF7-F2F97B8D00D6}"/>
          </ac:spMkLst>
        </pc:spChg>
        <pc:spChg chg="add del">
          <ac:chgData name="Jason Jones" userId="4386a4ef0b9fc901" providerId="LiveId" clId="{2F283E7A-E2C4-4B00-926D-F20A3307B772}" dt="2019-03-19T19:16:23.948" v="1119" actId="26606"/>
          <ac:spMkLst>
            <pc:docMk/>
            <pc:sldMk cId="2412455746" sldId="272"/>
            <ac:spMk id="15" creationId="{0BA2247A-E9F8-4143-ADCA-0F842A18E2E5}"/>
          </ac:spMkLst>
        </pc:spChg>
        <pc:spChg chg="add del">
          <ac:chgData name="Jason Jones" userId="4386a4ef0b9fc901" providerId="LiveId" clId="{2F283E7A-E2C4-4B00-926D-F20A3307B772}" dt="2019-03-19T19:16:23.935" v="1118" actId="26606"/>
          <ac:spMkLst>
            <pc:docMk/>
            <pc:sldMk cId="2412455746" sldId="272"/>
            <ac:spMk id="22" creationId="{0BA2247A-E9F8-4143-ADCA-0F842A18E2E5}"/>
          </ac:spMkLst>
        </pc:spChg>
        <pc:spChg chg="add">
          <ac:chgData name="Jason Jones" userId="4386a4ef0b9fc901" providerId="LiveId" clId="{2F283E7A-E2C4-4B00-926D-F20A3307B772}" dt="2019-03-19T19:16:23.948" v="1119" actId="26606"/>
          <ac:spMkLst>
            <pc:docMk/>
            <pc:sldMk cId="2412455746" sldId="272"/>
            <ac:spMk id="26" creationId="{8307893A-9361-4AD3-A98C-AB26519D54AD}"/>
          </ac:spMkLst>
        </pc:spChg>
        <pc:graphicFrameChg chg="mod modGraphic">
          <ac:chgData name="Jason Jones" userId="4386a4ef0b9fc901" providerId="LiveId" clId="{2F283E7A-E2C4-4B00-926D-F20A3307B772}" dt="2019-03-19T19:26:42.434" v="1208"/>
          <ac:graphicFrameMkLst>
            <pc:docMk/>
            <pc:sldMk cId="2412455746" sldId="272"/>
            <ac:graphicFrameMk id="5" creationId="{57B09FB5-4411-42CB-9958-50BFB31DC691}"/>
          </ac:graphicFrameMkLst>
        </pc:graphicFrameChg>
        <pc:picChg chg="del">
          <ac:chgData name="Jason Jones" userId="4386a4ef0b9fc901" providerId="LiveId" clId="{2F283E7A-E2C4-4B00-926D-F20A3307B772}" dt="2019-03-19T18:13:30.369" v="143"/>
          <ac:picMkLst>
            <pc:docMk/>
            <pc:sldMk cId="2412455746" sldId="272"/>
            <ac:picMk id="14" creationId="{0F5C1B21-B0DB-4206-99EE-C13D67038B93}"/>
          </ac:picMkLst>
        </pc:picChg>
        <pc:picChg chg="del">
          <ac:chgData name="Jason Jones" userId="4386a4ef0b9fc901" providerId="LiveId" clId="{2F283E7A-E2C4-4B00-926D-F20A3307B772}" dt="2019-03-19T18:13:30.369" v="143"/>
          <ac:picMkLst>
            <pc:docMk/>
            <pc:sldMk cId="2412455746" sldId="272"/>
            <ac:picMk id="16" creationId="{49261589-06E9-4B7C-A8F1-26648507B77B}"/>
          </ac:picMkLst>
        </pc:picChg>
        <pc:cxnChg chg="add del">
          <ac:chgData name="Jason Jones" userId="4386a4ef0b9fc901" providerId="LiveId" clId="{2F283E7A-E2C4-4B00-926D-F20A3307B772}" dt="2019-03-19T18:46:43.173" v="662" actId="26606"/>
          <ac:cxnSpMkLst>
            <pc:docMk/>
            <pc:sldMk cId="2412455746" sldId="272"/>
            <ac:cxnSpMk id="8" creationId="{D6AAB1FD-37D2-44D2-9E77-C42AA85E7829}"/>
          </ac:cxnSpMkLst>
        </pc:cxnChg>
        <pc:cxnChg chg="add del">
          <ac:chgData name="Jason Jones" userId="4386a4ef0b9fc901" providerId="LiveId" clId="{2F283E7A-E2C4-4B00-926D-F20A3307B772}" dt="2019-03-19T18:46:45.473" v="664" actId="26606"/>
          <ac:cxnSpMkLst>
            <pc:docMk/>
            <pc:sldMk cId="2412455746" sldId="272"/>
            <ac:cxnSpMk id="13" creationId="{F1534FA6-97DA-4524-BBD3-450AE51EF930}"/>
          </ac:cxnSpMkLst>
        </pc:cxnChg>
        <pc:cxnChg chg="add del">
          <ac:chgData name="Jason Jones" userId="4386a4ef0b9fc901" providerId="LiveId" clId="{2F283E7A-E2C4-4B00-926D-F20A3307B772}" dt="2019-03-19T19:16:23.948" v="1119" actId="26606"/>
          <ac:cxnSpMkLst>
            <pc:docMk/>
            <pc:sldMk cId="2412455746" sldId="272"/>
            <ac:cxnSpMk id="17" creationId="{D6AAB1FD-37D2-44D2-9E77-C42AA85E7829}"/>
          </ac:cxnSpMkLst>
        </pc:cxnChg>
        <pc:cxnChg chg="add del">
          <ac:chgData name="Jason Jones" userId="4386a4ef0b9fc901" providerId="LiveId" clId="{2F283E7A-E2C4-4B00-926D-F20A3307B772}" dt="2019-03-19T19:16:23.935" v="1118" actId="26606"/>
          <ac:cxnSpMkLst>
            <pc:docMk/>
            <pc:sldMk cId="2412455746" sldId="272"/>
            <ac:cxnSpMk id="24" creationId="{D6AAB1FD-37D2-44D2-9E77-C42AA85E7829}"/>
          </ac:cxnSpMkLst>
        </pc:cxnChg>
        <pc:cxnChg chg="add">
          <ac:chgData name="Jason Jones" userId="4386a4ef0b9fc901" providerId="LiveId" clId="{2F283E7A-E2C4-4B00-926D-F20A3307B772}" dt="2019-03-19T19:16:23.948" v="1119" actId="26606"/>
          <ac:cxnSpMkLst>
            <pc:docMk/>
            <pc:sldMk cId="2412455746" sldId="272"/>
            <ac:cxnSpMk id="27" creationId="{F1534FA6-97DA-4524-BBD3-450AE51EF930}"/>
          </ac:cxnSpMkLst>
        </pc:cxnChg>
      </pc:sldChg>
      <pc:sldChg chg="addSp delSp modSp mod setBg setClrOvrMap delDesignElem">
        <pc:chgData name="Jason Jones" userId="4386a4ef0b9fc901" providerId="LiveId" clId="{2F283E7A-E2C4-4B00-926D-F20A3307B772}" dt="2019-03-19T19:25:43.728" v="1201" actId="26606"/>
        <pc:sldMkLst>
          <pc:docMk/>
          <pc:sldMk cId="528396964" sldId="273"/>
        </pc:sldMkLst>
        <pc:spChg chg="mod">
          <ac:chgData name="Jason Jones" userId="4386a4ef0b9fc901" providerId="LiveId" clId="{2F283E7A-E2C4-4B00-926D-F20A3307B772}" dt="2019-03-19T19:25:43.728" v="1201" actId="26606"/>
          <ac:spMkLst>
            <pc:docMk/>
            <pc:sldMk cId="528396964" sldId="273"/>
            <ac:spMk id="2" creationId="{D9FE015F-1D04-4EB5-8DD7-F76995769D64}"/>
          </ac:spMkLst>
        </pc:spChg>
        <pc:spChg chg="add del">
          <ac:chgData name="Jason Jones" userId="4386a4ef0b9fc901" providerId="LiveId" clId="{2F283E7A-E2C4-4B00-926D-F20A3307B772}" dt="2019-03-19T18:13:57.512" v="150" actId="26606"/>
          <ac:spMkLst>
            <pc:docMk/>
            <pc:sldMk cId="528396964" sldId="273"/>
            <ac:spMk id="3" creationId="{8775A960-48A5-404E-82B9-4D187346B219}"/>
          </ac:spMkLst>
        </pc:spChg>
        <pc:spChg chg="add del">
          <ac:chgData name="Jason Jones" userId="4386a4ef0b9fc901" providerId="LiveId" clId="{2F283E7A-E2C4-4B00-926D-F20A3307B772}" dt="2019-03-19T18:13:57.478" v="149" actId="26606"/>
          <ac:spMkLst>
            <pc:docMk/>
            <pc:sldMk cId="528396964" sldId="273"/>
            <ac:spMk id="6" creationId="{FCB79D31-1F1C-46AF-B5CA-3CB646C0E568}"/>
          </ac:spMkLst>
        </pc:spChg>
        <pc:spChg chg="del">
          <ac:chgData name="Jason Jones" userId="4386a4ef0b9fc901" providerId="LiveId" clId="{2F283E7A-E2C4-4B00-926D-F20A3307B772}" dt="2019-03-19T18:13:30.369" v="143"/>
          <ac:spMkLst>
            <pc:docMk/>
            <pc:sldMk cId="528396964" sldId="273"/>
            <ac:spMk id="8" creationId="{24C41CF4-4A13-4AA9-9300-CB7A2E37C861}"/>
          </ac:spMkLst>
        </pc:spChg>
        <pc:spChg chg="add del">
          <ac:chgData name="Jason Jones" userId="4386a4ef0b9fc901" providerId="LiveId" clId="{2F283E7A-E2C4-4B00-926D-F20A3307B772}" dt="2019-03-19T18:13:57.478" v="149" actId="26606"/>
          <ac:spMkLst>
            <pc:docMk/>
            <pc:sldMk cId="528396964" sldId="273"/>
            <ac:spMk id="12" creationId="{DBE4D0CE-945D-48EF-922C-73D2B8200677}"/>
          </ac:spMkLst>
        </pc:spChg>
        <pc:spChg chg="add del">
          <ac:chgData name="Jason Jones" userId="4386a4ef0b9fc901" providerId="LiveId" clId="{2F283E7A-E2C4-4B00-926D-F20A3307B772}" dt="2019-03-19T18:28:18.213" v="406"/>
          <ac:spMkLst>
            <pc:docMk/>
            <pc:sldMk cId="528396964" sldId="273"/>
            <ac:spMk id="16" creationId="{57AB23B5-3E69-4C41-8DDB-0198E311D131}"/>
          </ac:spMkLst>
        </pc:spChg>
        <pc:spChg chg="add del">
          <ac:chgData name="Jason Jones" userId="4386a4ef0b9fc901" providerId="LiveId" clId="{2F283E7A-E2C4-4B00-926D-F20A3307B772}" dt="2019-03-19T18:28:18.213" v="406"/>
          <ac:spMkLst>
            <pc:docMk/>
            <pc:sldMk cId="528396964" sldId="273"/>
            <ac:spMk id="17" creationId="{F02FE890-227D-40F1-928F-AD4B65EDC715}"/>
          </ac:spMkLst>
        </pc:spChg>
        <pc:spChg chg="add">
          <ac:chgData name="Jason Jones" userId="4386a4ef0b9fc901" providerId="LiveId" clId="{2F283E7A-E2C4-4B00-926D-F20A3307B772}" dt="2019-03-19T19:25:43.728" v="1201" actId="26606"/>
          <ac:spMkLst>
            <pc:docMk/>
            <pc:sldMk cId="528396964" sldId="273"/>
            <ac:spMk id="24" creationId="{8307893A-9361-4AD3-A98C-AB26519D54AD}"/>
          </ac:spMkLst>
        </pc:spChg>
        <pc:graphicFrameChg chg="add del">
          <ac:chgData name="Jason Jones" userId="4386a4ef0b9fc901" providerId="LiveId" clId="{2F283E7A-E2C4-4B00-926D-F20A3307B772}" dt="2019-03-19T18:13:57.478" v="149" actId="26606"/>
          <ac:graphicFrameMkLst>
            <pc:docMk/>
            <pc:sldMk cId="528396964" sldId="273"/>
            <ac:graphicFrameMk id="5" creationId="{80E24072-46DC-4515-98CC-ED00F4CCCAF7}"/>
          </ac:graphicFrameMkLst>
        </pc:graphicFrameChg>
        <pc:graphicFrameChg chg="add mod modGraphic">
          <ac:chgData name="Jason Jones" userId="4386a4ef0b9fc901" providerId="LiveId" clId="{2F283E7A-E2C4-4B00-926D-F20A3307B772}" dt="2019-03-19T19:25:43.728" v="1201" actId="26606"/>
          <ac:graphicFrameMkLst>
            <pc:docMk/>
            <pc:sldMk cId="528396964" sldId="273"/>
            <ac:graphicFrameMk id="19" creationId="{5DF18028-D605-4314-9DBC-4D24ABAE9470}"/>
          </ac:graphicFrameMkLst>
        </pc:graphicFrameChg>
        <pc:picChg chg="add del">
          <ac:chgData name="Jason Jones" userId="4386a4ef0b9fc901" providerId="LiveId" clId="{2F283E7A-E2C4-4B00-926D-F20A3307B772}" dt="2019-03-19T18:13:57.478" v="149" actId="26606"/>
          <ac:picMkLst>
            <pc:docMk/>
            <pc:sldMk cId="528396964" sldId="273"/>
            <ac:picMk id="14" creationId="{23E9B3DB-F703-446C-A514-AEFF288E3857}"/>
          </ac:picMkLst>
        </pc:picChg>
        <pc:picChg chg="add del">
          <ac:chgData name="Jason Jones" userId="4386a4ef0b9fc901" providerId="LiveId" clId="{2F283E7A-E2C4-4B00-926D-F20A3307B772}" dt="2019-03-19T18:28:18.213" v="406"/>
          <ac:picMkLst>
            <pc:docMk/>
            <pc:sldMk cId="528396964" sldId="273"/>
            <ac:picMk id="18" creationId="{C479CA19-CA01-4F9F-8F23-C5673325EE5E}"/>
          </ac:picMkLst>
        </pc:picChg>
        <pc:cxnChg chg="del">
          <ac:chgData name="Jason Jones" userId="4386a4ef0b9fc901" providerId="LiveId" clId="{2F283E7A-E2C4-4B00-926D-F20A3307B772}" dt="2019-03-19T18:13:30.369" v="143"/>
          <ac:cxnSpMkLst>
            <pc:docMk/>
            <pc:sldMk cId="528396964" sldId="273"/>
            <ac:cxnSpMk id="10" creationId="{7A77B115-9FF3-46AE-AE08-826DEB9A6246}"/>
          </ac:cxnSpMkLst>
        </pc:cxnChg>
        <pc:cxnChg chg="add">
          <ac:chgData name="Jason Jones" userId="4386a4ef0b9fc901" providerId="LiveId" clId="{2F283E7A-E2C4-4B00-926D-F20A3307B772}" dt="2019-03-19T19:25:43.728" v="1201" actId="26606"/>
          <ac:cxnSpMkLst>
            <pc:docMk/>
            <pc:sldMk cId="528396964" sldId="273"/>
            <ac:cxnSpMk id="26" creationId="{F1534FA6-97DA-4524-BBD3-450AE51EF930}"/>
          </ac:cxnSpMkLst>
        </pc:cxnChg>
      </pc:sldChg>
      <pc:sldChg chg="addSp delSp modSp">
        <pc:chgData name="Jason Jones" userId="4386a4ef0b9fc901" providerId="LiveId" clId="{2F283E7A-E2C4-4B00-926D-F20A3307B772}" dt="2019-03-19T19:18:24.695" v="1158" actId="115"/>
        <pc:sldMkLst>
          <pc:docMk/>
          <pc:sldMk cId="1685483970" sldId="274"/>
        </pc:sldMkLst>
        <pc:spChg chg="mod">
          <ac:chgData name="Jason Jones" userId="4386a4ef0b9fc901" providerId="LiveId" clId="{2F283E7A-E2C4-4B00-926D-F20A3307B772}" dt="2019-03-19T19:18:24.695" v="1158" actId="115"/>
          <ac:spMkLst>
            <pc:docMk/>
            <pc:sldMk cId="1685483970" sldId="274"/>
            <ac:spMk id="2" creationId="{1F3FDE6F-45B0-49F1-B36B-5527792423FD}"/>
          </ac:spMkLst>
        </pc:spChg>
        <pc:spChg chg="add del mod">
          <ac:chgData name="Jason Jones" userId="4386a4ef0b9fc901" providerId="LiveId" clId="{2F283E7A-E2C4-4B00-926D-F20A3307B772}" dt="2019-03-19T19:18:02.402" v="1149" actId="26606"/>
          <ac:spMkLst>
            <pc:docMk/>
            <pc:sldMk cId="1685483970" sldId="274"/>
            <ac:spMk id="3" creationId="{BC6B15CE-0A72-448C-9E3C-B9A5FAC0BD0E}"/>
          </ac:spMkLst>
        </pc:spChg>
        <pc:spChg chg="add del">
          <ac:chgData name="Jason Jones" userId="4386a4ef0b9fc901" providerId="LiveId" clId="{2F283E7A-E2C4-4B00-926D-F20A3307B772}" dt="2019-03-19T19:18:02.384" v="1148" actId="26606"/>
          <ac:spMkLst>
            <pc:docMk/>
            <pc:sldMk cId="1685483970" sldId="274"/>
            <ac:spMk id="10" creationId="{1B3142D0-3112-4D80-B5AB-2304330816D4}"/>
          </ac:spMkLst>
        </pc:spChg>
        <pc:spChg chg="add">
          <ac:chgData name="Jason Jones" userId="4386a4ef0b9fc901" providerId="LiveId" clId="{2F283E7A-E2C4-4B00-926D-F20A3307B772}" dt="2019-03-19T19:18:02.402" v="1149" actId="26606"/>
          <ac:spMkLst>
            <pc:docMk/>
            <pc:sldMk cId="1685483970" sldId="274"/>
            <ac:spMk id="14" creationId="{0BA2247A-E9F8-4143-ADCA-0F842A18E2E5}"/>
          </ac:spMkLst>
        </pc:spChg>
        <pc:graphicFrameChg chg="add del">
          <ac:chgData name="Jason Jones" userId="4386a4ef0b9fc901" providerId="LiveId" clId="{2F283E7A-E2C4-4B00-926D-F20A3307B772}" dt="2019-03-19T19:18:02.384" v="1148" actId="26606"/>
          <ac:graphicFrameMkLst>
            <pc:docMk/>
            <pc:sldMk cId="1685483970" sldId="274"/>
            <ac:graphicFrameMk id="5" creationId="{B9976946-1047-432B-8318-BB2B74BF8476}"/>
          </ac:graphicFrameMkLst>
        </pc:graphicFrameChg>
        <pc:graphicFrameChg chg="add">
          <ac:chgData name="Jason Jones" userId="4386a4ef0b9fc901" providerId="LiveId" clId="{2F283E7A-E2C4-4B00-926D-F20A3307B772}" dt="2019-03-19T19:18:02.402" v="1149" actId="26606"/>
          <ac:graphicFrameMkLst>
            <pc:docMk/>
            <pc:sldMk cId="1685483970" sldId="274"/>
            <ac:graphicFrameMk id="16" creationId="{131CCA0E-0E47-4800-BE4F-8CCEC6F544F4}"/>
          </ac:graphicFrameMkLst>
        </pc:graphicFrameChg>
        <pc:picChg chg="del">
          <ac:chgData name="Jason Jones" userId="4386a4ef0b9fc901" providerId="LiveId" clId="{2F283E7A-E2C4-4B00-926D-F20A3307B772}" dt="2019-03-19T19:17:47.448" v="1146" actId="478"/>
          <ac:picMkLst>
            <pc:docMk/>
            <pc:sldMk cId="1685483970" sldId="274"/>
            <ac:picMk id="7" creationId="{B616C8EF-78AD-48F9-A410-DE251FF5CDB7}"/>
          </ac:picMkLst>
        </pc:picChg>
        <pc:cxnChg chg="add del">
          <ac:chgData name="Jason Jones" userId="4386a4ef0b9fc901" providerId="LiveId" clId="{2F283E7A-E2C4-4B00-926D-F20A3307B772}" dt="2019-03-19T19:18:02.384" v="1148" actId="26606"/>
          <ac:cxnSpMkLst>
            <pc:docMk/>
            <pc:sldMk cId="1685483970" sldId="274"/>
            <ac:cxnSpMk id="12" creationId="{F2DBB21D-8BE0-417D-B2D5-0FECEB687F58}"/>
          </ac:cxnSpMkLst>
        </pc:cxnChg>
        <pc:cxnChg chg="add">
          <ac:chgData name="Jason Jones" userId="4386a4ef0b9fc901" providerId="LiveId" clId="{2F283E7A-E2C4-4B00-926D-F20A3307B772}" dt="2019-03-19T19:18:02.402" v="1149" actId="26606"/>
          <ac:cxnSpMkLst>
            <pc:docMk/>
            <pc:sldMk cId="1685483970" sldId="274"/>
            <ac:cxnSpMk id="15" creationId="{D6AAB1FD-37D2-44D2-9E77-C42AA85E7829}"/>
          </ac:cxnSpMkLst>
        </pc:cxnChg>
      </pc:sldChg>
      <pc:sldChg chg="addSp delSp modSp mod setBg setClrOvrMap delDesignElem">
        <pc:chgData name="Jason Jones" userId="4386a4ef0b9fc901" providerId="LiveId" clId="{2F283E7A-E2C4-4B00-926D-F20A3307B772}" dt="2019-03-19T18:51:03.398" v="693" actId="115"/>
        <pc:sldMkLst>
          <pc:docMk/>
          <pc:sldMk cId="761419417" sldId="276"/>
        </pc:sldMkLst>
        <pc:spChg chg="mod">
          <ac:chgData name="Jason Jones" userId="4386a4ef0b9fc901" providerId="LiveId" clId="{2F283E7A-E2C4-4B00-926D-F20A3307B772}" dt="2019-03-19T18:47:14.323" v="666" actId="26606"/>
          <ac:spMkLst>
            <pc:docMk/>
            <pc:sldMk cId="761419417" sldId="276"/>
            <ac:spMk id="2" creationId="{7DF1B709-78A8-47C3-91B9-FA49648F8DEA}"/>
          </ac:spMkLst>
        </pc:spChg>
        <pc:spChg chg="add del mod">
          <ac:chgData name="Jason Jones" userId="4386a4ef0b9fc901" providerId="LiveId" clId="{2F283E7A-E2C4-4B00-926D-F20A3307B772}" dt="2019-03-19T18:21:33.425" v="297" actId="478"/>
          <ac:spMkLst>
            <pc:docMk/>
            <pc:sldMk cId="761419417" sldId="276"/>
            <ac:spMk id="3" creationId="{F4DB7016-BC05-4F8D-8F79-E69194776B33}"/>
          </ac:spMkLst>
        </pc:spChg>
        <pc:spChg chg="add del">
          <ac:chgData name="Jason Jones" userId="4386a4ef0b9fc901" providerId="LiveId" clId="{2F283E7A-E2C4-4B00-926D-F20A3307B772}" dt="2019-03-19T18:21:40.123" v="299" actId="26606"/>
          <ac:spMkLst>
            <pc:docMk/>
            <pc:sldMk cId="761419417" sldId="276"/>
            <ac:spMk id="11" creationId="{9CD9ACDE-8038-488C-AB0C-5FD1A373C8CD}"/>
          </ac:spMkLst>
        </pc:spChg>
        <pc:spChg chg="add">
          <ac:chgData name="Jason Jones" userId="4386a4ef0b9fc901" providerId="LiveId" clId="{2F283E7A-E2C4-4B00-926D-F20A3307B772}" dt="2019-03-19T18:47:14.323" v="666" actId="26606"/>
          <ac:spMkLst>
            <pc:docMk/>
            <pc:sldMk cId="761419417" sldId="276"/>
            <ac:spMk id="12" creationId="{57AEB73D-F521-4B19-820F-12DB6BCC8406}"/>
          </ac:spMkLst>
        </pc:spChg>
        <pc:spChg chg="add del">
          <ac:chgData name="Jason Jones" userId="4386a4ef0b9fc901" providerId="LiveId" clId="{2F283E7A-E2C4-4B00-926D-F20A3307B772}" dt="2019-03-19T18:21:40.123" v="299" actId="26606"/>
          <ac:spMkLst>
            <pc:docMk/>
            <pc:sldMk cId="761419417" sldId="276"/>
            <ac:spMk id="13" creationId="{DA6C2449-5F66-4753-AAA3-4AD81E57A0E5}"/>
          </ac:spMkLst>
        </pc:spChg>
        <pc:spChg chg="add del">
          <ac:chgData name="Jason Jones" userId="4386a4ef0b9fc901" providerId="LiveId" clId="{2F283E7A-E2C4-4B00-926D-F20A3307B772}" dt="2019-03-19T18:28:18.213" v="406"/>
          <ac:spMkLst>
            <pc:docMk/>
            <pc:sldMk cId="761419417" sldId="276"/>
            <ac:spMk id="19" creationId="{50496C6C-A85F-426B-9ED1-3444166CE4E1}"/>
          </ac:spMkLst>
        </pc:spChg>
        <pc:spChg chg="add">
          <ac:chgData name="Jason Jones" userId="4386a4ef0b9fc901" providerId="LiveId" clId="{2F283E7A-E2C4-4B00-926D-F20A3307B772}" dt="2019-03-19T18:47:14.323" v="666" actId="26606"/>
          <ac:spMkLst>
            <pc:docMk/>
            <pc:sldMk cId="761419417" sldId="276"/>
            <ac:spMk id="26" creationId="{17B0E5A8-6AF1-417B-A7C3-E7DB7651FA0A}"/>
          </ac:spMkLst>
        </pc:spChg>
        <pc:spChg chg="add">
          <ac:chgData name="Jason Jones" userId="4386a4ef0b9fc901" providerId="LiveId" clId="{2F283E7A-E2C4-4B00-926D-F20A3307B772}" dt="2019-03-19T18:47:14.323" v="666" actId="26606"/>
          <ac:spMkLst>
            <pc:docMk/>
            <pc:sldMk cId="761419417" sldId="276"/>
            <ac:spMk id="27" creationId="{0A420AC1-9DFB-4806-AB5E-CFD3432E3721}"/>
          </ac:spMkLst>
        </pc:spChg>
        <pc:spChg chg="add">
          <ac:chgData name="Jason Jones" userId="4386a4ef0b9fc901" providerId="LiveId" clId="{2F283E7A-E2C4-4B00-926D-F20A3307B772}" dt="2019-03-19T18:47:14.323" v="666" actId="26606"/>
          <ac:spMkLst>
            <pc:docMk/>
            <pc:sldMk cId="761419417" sldId="276"/>
            <ac:spMk id="28" creationId="{EE40C302-D1B9-4040-9A63-CC77E5C7C047}"/>
          </ac:spMkLst>
        </pc:spChg>
        <pc:spChg chg="add mod">
          <ac:chgData name="Jason Jones" userId="4386a4ef0b9fc901" providerId="LiveId" clId="{2F283E7A-E2C4-4B00-926D-F20A3307B772}" dt="2019-03-19T18:51:03.398" v="693" actId="115"/>
          <ac:spMkLst>
            <pc:docMk/>
            <pc:sldMk cId="761419417" sldId="276"/>
            <ac:spMk id="31" creationId="{CB250416-1EA4-4761-B565-E6416FC42E5C}"/>
          </ac:spMkLst>
        </pc:spChg>
        <pc:grpChg chg="add">
          <ac:chgData name="Jason Jones" userId="4386a4ef0b9fc901" providerId="LiveId" clId="{2F283E7A-E2C4-4B00-926D-F20A3307B772}" dt="2019-03-19T18:47:14.323" v="666" actId="26606"/>
          <ac:grpSpMkLst>
            <pc:docMk/>
            <pc:sldMk cId="761419417" sldId="276"/>
            <ac:grpSpMk id="4" creationId="{D6881CB0-1221-43BE-BE77-866AB4D5547D}"/>
          </ac:grpSpMkLst>
        </pc:grpChg>
        <pc:grpChg chg="add">
          <ac:chgData name="Jason Jones" userId="4386a4ef0b9fc901" providerId="LiveId" clId="{2F283E7A-E2C4-4B00-926D-F20A3307B772}" dt="2019-03-19T18:47:14.323" v="666" actId="26606"/>
          <ac:grpSpMkLst>
            <pc:docMk/>
            <pc:sldMk cId="761419417" sldId="276"/>
            <ac:grpSpMk id="14" creationId="{173F2476-AF66-478D-98AC-4E572A85CCCE}"/>
          </ac:grpSpMkLst>
        </pc:grpChg>
        <pc:grpChg chg="add">
          <ac:chgData name="Jason Jones" userId="4386a4ef0b9fc901" providerId="LiveId" clId="{2F283E7A-E2C4-4B00-926D-F20A3307B772}" dt="2019-03-19T18:47:14.323" v="666" actId="26606"/>
          <ac:grpSpMkLst>
            <pc:docMk/>
            <pc:sldMk cId="761419417" sldId="276"/>
            <ac:grpSpMk id="29" creationId="{999FD464-BBF4-4AF0-BF01-7F8848124F88}"/>
          </ac:grpSpMkLst>
        </pc:grpChg>
        <pc:picChg chg="add del">
          <ac:chgData name="Jason Jones" userId="4386a4ef0b9fc901" providerId="LiveId" clId="{2F283E7A-E2C4-4B00-926D-F20A3307B772}" dt="2019-03-19T18:21:40.123" v="299" actId="26606"/>
          <ac:picMkLst>
            <pc:docMk/>
            <pc:sldMk cId="761419417" sldId="276"/>
            <ac:picMk id="7" creationId="{F6559626-B5BE-44EF-8F21-5B2E7597935F}"/>
          </ac:picMkLst>
        </pc:picChg>
        <pc:picChg chg="add del">
          <ac:chgData name="Jason Jones" userId="4386a4ef0b9fc901" providerId="LiveId" clId="{2F283E7A-E2C4-4B00-926D-F20A3307B772}" dt="2019-03-19T18:21:40.123" v="299" actId="26606"/>
          <ac:picMkLst>
            <pc:docMk/>
            <pc:sldMk cId="761419417" sldId="276"/>
            <ac:picMk id="9" creationId="{AE0BBD62-840F-4727-8E73-174F0D657745}"/>
          </ac:picMkLst>
        </pc:picChg>
        <pc:picChg chg="add del">
          <ac:chgData name="Jason Jones" userId="4386a4ef0b9fc901" providerId="LiveId" clId="{2F283E7A-E2C4-4B00-926D-F20A3307B772}" dt="2019-03-19T18:21:40.123" v="299" actId="26606"/>
          <ac:picMkLst>
            <pc:docMk/>
            <pc:sldMk cId="761419417" sldId="276"/>
            <ac:picMk id="15" creationId="{9DC2D8D4-F6D6-45F4-82A9-43B92A96E3D7}"/>
          </ac:picMkLst>
        </pc:picChg>
        <pc:picChg chg="add del">
          <ac:chgData name="Jason Jones" userId="4386a4ef0b9fc901" providerId="LiveId" clId="{2F283E7A-E2C4-4B00-926D-F20A3307B772}" dt="2019-03-19T18:28:18.213" v="406"/>
          <ac:picMkLst>
            <pc:docMk/>
            <pc:sldMk cId="761419417" sldId="276"/>
            <ac:picMk id="17" creationId="{F6559626-B5BE-44EF-8F21-5B2E7597935F}"/>
          </ac:picMkLst>
        </pc:picChg>
        <pc:picChg chg="add del">
          <ac:chgData name="Jason Jones" userId="4386a4ef0b9fc901" providerId="LiveId" clId="{2F283E7A-E2C4-4B00-926D-F20A3307B772}" dt="2019-03-19T18:28:18.213" v="406"/>
          <ac:picMkLst>
            <pc:docMk/>
            <pc:sldMk cId="761419417" sldId="276"/>
            <ac:picMk id="18" creationId="{AE0BBD62-840F-4727-8E73-174F0D657745}"/>
          </ac:picMkLst>
        </pc:picChg>
        <pc:picChg chg="add del">
          <ac:chgData name="Jason Jones" userId="4386a4ef0b9fc901" providerId="LiveId" clId="{2F283E7A-E2C4-4B00-926D-F20A3307B772}" dt="2019-03-19T18:28:18.213" v="406"/>
          <ac:picMkLst>
            <pc:docMk/>
            <pc:sldMk cId="761419417" sldId="276"/>
            <ac:picMk id="21" creationId="{728160CC-169E-42B9-922A-7FC40F475589}"/>
          </ac:picMkLst>
        </pc:picChg>
        <pc:cxnChg chg="add del">
          <ac:chgData name="Jason Jones" userId="4386a4ef0b9fc901" providerId="LiveId" clId="{2F283E7A-E2C4-4B00-926D-F20A3307B772}" dt="2019-03-19T18:28:18.213" v="406"/>
          <ac:cxnSpMkLst>
            <pc:docMk/>
            <pc:sldMk cId="761419417" sldId="276"/>
            <ac:cxnSpMk id="20" creationId="{AD0EF22F-5D3C-4240-8C32-1B20803E5A89}"/>
          </ac:cxnSpMkLst>
        </pc:cxnChg>
        <pc:cxnChg chg="add">
          <ac:chgData name="Jason Jones" userId="4386a4ef0b9fc901" providerId="LiveId" clId="{2F283E7A-E2C4-4B00-926D-F20A3307B772}" dt="2019-03-19T18:47:14.323" v="666" actId="26606"/>
          <ac:cxnSpMkLst>
            <pc:docMk/>
            <pc:sldMk cId="761419417" sldId="276"/>
            <ac:cxnSpMk id="30" creationId="{7652C93F-C061-46CA-B0A1-95DBD3785755}"/>
          </ac:cxnSpMkLst>
        </pc:cxnChg>
      </pc:sldChg>
      <pc:sldChg chg="addSp delSp modSp mod ord setBg setClrOvrMap delDesignElem">
        <pc:chgData name="Jason Jones" userId="4386a4ef0b9fc901" providerId="LiveId" clId="{2F283E7A-E2C4-4B00-926D-F20A3307B772}" dt="2019-03-19T18:39:11.214" v="569"/>
        <pc:sldMkLst>
          <pc:docMk/>
          <pc:sldMk cId="2258634136" sldId="278"/>
        </pc:sldMkLst>
        <pc:spChg chg="mod">
          <ac:chgData name="Jason Jones" userId="4386a4ef0b9fc901" providerId="LiveId" clId="{2F283E7A-E2C4-4B00-926D-F20A3307B772}" dt="2019-03-19T18:33:22.212" v="479" actId="26606"/>
          <ac:spMkLst>
            <pc:docMk/>
            <pc:sldMk cId="2258634136" sldId="278"/>
            <ac:spMk id="2" creationId="{FA927E6F-C044-47AC-ADCB-6B01A2E9E19E}"/>
          </ac:spMkLst>
        </pc:spChg>
        <pc:spChg chg="add del mod">
          <ac:chgData name="Jason Jones" userId="4386a4ef0b9fc901" providerId="LiveId" clId="{2F283E7A-E2C4-4B00-926D-F20A3307B772}" dt="2019-03-19T18:24:20.152" v="322" actId="26606"/>
          <ac:spMkLst>
            <pc:docMk/>
            <pc:sldMk cId="2258634136" sldId="278"/>
            <ac:spMk id="3" creationId="{38541E5D-3C19-4776-B3C1-3A72E9902FD5}"/>
          </ac:spMkLst>
        </pc:spChg>
        <pc:spChg chg="add del">
          <ac:chgData name="Jason Jones" userId="4386a4ef0b9fc901" providerId="LiveId" clId="{2F283E7A-E2C4-4B00-926D-F20A3307B772}" dt="2019-03-19T18:24:20.152" v="322" actId="26606"/>
          <ac:spMkLst>
            <pc:docMk/>
            <pc:sldMk cId="2258634136" sldId="278"/>
            <ac:spMk id="10" creationId="{EFECDA1F-977F-40AF-840D-D05BB091DD65}"/>
          </ac:spMkLst>
        </pc:spChg>
        <pc:spChg chg="add del">
          <ac:chgData name="Jason Jones" userId="4386a4ef0b9fc901" providerId="LiveId" clId="{2F283E7A-E2C4-4B00-926D-F20A3307B772}" dt="2019-03-19T18:24:20.152" v="322" actId="26606"/>
          <ac:spMkLst>
            <pc:docMk/>
            <pc:sldMk cId="2258634136" sldId="278"/>
            <ac:spMk id="12" creationId="{BB9FECD2-89B7-4AC3-8D54-9733D60AF259}"/>
          </ac:spMkLst>
        </pc:spChg>
        <pc:spChg chg="add del">
          <ac:chgData name="Jason Jones" userId="4386a4ef0b9fc901" providerId="LiveId" clId="{2F283E7A-E2C4-4B00-926D-F20A3307B772}" dt="2019-03-19T18:24:20.130" v="321" actId="26606"/>
          <ac:spMkLst>
            <pc:docMk/>
            <pc:sldMk cId="2258634136" sldId="278"/>
            <ac:spMk id="23" creationId="{AD435D65-E643-4035-87B7-B9A1189841C0}"/>
          </ac:spMkLst>
        </pc:spChg>
        <pc:spChg chg="add del">
          <ac:chgData name="Jason Jones" userId="4386a4ef0b9fc901" providerId="LiveId" clId="{2F283E7A-E2C4-4B00-926D-F20A3307B772}" dt="2019-03-19T18:24:20.130" v="321" actId="26606"/>
          <ac:spMkLst>
            <pc:docMk/>
            <pc:sldMk cId="2258634136" sldId="278"/>
            <ac:spMk id="25" creationId="{FA8E1E3C-F8D2-4308-8393-52DAD38720FE}"/>
          </ac:spMkLst>
        </pc:spChg>
        <pc:spChg chg="add del">
          <ac:chgData name="Jason Jones" userId="4386a4ef0b9fc901" providerId="LiveId" clId="{2F283E7A-E2C4-4B00-926D-F20A3307B772}" dt="2019-03-19T18:28:18.213" v="406"/>
          <ac:spMkLst>
            <pc:docMk/>
            <pc:sldMk cId="2258634136" sldId="278"/>
            <ac:spMk id="31" creationId="{A748C37F-F131-4D08-AF22-A4F34E2A7D97}"/>
          </ac:spMkLst>
        </pc:spChg>
        <pc:spChg chg="add del mod">
          <ac:chgData name="Jason Jones" userId="4386a4ef0b9fc901" providerId="LiveId" clId="{2F283E7A-E2C4-4B00-926D-F20A3307B772}" dt="2019-03-19T18:33:22.212" v="479" actId="26606"/>
          <ac:spMkLst>
            <pc:docMk/>
            <pc:sldMk cId="2258634136" sldId="278"/>
            <ac:spMk id="32" creationId="{38541E5D-3C19-4776-B3C1-3A72E9902FD5}"/>
          </ac:spMkLst>
        </pc:spChg>
        <pc:spChg chg="add del">
          <ac:chgData name="Jason Jones" userId="4386a4ef0b9fc901" providerId="LiveId" clId="{2F283E7A-E2C4-4B00-926D-F20A3307B772}" dt="2019-03-19T18:33:20.567" v="476" actId="26606"/>
          <ac:spMkLst>
            <pc:docMk/>
            <pc:sldMk cId="2258634136" sldId="278"/>
            <ac:spMk id="45" creationId="{3D877858-43DB-478C-BC84-9DACF1A10CCC}"/>
          </ac:spMkLst>
        </pc:spChg>
        <pc:spChg chg="add del">
          <ac:chgData name="Jason Jones" userId="4386a4ef0b9fc901" providerId="LiveId" clId="{2F283E7A-E2C4-4B00-926D-F20A3307B772}" dt="2019-03-19T18:33:22.169" v="478" actId="26606"/>
          <ac:spMkLst>
            <pc:docMk/>
            <pc:sldMk cId="2258634136" sldId="278"/>
            <ac:spMk id="51" creationId="{3D877858-43DB-478C-BC84-9DACF1A10CCC}"/>
          </ac:spMkLst>
        </pc:spChg>
        <pc:spChg chg="add del">
          <ac:chgData name="Jason Jones" userId="4386a4ef0b9fc901" providerId="LiveId" clId="{2F283E7A-E2C4-4B00-926D-F20A3307B772}" dt="2019-03-19T18:34:57.834" v="510" actId="26606"/>
          <ac:spMkLst>
            <pc:docMk/>
            <pc:sldMk cId="2258634136" sldId="278"/>
            <ac:spMk id="57" creationId="{0BA2247A-E9F8-4143-ADCA-0F842A18E2E5}"/>
          </ac:spMkLst>
        </pc:spChg>
        <pc:spChg chg="add">
          <ac:chgData name="Jason Jones" userId="4386a4ef0b9fc901" providerId="LiveId" clId="{2F283E7A-E2C4-4B00-926D-F20A3307B772}" dt="2019-03-19T18:34:57.834" v="510" actId="26606"/>
          <ac:spMkLst>
            <pc:docMk/>
            <pc:sldMk cId="2258634136" sldId="278"/>
            <ac:spMk id="69" creationId="{8307893A-9361-4AD3-A98C-AB26519D54AD}"/>
          </ac:spMkLst>
        </pc:spChg>
        <pc:grpChg chg="add del">
          <ac:chgData name="Jason Jones" userId="4386a4ef0b9fc901" providerId="LiveId" clId="{2F283E7A-E2C4-4B00-926D-F20A3307B772}" dt="2019-03-19T18:33:20.567" v="476" actId="26606"/>
          <ac:grpSpMkLst>
            <pc:docMk/>
            <pc:sldMk cId="2258634136" sldId="278"/>
            <ac:grpSpMk id="39" creationId="{F7FD9B28-D4CE-4960-9CA8-20C433BC287C}"/>
          </ac:grpSpMkLst>
        </pc:grpChg>
        <pc:grpChg chg="add del">
          <ac:chgData name="Jason Jones" userId="4386a4ef0b9fc901" providerId="LiveId" clId="{2F283E7A-E2C4-4B00-926D-F20A3307B772}" dt="2019-03-19T18:33:22.169" v="478" actId="26606"/>
          <ac:grpSpMkLst>
            <pc:docMk/>
            <pc:sldMk cId="2258634136" sldId="278"/>
            <ac:grpSpMk id="49" creationId="{F7FD9B28-D4CE-4960-9CA8-20C433BC287C}"/>
          </ac:grpSpMkLst>
        </pc:grpChg>
        <pc:grpChg chg="add del">
          <ac:chgData name="Jason Jones" userId="4386a4ef0b9fc901" providerId="LiveId" clId="{2F283E7A-E2C4-4B00-926D-F20A3307B772}" dt="2019-03-19T18:34:57.834" v="510" actId="26606"/>
          <ac:grpSpMkLst>
            <pc:docMk/>
            <pc:sldMk cId="2258634136" sldId="278"/>
            <ac:grpSpMk id="55" creationId="{2A2F43E8-8873-4D69-9498-098DCE6BCA69}"/>
          </ac:grpSpMkLst>
        </pc:grpChg>
        <pc:grpChg chg="add">
          <ac:chgData name="Jason Jones" userId="4386a4ef0b9fc901" providerId="LiveId" clId="{2F283E7A-E2C4-4B00-926D-F20A3307B772}" dt="2019-03-19T18:34:57.834" v="510" actId="26606"/>
          <ac:grpSpMkLst>
            <pc:docMk/>
            <pc:sldMk cId="2258634136" sldId="278"/>
            <ac:grpSpMk id="63" creationId="{2A2F43E8-8873-4D69-9498-098DCE6BCA69}"/>
          </ac:grpSpMkLst>
        </pc:grpChg>
        <pc:graphicFrameChg chg="add del">
          <ac:chgData name="Jason Jones" userId="4386a4ef0b9fc901" providerId="LiveId" clId="{2F283E7A-E2C4-4B00-926D-F20A3307B772}" dt="2019-03-19T18:24:20.130" v="321" actId="26606"/>
          <ac:graphicFrameMkLst>
            <pc:docMk/>
            <pc:sldMk cId="2258634136" sldId="278"/>
            <ac:graphicFrameMk id="16" creationId="{5B3D45D7-DF8F-46B2-A6B5-0DEB0ED3C6E2}"/>
          </ac:graphicFrameMkLst>
        </pc:graphicFrameChg>
        <pc:graphicFrameChg chg="add mod modGraphic">
          <ac:chgData name="Jason Jones" userId="4386a4ef0b9fc901" providerId="LiveId" clId="{2F283E7A-E2C4-4B00-926D-F20A3307B772}" dt="2019-03-19T18:39:11.214" v="569"/>
          <ac:graphicFrameMkLst>
            <pc:docMk/>
            <pc:sldMk cId="2258634136" sldId="278"/>
            <ac:graphicFrameMk id="34" creationId="{59ED105A-2F12-47C5-83AA-4DD07A2EEB58}"/>
          </ac:graphicFrameMkLst>
        </pc:graphicFrameChg>
        <pc:picChg chg="add del">
          <ac:chgData name="Jason Jones" userId="4386a4ef0b9fc901" providerId="LiveId" clId="{2F283E7A-E2C4-4B00-926D-F20A3307B772}" dt="2019-03-19T18:24:20.152" v="322" actId="26606"/>
          <ac:picMkLst>
            <pc:docMk/>
            <pc:sldMk cId="2258634136" sldId="278"/>
            <ac:picMk id="8" creationId="{F6559626-B5BE-44EF-8F21-5B2E7597935F}"/>
          </ac:picMkLst>
        </pc:picChg>
        <pc:picChg chg="add del">
          <ac:chgData name="Jason Jones" userId="4386a4ef0b9fc901" providerId="LiveId" clId="{2F283E7A-E2C4-4B00-926D-F20A3307B772}" dt="2019-03-19T18:24:20.152" v="322" actId="26606"/>
          <ac:picMkLst>
            <pc:docMk/>
            <pc:sldMk cId="2258634136" sldId="278"/>
            <ac:picMk id="14" creationId="{ABD76F6E-B36E-41F8-A968-158C244005FC}"/>
          </ac:picMkLst>
        </pc:picChg>
        <pc:picChg chg="add del">
          <ac:chgData name="Jason Jones" userId="4386a4ef0b9fc901" providerId="LiveId" clId="{2F283E7A-E2C4-4B00-926D-F20A3307B772}" dt="2019-03-19T18:28:18.213" v="406"/>
          <ac:picMkLst>
            <pc:docMk/>
            <pc:sldMk cId="2258634136" sldId="278"/>
            <ac:picMk id="19" creationId="{F6559626-B5BE-44EF-8F21-5B2E7597935F}"/>
          </ac:picMkLst>
        </pc:picChg>
        <pc:picChg chg="add del">
          <ac:chgData name="Jason Jones" userId="4386a4ef0b9fc901" providerId="LiveId" clId="{2F283E7A-E2C4-4B00-926D-F20A3307B772}" dt="2019-03-19T18:24:20.130" v="321" actId="26606"/>
          <ac:picMkLst>
            <pc:docMk/>
            <pc:sldMk cId="2258634136" sldId="278"/>
            <ac:picMk id="21" creationId="{41162AC6-9EBA-47A1-AF32-ADE01FA53C69}"/>
          </ac:picMkLst>
        </pc:picChg>
        <pc:picChg chg="add del">
          <ac:chgData name="Jason Jones" userId="4386a4ef0b9fc901" providerId="LiveId" clId="{2F283E7A-E2C4-4B00-926D-F20A3307B772}" dt="2019-03-19T18:24:20.130" v="321" actId="26606"/>
          <ac:picMkLst>
            <pc:docMk/>
            <pc:sldMk cId="2258634136" sldId="278"/>
            <ac:picMk id="27" creationId="{AB6081D4-5F83-4C05-AFFE-1395456D38CA}"/>
          </ac:picMkLst>
        </pc:picChg>
        <pc:picChg chg="add del">
          <ac:chgData name="Jason Jones" userId="4386a4ef0b9fc901" providerId="LiveId" clId="{2F283E7A-E2C4-4B00-926D-F20A3307B772}" dt="2019-03-19T18:24:20.130" v="321" actId="26606"/>
          <ac:picMkLst>
            <pc:docMk/>
            <pc:sldMk cId="2258634136" sldId="278"/>
            <ac:picMk id="29" creationId="{29A9CE89-5BEA-4699-AEAA-51CEC2198EED}"/>
          </ac:picMkLst>
        </pc:picChg>
        <pc:picChg chg="add del">
          <ac:chgData name="Jason Jones" userId="4386a4ef0b9fc901" providerId="LiveId" clId="{2F283E7A-E2C4-4B00-926D-F20A3307B772}" dt="2019-03-19T18:33:20.567" v="476" actId="26606"/>
          <ac:picMkLst>
            <pc:docMk/>
            <pc:sldMk cId="2258634136" sldId="278"/>
            <ac:picMk id="36" creationId="{79B52827-583E-41D4-AFAE-221CC9FE6DBC}"/>
          </ac:picMkLst>
        </pc:picChg>
        <pc:picChg chg="add del">
          <ac:chgData name="Jason Jones" userId="4386a4ef0b9fc901" providerId="LiveId" clId="{2F283E7A-E2C4-4B00-926D-F20A3307B772}" dt="2019-03-19T18:33:22.169" v="478" actId="26606"/>
          <ac:picMkLst>
            <pc:docMk/>
            <pc:sldMk cId="2258634136" sldId="278"/>
            <ac:picMk id="52" creationId="{1436C6AC-C413-443C-A67E-0408F9200D55}"/>
          </ac:picMkLst>
        </pc:picChg>
        <pc:cxnChg chg="add del">
          <ac:chgData name="Jason Jones" userId="4386a4ef0b9fc901" providerId="LiveId" clId="{2F283E7A-E2C4-4B00-926D-F20A3307B772}" dt="2019-03-19T18:33:20.567" v="476" actId="26606"/>
          <ac:cxnSpMkLst>
            <pc:docMk/>
            <pc:sldMk cId="2258634136" sldId="278"/>
            <ac:cxnSpMk id="43" creationId="{D7B5CF36-88AE-4085-B580-4618B482816D}"/>
          </ac:cxnSpMkLst>
        </pc:cxnChg>
        <pc:cxnChg chg="add del">
          <ac:chgData name="Jason Jones" userId="4386a4ef0b9fc901" providerId="LiveId" clId="{2F283E7A-E2C4-4B00-926D-F20A3307B772}" dt="2019-03-19T18:33:20.567" v="476" actId="26606"/>
          <ac:cxnSpMkLst>
            <pc:docMk/>
            <pc:sldMk cId="2258634136" sldId="278"/>
            <ac:cxnSpMk id="47" creationId="{D4170ABC-ADB2-4391-89AD-49DF2FC59947}"/>
          </ac:cxnSpMkLst>
        </pc:cxnChg>
        <pc:cxnChg chg="add del">
          <ac:chgData name="Jason Jones" userId="4386a4ef0b9fc901" providerId="LiveId" clId="{2F283E7A-E2C4-4B00-926D-F20A3307B772}" dt="2019-03-19T18:33:22.169" v="478" actId="26606"/>
          <ac:cxnSpMkLst>
            <pc:docMk/>
            <pc:sldMk cId="2258634136" sldId="278"/>
            <ac:cxnSpMk id="50" creationId="{D7B5CF36-88AE-4085-B580-4618B482816D}"/>
          </ac:cxnSpMkLst>
        </pc:cxnChg>
        <pc:cxnChg chg="add del">
          <ac:chgData name="Jason Jones" userId="4386a4ef0b9fc901" providerId="LiveId" clId="{2F283E7A-E2C4-4B00-926D-F20A3307B772}" dt="2019-03-19T18:33:22.169" v="478" actId="26606"/>
          <ac:cxnSpMkLst>
            <pc:docMk/>
            <pc:sldMk cId="2258634136" sldId="278"/>
            <ac:cxnSpMk id="53" creationId="{D4170ABC-ADB2-4391-89AD-49DF2FC59947}"/>
          </ac:cxnSpMkLst>
        </pc:cxnChg>
        <pc:cxnChg chg="add del">
          <ac:chgData name="Jason Jones" userId="4386a4ef0b9fc901" providerId="LiveId" clId="{2F283E7A-E2C4-4B00-926D-F20A3307B772}" dt="2019-03-19T18:34:57.834" v="510" actId="26606"/>
          <ac:cxnSpMkLst>
            <pc:docMk/>
            <pc:sldMk cId="2258634136" sldId="278"/>
            <ac:cxnSpMk id="56" creationId="{593059F8-275F-4CEA-8F3F-019CE4DF93EE}"/>
          </ac:cxnSpMkLst>
        </pc:cxnChg>
        <pc:cxnChg chg="add del">
          <ac:chgData name="Jason Jones" userId="4386a4ef0b9fc901" providerId="LiveId" clId="{2F283E7A-E2C4-4B00-926D-F20A3307B772}" dt="2019-03-19T18:34:57.834" v="510" actId="26606"/>
          <ac:cxnSpMkLst>
            <pc:docMk/>
            <pc:sldMk cId="2258634136" sldId="278"/>
            <ac:cxnSpMk id="58" creationId="{D6AAB1FD-37D2-44D2-9E77-C42AA85E7829}"/>
          </ac:cxnSpMkLst>
        </pc:cxnChg>
        <pc:cxnChg chg="add">
          <ac:chgData name="Jason Jones" userId="4386a4ef0b9fc901" providerId="LiveId" clId="{2F283E7A-E2C4-4B00-926D-F20A3307B772}" dt="2019-03-19T18:34:57.834" v="510" actId="26606"/>
          <ac:cxnSpMkLst>
            <pc:docMk/>
            <pc:sldMk cId="2258634136" sldId="278"/>
            <ac:cxnSpMk id="67" creationId="{593059F8-275F-4CEA-8F3F-019CE4DF93EE}"/>
          </ac:cxnSpMkLst>
        </pc:cxnChg>
        <pc:cxnChg chg="add">
          <ac:chgData name="Jason Jones" userId="4386a4ef0b9fc901" providerId="LiveId" clId="{2F283E7A-E2C4-4B00-926D-F20A3307B772}" dt="2019-03-19T18:34:57.834" v="510" actId="26606"/>
          <ac:cxnSpMkLst>
            <pc:docMk/>
            <pc:sldMk cId="2258634136" sldId="278"/>
            <ac:cxnSpMk id="71" creationId="{F1534FA6-97DA-4524-BBD3-450AE51EF930}"/>
          </ac:cxnSpMkLst>
        </pc:cxnChg>
      </pc:sldChg>
      <pc:sldChg chg="addSp delSp modSp mod setBg setClrOvrMap">
        <pc:chgData name="Jason Jones" userId="4386a4ef0b9fc901" providerId="LiveId" clId="{2F283E7A-E2C4-4B00-926D-F20A3307B772}" dt="2019-03-19T19:11:15.746" v="994" actId="14100"/>
        <pc:sldMkLst>
          <pc:docMk/>
          <pc:sldMk cId="323668061" sldId="280"/>
        </pc:sldMkLst>
        <pc:spChg chg="mod">
          <ac:chgData name="Jason Jones" userId="4386a4ef0b9fc901" providerId="LiveId" clId="{2F283E7A-E2C4-4B00-926D-F20A3307B772}" dt="2019-03-19T19:11:15.746" v="994" actId="14100"/>
          <ac:spMkLst>
            <pc:docMk/>
            <pc:sldMk cId="323668061" sldId="280"/>
            <ac:spMk id="2" creationId="{609C7ECF-FB13-4468-80A4-67E130E0D0EE}"/>
          </ac:spMkLst>
        </pc:spChg>
        <pc:spChg chg="mod">
          <ac:chgData name="Jason Jones" userId="4386a4ef0b9fc901" providerId="LiveId" clId="{2F283E7A-E2C4-4B00-926D-F20A3307B772}" dt="2019-03-19T19:10:57.304" v="992" actId="1076"/>
          <ac:spMkLst>
            <pc:docMk/>
            <pc:sldMk cId="323668061" sldId="280"/>
            <ac:spMk id="3" creationId="{155F7BCF-3B71-4CAF-92D9-61C995AE42E3}"/>
          </ac:spMkLst>
        </pc:spChg>
        <pc:spChg chg="add del">
          <ac:chgData name="Jason Jones" userId="4386a4ef0b9fc901" providerId="LiveId" clId="{2F283E7A-E2C4-4B00-926D-F20A3307B772}" dt="2019-03-19T18:42:56.633" v="608" actId="26606"/>
          <ac:spMkLst>
            <pc:docMk/>
            <pc:sldMk cId="323668061" sldId="280"/>
            <ac:spMk id="14" creationId="{36E27C40-104A-4C05-A382-21A40999A1D7}"/>
          </ac:spMkLst>
        </pc:spChg>
        <pc:spChg chg="add del">
          <ac:chgData name="Jason Jones" userId="4386a4ef0b9fc901" providerId="LiveId" clId="{2F283E7A-E2C4-4B00-926D-F20A3307B772}" dt="2019-03-19T18:42:56.633" v="608" actId="26606"/>
          <ac:spMkLst>
            <pc:docMk/>
            <pc:sldMk cId="323668061" sldId="280"/>
            <ac:spMk id="21" creationId="{2A0F9152-48E3-49B1-872D-898BCB713AE4}"/>
          </ac:spMkLst>
        </pc:spChg>
        <pc:spChg chg="add del">
          <ac:chgData name="Jason Jones" userId="4386a4ef0b9fc901" providerId="LiveId" clId="{2F283E7A-E2C4-4B00-926D-F20A3307B772}" dt="2019-03-19T18:42:56.633" v="608" actId="26606"/>
          <ac:spMkLst>
            <pc:docMk/>
            <pc:sldMk cId="323668061" sldId="280"/>
            <ac:spMk id="23" creationId="{23489F6D-90F9-4863-AC28-04E23B84E08A}"/>
          </ac:spMkLst>
        </pc:spChg>
        <pc:spChg chg="add del">
          <ac:chgData name="Jason Jones" userId="4386a4ef0b9fc901" providerId="LiveId" clId="{2F283E7A-E2C4-4B00-926D-F20A3307B772}" dt="2019-03-19T18:43:00.490" v="610" actId="26606"/>
          <ac:spMkLst>
            <pc:docMk/>
            <pc:sldMk cId="323668061" sldId="280"/>
            <ac:spMk id="29" creationId="{582C4845-0D78-4D23-853C-D2B548EAEE50}"/>
          </ac:spMkLst>
        </pc:spChg>
        <pc:spChg chg="add del">
          <ac:chgData name="Jason Jones" userId="4386a4ef0b9fc901" providerId="LiveId" clId="{2F283E7A-E2C4-4B00-926D-F20A3307B772}" dt="2019-03-19T19:10:06.993" v="940" actId="26606"/>
          <ac:spMkLst>
            <pc:docMk/>
            <pc:sldMk cId="323668061" sldId="280"/>
            <ac:spMk id="34" creationId="{375FB81F-7561-4EE5-A20D-9BA5571AE64B}"/>
          </ac:spMkLst>
        </pc:spChg>
        <pc:spChg chg="add del">
          <ac:chgData name="Jason Jones" userId="4386a4ef0b9fc901" providerId="LiveId" clId="{2F283E7A-E2C4-4B00-926D-F20A3307B772}" dt="2019-03-19T19:10:06.993" v="940" actId="26606"/>
          <ac:spMkLst>
            <pc:docMk/>
            <pc:sldMk cId="323668061" sldId="280"/>
            <ac:spMk id="48" creationId="{04BCA584-2A86-47E4-9394-979A2F3747A0}"/>
          </ac:spMkLst>
        </pc:spChg>
        <pc:grpChg chg="add del">
          <ac:chgData name="Jason Jones" userId="4386a4ef0b9fc901" providerId="LiveId" clId="{2F283E7A-E2C4-4B00-926D-F20A3307B772}" dt="2019-03-19T18:42:56.633" v="608" actId="26606"/>
          <ac:grpSpMkLst>
            <pc:docMk/>
            <pc:sldMk cId="323668061" sldId="280"/>
            <ac:grpSpMk id="8" creationId="{D732526D-2B1C-4A4D-AF7A-56204C9374E3}"/>
          </ac:grpSpMkLst>
        </pc:grpChg>
        <pc:grpChg chg="add del">
          <ac:chgData name="Jason Jones" userId="4386a4ef0b9fc901" providerId="LiveId" clId="{2F283E7A-E2C4-4B00-926D-F20A3307B772}" dt="2019-03-19T18:42:56.633" v="608" actId="26606"/>
          <ac:grpSpMkLst>
            <pc:docMk/>
            <pc:sldMk cId="323668061" sldId="280"/>
            <ac:grpSpMk id="16" creationId="{C1D78633-7222-4BD8-9B43-C5A3FE3FB16A}"/>
          </ac:grpSpMkLst>
        </pc:grpChg>
        <pc:grpChg chg="add del">
          <ac:chgData name="Jason Jones" userId="4386a4ef0b9fc901" providerId="LiveId" clId="{2F283E7A-E2C4-4B00-926D-F20A3307B772}" dt="2019-03-19T18:43:00.490" v="610" actId="26606"/>
          <ac:grpSpMkLst>
            <pc:docMk/>
            <pc:sldMk cId="323668061" sldId="280"/>
            <ac:grpSpMk id="27" creationId="{D732526D-2B1C-4A4D-AF7A-56204C9374E3}"/>
          </ac:grpSpMkLst>
        </pc:grpChg>
        <pc:grpChg chg="add del">
          <ac:chgData name="Jason Jones" userId="4386a4ef0b9fc901" providerId="LiveId" clId="{2F283E7A-E2C4-4B00-926D-F20A3307B772}" dt="2019-03-19T19:10:06.993" v="940" actId="26606"/>
          <ac:grpSpMkLst>
            <pc:docMk/>
            <pc:sldMk cId="323668061" sldId="280"/>
            <ac:grpSpMk id="32" creationId="{D732526D-2B1C-4A4D-AF7A-56204C9374E3}"/>
          </ac:grpSpMkLst>
        </pc:grpChg>
        <pc:grpChg chg="add del">
          <ac:chgData name="Jason Jones" userId="4386a4ef0b9fc901" providerId="LiveId" clId="{2F283E7A-E2C4-4B00-926D-F20A3307B772}" dt="2019-03-19T19:10:06.993" v="940" actId="26606"/>
          <ac:grpSpMkLst>
            <pc:docMk/>
            <pc:sldMk cId="323668061" sldId="280"/>
            <ac:grpSpMk id="35" creationId="{E1DDA5A4-7121-4889-B82C-64E3A38BC4AE}"/>
          </ac:grpSpMkLst>
        </pc:grpChg>
        <pc:grpChg chg="add del">
          <ac:chgData name="Jason Jones" userId="4386a4ef0b9fc901" providerId="LiveId" clId="{2F283E7A-E2C4-4B00-926D-F20A3307B772}" dt="2019-03-19T19:10:06.993" v="940" actId="26606"/>
          <ac:grpSpMkLst>
            <pc:docMk/>
            <pc:sldMk cId="323668061" sldId="280"/>
            <ac:grpSpMk id="42" creationId="{F7FD9B28-D4CE-4960-9CA8-20C433BC287C}"/>
          </ac:grpSpMkLst>
        </pc:grpChg>
        <pc:picChg chg="add del">
          <ac:chgData name="Jason Jones" userId="4386a4ef0b9fc901" providerId="LiveId" clId="{2F283E7A-E2C4-4B00-926D-F20A3307B772}" dt="2019-03-19T19:10:06.993" v="940" actId="26606"/>
          <ac:picMkLst>
            <pc:docMk/>
            <pc:sldMk cId="323668061" sldId="280"/>
            <ac:picMk id="39" creationId="{2F677BBA-905D-416E-98FA-49E49779B765}"/>
          </ac:picMkLst>
        </pc:picChg>
        <pc:cxnChg chg="add del">
          <ac:chgData name="Jason Jones" userId="4386a4ef0b9fc901" providerId="LiveId" clId="{2F283E7A-E2C4-4B00-926D-F20A3307B772}" dt="2019-03-19T18:42:56.633" v="608" actId="26606"/>
          <ac:cxnSpMkLst>
            <pc:docMk/>
            <pc:sldMk cId="323668061" sldId="280"/>
            <ac:cxnSpMk id="12" creationId="{430127AE-B29E-4FDF-99D2-A2F1E7003F74}"/>
          </ac:cxnSpMkLst>
        </pc:cxnChg>
        <pc:cxnChg chg="add del">
          <ac:chgData name="Jason Jones" userId="4386a4ef0b9fc901" providerId="LiveId" clId="{2F283E7A-E2C4-4B00-926D-F20A3307B772}" dt="2019-03-19T19:10:06.993" v="940" actId="26606"/>
          <ac:cxnSpMkLst>
            <pc:docMk/>
            <pc:sldMk cId="323668061" sldId="280"/>
            <ac:cxnSpMk id="20" creationId="{787EF4F8-F48D-44B0-8670-501DB546B9ED}"/>
          </ac:cxnSpMkLst>
        </pc:cxnChg>
        <pc:cxnChg chg="add del">
          <ac:chgData name="Jason Jones" userId="4386a4ef0b9fc901" providerId="LiveId" clId="{2F283E7A-E2C4-4B00-926D-F20A3307B772}" dt="2019-03-19T18:42:56.633" v="608" actId="26606"/>
          <ac:cxnSpMkLst>
            <pc:docMk/>
            <pc:sldMk cId="323668061" sldId="280"/>
            <ac:cxnSpMk id="25" creationId="{B3CFF822-5B88-4257-86DB-464E3C755FE2}"/>
          </ac:cxnSpMkLst>
        </pc:cxnChg>
        <pc:cxnChg chg="add del">
          <ac:chgData name="Jason Jones" userId="4386a4ef0b9fc901" providerId="LiveId" clId="{2F283E7A-E2C4-4B00-926D-F20A3307B772}" dt="2019-03-19T18:43:00.490" v="610" actId="26606"/>
          <ac:cxnSpMkLst>
            <pc:docMk/>
            <pc:sldMk cId="323668061" sldId="280"/>
            <ac:cxnSpMk id="28" creationId="{430127AE-B29E-4FDF-99D2-A2F1E7003F74}"/>
          </ac:cxnSpMkLst>
        </pc:cxnChg>
        <pc:cxnChg chg="add del">
          <ac:chgData name="Jason Jones" userId="4386a4ef0b9fc901" providerId="LiveId" clId="{2F283E7A-E2C4-4B00-926D-F20A3307B772}" dt="2019-03-19T18:43:00.490" v="610" actId="26606"/>
          <ac:cxnSpMkLst>
            <pc:docMk/>
            <pc:sldMk cId="323668061" sldId="280"/>
            <ac:cxnSpMk id="30" creationId="{4E5365E6-B851-45B6-821E-CBF24C76A2F8}"/>
          </ac:cxnSpMkLst>
        </pc:cxnChg>
        <pc:cxnChg chg="add del">
          <ac:chgData name="Jason Jones" userId="4386a4ef0b9fc901" providerId="LiveId" clId="{2F283E7A-E2C4-4B00-926D-F20A3307B772}" dt="2019-03-19T19:10:06.993" v="940" actId="26606"/>
          <ac:cxnSpMkLst>
            <pc:docMk/>
            <pc:sldMk cId="323668061" sldId="280"/>
            <ac:cxnSpMk id="33" creationId="{430127AE-B29E-4FDF-99D2-A2F1E7003F74}"/>
          </ac:cxnSpMkLst>
        </pc:cxnChg>
        <pc:cxnChg chg="add del">
          <ac:chgData name="Jason Jones" userId="4386a4ef0b9fc901" providerId="LiveId" clId="{2F283E7A-E2C4-4B00-926D-F20A3307B772}" dt="2019-03-19T19:10:06.993" v="940" actId="26606"/>
          <ac:cxnSpMkLst>
            <pc:docMk/>
            <pc:sldMk cId="323668061" sldId="280"/>
            <ac:cxnSpMk id="46" creationId="{D7B5CF36-88AE-4085-B580-4618B482816D}"/>
          </ac:cxnSpMkLst>
        </pc:cxnChg>
        <pc:cxnChg chg="add del">
          <ac:chgData name="Jason Jones" userId="4386a4ef0b9fc901" providerId="LiveId" clId="{2F283E7A-E2C4-4B00-926D-F20A3307B772}" dt="2019-03-19T19:10:06.993" v="940" actId="26606"/>
          <ac:cxnSpMkLst>
            <pc:docMk/>
            <pc:sldMk cId="323668061" sldId="280"/>
            <ac:cxnSpMk id="50" creationId="{9E3CFB81-8BB1-4358-A40D-323415E65B56}"/>
          </ac:cxnSpMkLst>
        </pc:cxnChg>
      </pc:sldChg>
      <pc:sldChg chg="addSp delSp modSp add mod setBg setClrOvrMap delDesignElem">
        <pc:chgData name="Jason Jones" userId="4386a4ef0b9fc901" providerId="LiveId" clId="{2F283E7A-E2C4-4B00-926D-F20A3307B772}" dt="2019-03-19T20:06:39.807" v="1745" actId="20577"/>
        <pc:sldMkLst>
          <pc:docMk/>
          <pc:sldMk cId="739865889" sldId="282"/>
        </pc:sldMkLst>
        <pc:spChg chg="add mod">
          <ac:chgData name="Jason Jones" userId="4386a4ef0b9fc901" providerId="LiveId" clId="{2F283E7A-E2C4-4B00-926D-F20A3307B772}" dt="2019-03-19T20:06:39.807" v="1745" actId="20577"/>
          <ac:spMkLst>
            <pc:docMk/>
            <pc:sldMk cId="739865889" sldId="282"/>
            <ac:spMk id="2" creationId="{6C8D1E08-3556-4C5D-8948-ADB49891CDE1}"/>
          </ac:spMkLst>
        </pc:spChg>
        <pc:spChg chg="add del">
          <ac:chgData name="Jason Jones" userId="4386a4ef0b9fc901" providerId="LiveId" clId="{2F283E7A-E2C4-4B00-926D-F20A3307B772}" dt="2019-03-19T18:22:15.294" v="303" actId="478"/>
          <ac:spMkLst>
            <pc:docMk/>
            <pc:sldMk cId="739865889" sldId="282"/>
            <ac:spMk id="3" creationId="{4FC4F33B-3F09-42D0-ACEE-ACA9DA3D5CE4}"/>
          </ac:spMkLst>
        </pc:spChg>
        <pc:spChg chg="add del">
          <ac:chgData name="Jason Jones" userId="4386a4ef0b9fc901" providerId="LiveId" clId="{2F283E7A-E2C4-4B00-926D-F20A3307B772}" dt="2019-03-19T18:22:22.584" v="305" actId="26606"/>
          <ac:spMkLst>
            <pc:docMk/>
            <pc:sldMk cId="739865889" sldId="282"/>
            <ac:spMk id="11" creationId="{9CD9ACDE-8038-488C-AB0C-5FD1A373C8CD}"/>
          </ac:spMkLst>
        </pc:spChg>
        <pc:spChg chg="add">
          <ac:chgData name="Jason Jones" userId="4386a4ef0b9fc901" providerId="LiveId" clId="{2F283E7A-E2C4-4B00-926D-F20A3307B772}" dt="2019-03-19T18:57:35.778" v="799" actId="26606"/>
          <ac:spMkLst>
            <pc:docMk/>
            <pc:sldMk cId="739865889" sldId="282"/>
            <ac:spMk id="12" creationId="{57AEB73D-F521-4B19-820F-12DB6BCC8406}"/>
          </ac:spMkLst>
        </pc:spChg>
        <pc:spChg chg="add del">
          <ac:chgData name="Jason Jones" userId="4386a4ef0b9fc901" providerId="LiveId" clId="{2F283E7A-E2C4-4B00-926D-F20A3307B772}" dt="2019-03-19T18:22:22.584" v="305" actId="26606"/>
          <ac:spMkLst>
            <pc:docMk/>
            <pc:sldMk cId="739865889" sldId="282"/>
            <ac:spMk id="13" creationId="{DA6C2449-5F66-4753-AAA3-4AD81E57A0E5}"/>
          </ac:spMkLst>
        </pc:spChg>
        <pc:spChg chg="add del">
          <ac:chgData name="Jason Jones" userId="4386a4ef0b9fc901" providerId="LiveId" clId="{2F283E7A-E2C4-4B00-926D-F20A3307B772}" dt="2019-03-19T18:28:18.213" v="406"/>
          <ac:spMkLst>
            <pc:docMk/>
            <pc:sldMk cId="739865889" sldId="282"/>
            <ac:spMk id="19" creationId="{5369A695-798F-4885-AFD8-79E77718CFDA}"/>
          </ac:spMkLst>
        </pc:spChg>
        <pc:spChg chg="add del">
          <ac:chgData name="Jason Jones" userId="4386a4ef0b9fc901" providerId="LiveId" clId="{2F283E7A-E2C4-4B00-926D-F20A3307B772}" dt="2019-03-19T18:28:18.213" v="406"/>
          <ac:spMkLst>
            <pc:docMk/>
            <pc:sldMk cId="739865889" sldId="282"/>
            <ac:spMk id="20" creationId="{F2E071F9-F15E-48F8-9B0B-FF5D86811BD2}"/>
          </ac:spMkLst>
        </pc:spChg>
        <pc:spChg chg="add">
          <ac:chgData name="Jason Jones" userId="4386a4ef0b9fc901" providerId="LiveId" clId="{2F283E7A-E2C4-4B00-926D-F20A3307B772}" dt="2019-03-19T18:57:35.778" v="799" actId="26606"/>
          <ac:spMkLst>
            <pc:docMk/>
            <pc:sldMk cId="739865889" sldId="282"/>
            <ac:spMk id="30" creationId="{36E27C40-104A-4C05-A382-21A40999A1D7}"/>
          </ac:spMkLst>
        </pc:spChg>
        <pc:grpChg chg="add">
          <ac:chgData name="Jason Jones" userId="4386a4ef0b9fc901" providerId="LiveId" clId="{2F283E7A-E2C4-4B00-926D-F20A3307B772}" dt="2019-03-19T18:57:35.778" v="799" actId="26606"/>
          <ac:grpSpMkLst>
            <pc:docMk/>
            <pc:sldMk cId="739865889" sldId="282"/>
            <ac:grpSpMk id="4" creationId="{D6881CB0-1221-43BE-BE77-866AB4D5547D}"/>
          </ac:grpSpMkLst>
        </pc:grpChg>
        <pc:grpChg chg="add">
          <ac:chgData name="Jason Jones" userId="4386a4ef0b9fc901" providerId="LiveId" clId="{2F283E7A-E2C4-4B00-926D-F20A3307B772}" dt="2019-03-19T18:57:35.778" v="799" actId="26606"/>
          <ac:grpSpMkLst>
            <pc:docMk/>
            <pc:sldMk cId="739865889" sldId="282"/>
            <ac:grpSpMk id="14" creationId="{173F2476-AF66-478D-98AC-4E572A85CCCE}"/>
          </ac:grpSpMkLst>
        </pc:grpChg>
        <pc:grpChg chg="add">
          <ac:chgData name="Jason Jones" userId="4386a4ef0b9fc901" providerId="LiveId" clId="{2F283E7A-E2C4-4B00-926D-F20A3307B772}" dt="2019-03-19T18:57:35.778" v="799" actId="26606"/>
          <ac:grpSpMkLst>
            <pc:docMk/>
            <pc:sldMk cId="739865889" sldId="282"/>
            <ac:grpSpMk id="21" creationId="{C1D78633-7222-4BD8-9B43-C5A3FE3FB16A}"/>
          </ac:grpSpMkLst>
        </pc:grpChg>
        <pc:grpChg chg="add">
          <ac:chgData name="Jason Jones" userId="4386a4ef0b9fc901" providerId="LiveId" clId="{2F283E7A-E2C4-4B00-926D-F20A3307B772}" dt="2019-03-19T18:57:35.778" v="799" actId="26606"/>
          <ac:grpSpMkLst>
            <pc:docMk/>
            <pc:sldMk cId="739865889" sldId="282"/>
            <ac:grpSpMk id="26" creationId="{AD746CED-0567-4DF8-AB5A-955539059A38}"/>
          </ac:grpSpMkLst>
        </pc:grpChg>
        <pc:picChg chg="add del">
          <ac:chgData name="Jason Jones" userId="4386a4ef0b9fc901" providerId="LiveId" clId="{2F283E7A-E2C4-4B00-926D-F20A3307B772}" dt="2019-03-19T18:22:22.584" v="305" actId="26606"/>
          <ac:picMkLst>
            <pc:docMk/>
            <pc:sldMk cId="739865889" sldId="282"/>
            <ac:picMk id="7" creationId="{F6559626-B5BE-44EF-8F21-5B2E7597935F}"/>
          </ac:picMkLst>
        </pc:picChg>
        <pc:picChg chg="add del">
          <ac:chgData name="Jason Jones" userId="4386a4ef0b9fc901" providerId="LiveId" clId="{2F283E7A-E2C4-4B00-926D-F20A3307B772}" dt="2019-03-19T18:22:22.584" v="305" actId="26606"/>
          <ac:picMkLst>
            <pc:docMk/>
            <pc:sldMk cId="739865889" sldId="282"/>
            <ac:picMk id="9" creationId="{AE0BBD62-840F-4727-8E73-174F0D657745}"/>
          </ac:picMkLst>
        </pc:picChg>
        <pc:picChg chg="add del">
          <ac:chgData name="Jason Jones" userId="4386a4ef0b9fc901" providerId="LiveId" clId="{2F283E7A-E2C4-4B00-926D-F20A3307B772}" dt="2019-03-19T18:22:22.584" v="305" actId="26606"/>
          <ac:picMkLst>
            <pc:docMk/>
            <pc:sldMk cId="739865889" sldId="282"/>
            <ac:picMk id="15" creationId="{9DC2D8D4-F6D6-45F4-82A9-43B92A96E3D7}"/>
          </ac:picMkLst>
        </pc:picChg>
        <pc:picChg chg="add del">
          <ac:chgData name="Jason Jones" userId="4386a4ef0b9fc901" providerId="LiveId" clId="{2F283E7A-E2C4-4B00-926D-F20A3307B772}" dt="2019-03-19T18:28:18.213" v="406"/>
          <ac:picMkLst>
            <pc:docMk/>
            <pc:sldMk cId="739865889" sldId="282"/>
            <ac:picMk id="17" creationId="{F6559626-B5BE-44EF-8F21-5B2E7597935F}"/>
          </ac:picMkLst>
        </pc:picChg>
        <pc:picChg chg="add del">
          <ac:chgData name="Jason Jones" userId="4386a4ef0b9fc901" providerId="LiveId" clId="{2F283E7A-E2C4-4B00-926D-F20A3307B772}" dt="2019-03-19T18:28:18.213" v="406"/>
          <ac:picMkLst>
            <pc:docMk/>
            <pc:sldMk cId="739865889" sldId="282"/>
            <ac:picMk id="18" creationId="{AE0BBD62-840F-4727-8E73-174F0D657745}"/>
          </ac:picMkLst>
        </pc:picChg>
      </pc:sldChg>
      <pc:sldChg chg="addSp delSp modSp add mod setBg delDesignElem">
        <pc:chgData name="Jason Jones" userId="4386a4ef0b9fc901" providerId="LiveId" clId="{2F283E7A-E2C4-4B00-926D-F20A3307B772}" dt="2019-03-19T19:04:39.334" v="873" actId="27636"/>
        <pc:sldMkLst>
          <pc:docMk/>
          <pc:sldMk cId="2705500792" sldId="286"/>
        </pc:sldMkLst>
        <pc:spChg chg="mod">
          <ac:chgData name="Jason Jones" userId="4386a4ef0b9fc901" providerId="LiveId" clId="{2F283E7A-E2C4-4B00-926D-F20A3307B772}" dt="2019-03-19T19:04:39.334" v="873" actId="27636"/>
          <ac:spMkLst>
            <pc:docMk/>
            <pc:sldMk cId="2705500792" sldId="286"/>
            <ac:spMk id="2" creationId="{B65249B7-37B7-4BBA-B81B-B95D704AEA25}"/>
          </ac:spMkLst>
        </pc:spChg>
        <pc:spChg chg="del mod">
          <ac:chgData name="Jason Jones" userId="4386a4ef0b9fc901" providerId="LiveId" clId="{2F283E7A-E2C4-4B00-926D-F20A3307B772}" dt="2019-03-19T18:21:14.746" v="296" actId="478"/>
          <ac:spMkLst>
            <pc:docMk/>
            <pc:sldMk cId="2705500792" sldId="286"/>
            <ac:spMk id="3" creationId="{030C7125-5003-4884-AEB3-46342E71F1AA}"/>
          </ac:spMkLst>
        </pc:spChg>
        <pc:spChg chg="add">
          <ac:chgData name="Jason Jones" userId="4386a4ef0b9fc901" providerId="LiveId" clId="{2F283E7A-E2C4-4B00-926D-F20A3307B772}" dt="2019-03-19T18:30:14.517" v="421" actId="26606"/>
          <ac:spMkLst>
            <pc:docMk/>
            <pc:sldMk cId="2705500792" sldId="286"/>
            <ac:spMk id="7" creationId="{36E27C40-104A-4C05-A382-21A40999A1D7}"/>
          </ac:spMkLst>
        </pc:spChg>
        <pc:spChg chg="add del">
          <ac:chgData name="Jason Jones" userId="4386a4ef0b9fc901" providerId="LiveId" clId="{2F283E7A-E2C4-4B00-926D-F20A3307B772}" dt="2019-03-19T18:28:18.213" v="406"/>
          <ac:spMkLst>
            <pc:docMk/>
            <pc:sldMk cId="2705500792" sldId="286"/>
            <ac:spMk id="8" creationId="{5B1AD7AF-3A60-4C4F-979F-367102EFD94E}"/>
          </ac:spMkLst>
        </pc:spChg>
        <pc:spChg chg="add del">
          <ac:chgData name="Jason Jones" userId="4386a4ef0b9fc901" providerId="LiveId" clId="{2F283E7A-E2C4-4B00-926D-F20A3307B772}" dt="2019-03-19T18:28:18.213" v="406"/>
          <ac:spMkLst>
            <pc:docMk/>
            <pc:sldMk cId="2705500792" sldId="286"/>
            <ac:spMk id="10" creationId="{56177C8A-E75D-4FB9-8BA0-1FC843442E64}"/>
          </ac:spMkLst>
        </pc:spChg>
        <pc:grpChg chg="add">
          <ac:chgData name="Jason Jones" userId="4386a4ef0b9fc901" providerId="LiveId" clId="{2F283E7A-E2C4-4B00-926D-F20A3307B772}" dt="2019-03-19T18:30:14.517" v="421" actId="26606"/>
          <ac:grpSpMkLst>
            <pc:docMk/>
            <pc:sldMk cId="2705500792" sldId="286"/>
            <ac:grpSpMk id="6" creationId="{AD746CED-0567-4DF8-AB5A-955539059A38}"/>
          </ac:grpSpMkLst>
        </pc:grpChg>
        <pc:grpChg chg="add">
          <ac:chgData name="Jason Jones" userId="4386a4ef0b9fc901" providerId="LiveId" clId="{2F283E7A-E2C4-4B00-926D-F20A3307B772}" dt="2019-03-19T18:30:14.517" v="421" actId="26606"/>
          <ac:grpSpMkLst>
            <pc:docMk/>
            <pc:sldMk cId="2705500792" sldId="286"/>
            <ac:grpSpMk id="9" creationId="{C1D78633-7222-4BD8-9B43-C5A3FE3FB16A}"/>
          </ac:grpSpMkLst>
        </pc:grpChg>
        <pc:picChg chg="add del">
          <ac:chgData name="Jason Jones" userId="4386a4ef0b9fc901" providerId="LiveId" clId="{2F283E7A-E2C4-4B00-926D-F20A3307B772}" dt="2019-03-19T18:28:18.213" v="406"/>
          <ac:picMkLst>
            <pc:docMk/>
            <pc:sldMk cId="2705500792" sldId="286"/>
            <ac:picMk id="12" creationId="{FA85432F-F112-46C7-BF23-5801FAC719DA}"/>
          </ac:picMkLst>
        </pc:picChg>
        <pc:picChg chg="add del">
          <ac:chgData name="Jason Jones" userId="4386a4ef0b9fc901" providerId="LiveId" clId="{2F283E7A-E2C4-4B00-926D-F20A3307B772}" dt="2019-03-19T18:28:18.213" v="406"/>
          <ac:picMkLst>
            <pc:docMk/>
            <pc:sldMk cId="2705500792" sldId="286"/>
            <ac:picMk id="14" creationId="{364454F8-571B-4920-8B9E-6750E65D6BC9}"/>
          </ac:picMkLst>
        </pc:picChg>
      </pc:sldChg>
      <pc:sldChg chg="addSp modSp add mod setBg setClrOvrMap">
        <pc:chgData name="Jason Jones" userId="4386a4ef0b9fc901" providerId="LiveId" clId="{2F283E7A-E2C4-4B00-926D-F20A3307B772}" dt="2019-03-19T18:41:03.156" v="594" actId="27636"/>
        <pc:sldMkLst>
          <pc:docMk/>
          <pc:sldMk cId="3451671437" sldId="288"/>
        </pc:sldMkLst>
        <pc:spChg chg="mod">
          <ac:chgData name="Jason Jones" userId="4386a4ef0b9fc901" providerId="LiveId" clId="{2F283E7A-E2C4-4B00-926D-F20A3307B772}" dt="2019-03-19T18:40:59.339" v="592" actId="14100"/>
          <ac:spMkLst>
            <pc:docMk/>
            <pc:sldMk cId="3451671437" sldId="288"/>
            <ac:spMk id="2" creationId="{FA927E6F-C044-47AC-ADCB-6B01A2E9E19E}"/>
          </ac:spMkLst>
        </pc:spChg>
        <pc:spChg chg="mod">
          <ac:chgData name="Jason Jones" userId="4386a4ef0b9fc901" providerId="LiveId" clId="{2F283E7A-E2C4-4B00-926D-F20A3307B772}" dt="2019-03-19T18:41:03.156" v="594" actId="27636"/>
          <ac:spMkLst>
            <pc:docMk/>
            <pc:sldMk cId="3451671437" sldId="288"/>
            <ac:spMk id="3" creationId="{38541E5D-3C19-4776-B3C1-3A72E9902FD5}"/>
          </ac:spMkLst>
        </pc:spChg>
        <pc:spChg chg="add">
          <ac:chgData name="Jason Jones" userId="4386a4ef0b9fc901" providerId="LiveId" clId="{2F283E7A-E2C4-4B00-926D-F20A3307B772}" dt="2019-03-19T18:39:37.778" v="570" actId="26606"/>
          <ac:spMkLst>
            <pc:docMk/>
            <pc:sldMk cId="3451671437" sldId="288"/>
            <ac:spMk id="14" creationId="{46A0238B-7919-4C52-882E-344BBBF0D27F}"/>
          </ac:spMkLst>
        </pc:spChg>
        <pc:spChg chg="add">
          <ac:chgData name="Jason Jones" userId="4386a4ef0b9fc901" providerId="LiveId" clId="{2F283E7A-E2C4-4B00-926D-F20A3307B772}" dt="2019-03-19T18:39:37.778" v="570" actId="26606"/>
          <ac:spMkLst>
            <pc:docMk/>
            <pc:sldMk cId="3451671437" sldId="288"/>
            <ac:spMk id="16" creationId="{1C19C803-5DD2-4587-9488-A3938282DE36}"/>
          </ac:spMkLst>
        </pc:spChg>
        <pc:spChg chg="add">
          <ac:chgData name="Jason Jones" userId="4386a4ef0b9fc901" providerId="LiveId" clId="{2F283E7A-E2C4-4B00-926D-F20A3307B772}" dt="2019-03-19T18:39:37.778" v="570" actId="26606"/>
          <ac:spMkLst>
            <pc:docMk/>
            <pc:sldMk cId="3451671437" sldId="288"/>
            <ac:spMk id="18" creationId="{653E5E44-01E8-4485-9970-B1CFA30491A4}"/>
          </ac:spMkLst>
        </pc:spChg>
        <pc:spChg chg="add">
          <ac:chgData name="Jason Jones" userId="4386a4ef0b9fc901" providerId="LiveId" clId="{2F283E7A-E2C4-4B00-926D-F20A3307B772}" dt="2019-03-19T18:39:37.778" v="570" actId="26606"/>
          <ac:spMkLst>
            <pc:docMk/>
            <pc:sldMk cId="3451671437" sldId="288"/>
            <ac:spMk id="20" creationId="{C3425D87-5A37-4324-87B2-0C408B11A04F}"/>
          </ac:spMkLst>
        </pc:spChg>
        <pc:spChg chg="add">
          <ac:chgData name="Jason Jones" userId="4386a4ef0b9fc901" providerId="LiveId" clId="{2F283E7A-E2C4-4B00-926D-F20A3307B772}" dt="2019-03-19T18:39:37.778" v="570" actId="26606"/>
          <ac:spMkLst>
            <pc:docMk/>
            <pc:sldMk cId="3451671437" sldId="288"/>
            <ac:spMk id="22" creationId="{5585A755-0CAB-454D-A480-9DA14C309ADD}"/>
          </ac:spMkLst>
        </pc:spChg>
        <pc:grpChg chg="add">
          <ac:chgData name="Jason Jones" userId="4386a4ef0b9fc901" providerId="LiveId" clId="{2F283E7A-E2C4-4B00-926D-F20A3307B772}" dt="2019-03-19T18:39:37.778" v="570" actId="26606"/>
          <ac:grpSpMkLst>
            <pc:docMk/>
            <pc:sldMk cId="3451671437" sldId="288"/>
            <ac:grpSpMk id="8" creationId="{D732526D-2B1C-4A4D-AF7A-56204C9374E3}"/>
          </ac:grpSpMkLst>
        </pc:grpChg>
        <pc:cxnChg chg="add">
          <ac:chgData name="Jason Jones" userId="4386a4ef0b9fc901" providerId="LiveId" clId="{2F283E7A-E2C4-4B00-926D-F20A3307B772}" dt="2019-03-19T18:39:37.778" v="570" actId="26606"/>
          <ac:cxnSpMkLst>
            <pc:docMk/>
            <pc:sldMk cId="3451671437" sldId="288"/>
            <ac:cxnSpMk id="12" creationId="{430127AE-B29E-4FDF-99D2-A2F1E7003F74}"/>
          </ac:cxnSpMkLst>
        </pc:cxnChg>
      </pc:sldChg>
      <pc:sldChg chg="addSp delSp modSp add mod setBg">
        <pc:chgData name="Jason Jones" userId="4386a4ef0b9fc901" providerId="LiveId" clId="{2F283E7A-E2C4-4B00-926D-F20A3307B772}" dt="2019-03-19T18:42:18.079" v="606" actId="122"/>
        <pc:sldMkLst>
          <pc:docMk/>
          <pc:sldMk cId="1501556037" sldId="289"/>
        </pc:sldMkLst>
        <pc:spChg chg="mod">
          <ac:chgData name="Jason Jones" userId="4386a4ef0b9fc901" providerId="LiveId" clId="{2F283E7A-E2C4-4B00-926D-F20A3307B772}" dt="2019-03-19T18:41:48.849" v="600" actId="14100"/>
          <ac:spMkLst>
            <pc:docMk/>
            <pc:sldMk cId="1501556037" sldId="289"/>
            <ac:spMk id="2" creationId="{FA927E6F-C044-47AC-ADCB-6B01A2E9E19E}"/>
          </ac:spMkLst>
        </pc:spChg>
        <pc:spChg chg="add del mod">
          <ac:chgData name="Jason Jones" userId="4386a4ef0b9fc901" providerId="LiveId" clId="{2F283E7A-E2C4-4B00-926D-F20A3307B772}" dt="2019-03-19T18:41:41.776" v="599" actId="26606"/>
          <ac:spMkLst>
            <pc:docMk/>
            <pc:sldMk cId="1501556037" sldId="289"/>
            <ac:spMk id="3" creationId="{38541E5D-3C19-4776-B3C1-3A72E9902FD5}"/>
          </ac:spMkLst>
        </pc:spChg>
        <pc:spChg chg="add del">
          <ac:chgData name="Jason Jones" userId="4386a4ef0b9fc901" providerId="LiveId" clId="{2F283E7A-E2C4-4B00-926D-F20A3307B772}" dt="2019-03-19T18:41:35.601" v="596" actId="26606"/>
          <ac:spMkLst>
            <pc:docMk/>
            <pc:sldMk cId="1501556037" sldId="289"/>
            <ac:spMk id="16" creationId="{8307893A-9361-4AD3-A98C-AB26519D54AD}"/>
          </ac:spMkLst>
        </pc:spChg>
        <pc:spChg chg="add del">
          <ac:chgData name="Jason Jones" userId="4386a4ef0b9fc901" providerId="LiveId" clId="{2F283E7A-E2C4-4B00-926D-F20A3307B772}" dt="2019-03-19T18:41:41.730" v="598" actId="26606"/>
          <ac:spMkLst>
            <pc:docMk/>
            <pc:sldMk cId="1501556037" sldId="289"/>
            <ac:spMk id="22" creationId="{8307893A-9361-4AD3-A98C-AB26519D54AD}"/>
          </ac:spMkLst>
        </pc:spChg>
        <pc:spChg chg="add">
          <ac:chgData name="Jason Jones" userId="4386a4ef0b9fc901" providerId="LiveId" clId="{2F283E7A-E2C4-4B00-926D-F20A3307B772}" dt="2019-03-19T18:41:41.776" v="599" actId="26606"/>
          <ac:spMkLst>
            <pc:docMk/>
            <pc:sldMk cId="1501556037" sldId="289"/>
            <ac:spMk id="28" creationId="{0BA2247A-E9F8-4143-ADCA-0F842A18E2E5}"/>
          </ac:spMkLst>
        </pc:spChg>
        <pc:grpChg chg="add del">
          <ac:chgData name="Jason Jones" userId="4386a4ef0b9fc901" providerId="LiveId" clId="{2F283E7A-E2C4-4B00-926D-F20A3307B772}" dt="2019-03-19T18:41:35.601" v="596" actId="26606"/>
          <ac:grpSpMkLst>
            <pc:docMk/>
            <pc:sldMk cId="1501556037" sldId="289"/>
            <ac:grpSpMk id="10" creationId="{2A2F43E8-8873-4D69-9498-098DCE6BCA69}"/>
          </ac:grpSpMkLst>
        </pc:grpChg>
        <pc:grpChg chg="add del">
          <ac:chgData name="Jason Jones" userId="4386a4ef0b9fc901" providerId="LiveId" clId="{2F283E7A-E2C4-4B00-926D-F20A3307B772}" dt="2019-03-19T18:41:41.730" v="598" actId="26606"/>
          <ac:grpSpMkLst>
            <pc:docMk/>
            <pc:sldMk cId="1501556037" sldId="289"/>
            <ac:grpSpMk id="20" creationId="{2A2F43E8-8873-4D69-9498-098DCE6BCA69}"/>
          </ac:grpSpMkLst>
        </pc:grpChg>
        <pc:grpChg chg="add">
          <ac:chgData name="Jason Jones" userId="4386a4ef0b9fc901" providerId="LiveId" clId="{2F283E7A-E2C4-4B00-926D-F20A3307B772}" dt="2019-03-19T18:41:41.776" v="599" actId="26606"/>
          <ac:grpSpMkLst>
            <pc:docMk/>
            <pc:sldMk cId="1501556037" sldId="289"/>
            <ac:grpSpMk id="26" creationId="{2A2F43E8-8873-4D69-9498-098DCE6BCA69}"/>
          </ac:grpSpMkLst>
        </pc:grpChg>
        <pc:graphicFrameChg chg="add del">
          <ac:chgData name="Jason Jones" userId="4386a4ef0b9fc901" providerId="LiveId" clId="{2F283E7A-E2C4-4B00-926D-F20A3307B772}" dt="2019-03-19T18:41:35.601" v="596" actId="26606"/>
          <ac:graphicFrameMkLst>
            <pc:docMk/>
            <pc:sldMk cId="1501556037" sldId="289"/>
            <ac:graphicFrameMk id="5" creationId="{7A54224E-59BC-4547-AEA5-333DB86E8201}"/>
          </ac:graphicFrameMkLst>
        </pc:graphicFrameChg>
        <pc:graphicFrameChg chg="add del">
          <ac:chgData name="Jason Jones" userId="4386a4ef0b9fc901" providerId="LiveId" clId="{2F283E7A-E2C4-4B00-926D-F20A3307B772}" dt="2019-03-19T18:41:41.730" v="598" actId="26606"/>
          <ac:graphicFrameMkLst>
            <pc:docMk/>
            <pc:sldMk cId="1501556037" sldId="289"/>
            <ac:graphicFrameMk id="24" creationId="{2EE071E6-B461-448B-A687-D81997290A29}"/>
          </ac:graphicFrameMkLst>
        </pc:graphicFrameChg>
        <pc:graphicFrameChg chg="add mod">
          <ac:chgData name="Jason Jones" userId="4386a4ef0b9fc901" providerId="LiveId" clId="{2F283E7A-E2C4-4B00-926D-F20A3307B772}" dt="2019-03-19T18:42:18.079" v="606" actId="122"/>
          <ac:graphicFrameMkLst>
            <pc:docMk/>
            <pc:sldMk cId="1501556037" sldId="289"/>
            <ac:graphicFrameMk id="30" creationId="{CE0EA75D-77D7-4BAA-B95F-AC16A6D268C6}"/>
          </ac:graphicFrameMkLst>
        </pc:graphicFrameChg>
        <pc:cxnChg chg="add del">
          <ac:chgData name="Jason Jones" userId="4386a4ef0b9fc901" providerId="LiveId" clId="{2F283E7A-E2C4-4B00-926D-F20A3307B772}" dt="2019-03-19T18:41:35.601" v="596" actId="26606"/>
          <ac:cxnSpMkLst>
            <pc:docMk/>
            <pc:sldMk cId="1501556037" sldId="289"/>
            <ac:cxnSpMk id="14" creationId="{593059F8-275F-4CEA-8F3F-019CE4DF93EE}"/>
          </ac:cxnSpMkLst>
        </pc:cxnChg>
        <pc:cxnChg chg="add del">
          <ac:chgData name="Jason Jones" userId="4386a4ef0b9fc901" providerId="LiveId" clId="{2F283E7A-E2C4-4B00-926D-F20A3307B772}" dt="2019-03-19T18:41:35.601" v="596" actId="26606"/>
          <ac:cxnSpMkLst>
            <pc:docMk/>
            <pc:sldMk cId="1501556037" sldId="289"/>
            <ac:cxnSpMk id="18" creationId="{F1534FA6-97DA-4524-BBD3-450AE51EF930}"/>
          </ac:cxnSpMkLst>
        </pc:cxnChg>
        <pc:cxnChg chg="add del">
          <ac:chgData name="Jason Jones" userId="4386a4ef0b9fc901" providerId="LiveId" clId="{2F283E7A-E2C4-4B00-926D-F20A3307B772}" dt="2019-03-19T18:41:41.730" v="598" actId="26606"/>
          <ac:cxnSpMkLst>
            <pc:docMk/>
            <pc:sldMk cId="1501556037" sldId="289"/>
            <ac:cxnSpMk id="21" creationId="{593059F8-275F-4CEA-8F3F-019CE4DF93EE}"/>
          </ac:cxnSpMkLst>
        </pc:cxnChg>
        <pc:cxnChg chg="add del">
          <ac:chgData name="Jason Jones" userId="4386a4ef0b9fc901" providerId="LiveId" clId="{2F283E7A-E2C4-4B00-926D-F20A3307B772}" dt="2019-03-19T18:41:41.730" v="598" actId="26606"/>
          <ac:cxnSpMkLst>
            <pc:docMk/>
            <pc:sldMk cId="1501556037" sldId="289"/>
            <ac:cxnSpMk id="23" creationId="{F1534FA6-97DA-4524-BBD3-450AE51EF930}"/>
          </ac:cxnSpMkLst>
        </pc:cxnChg>
        <pc:cxnChg chg="add">
          <ac:chgData name="Jason Jones" userId="4386a4ef0b9fc901" providerId="LiveId" clId="{2F283E7A-E2C4-4B00-926D-F20A3307B772}" dt="2019-03-19T18:41:41.776" v="599" actId="26606"/>
          <ac:cxnSpMkLst>
            <pc:docMk/>
            <pc:sldMk cId="1501556037" sldId="289"/>
            <ac:cxnSpMk id="27" creationId="{593059F8-275F-4CEA-8F3F-019CE4DF93EE}"/>
          </ac:cxnSpMkLst>
        </pc:cxnChg>
        <pc:cxnChg chg="add">
          <ac:chgData name="Jason Jones" userId="4386a4ef0b9fc901" providerId="LiveId" clId="{2F283E7A-E2C4-4B00-926D-F20A3307B772}" dt="2019-03-19T18:41:41.776" v="599" actId="26606"/>
          <ac:cxnSpMkLst>
            <pc:docMk/>
            <pc:sldMk cId="1501556037" sldId="289"/>
            <ac:cxnSpMk id="29" creationId="{D6AAB1FD-37D2-44D2-9E77-C42AA85E7829}"/>
          </ac:cxnSpMkLst>
        </pc:cxnChg>
      </pc:sldChg>
      <pc:sldChg chg="addSp delSp modSp add mod setBg setClrOvrMap">
        <pc:chgData name="Jason Jones" userId="4386a4ef0b9fc901" providerId="LiveId" clId="{2F283E7A-E2C4-4B00-926D-F20A3307B772}" dt="2019-03-19T20:06:02.720" v="1741" actId="20577"/>
        <pc:sldMkLst>
          <pc:docMk/>
          <pc:sldMk cId="4156938676" sldId="291"/>
        </pc:sldMkLst>
        <pc:spChg chg="mod">
          <ac:chgData name="Jason Jones" userId="4386a4ef0b9fc901" providerId="LiveId" clId="{2F283E7A-E2C4-4B00-926D-F20A3307B772}" dt="2019-03-19T18:56:55.569" v="792" actId="20577"/>
          <ac:spMkLst>
            <pc:docMk/>
            <pc:sldMk cId="4156938676" sldId="291"/>
            <ac:spMk id="2" creationId="{FC940C34-0D5F-439F-89FE-9AD06B8ECFDF}"/>
          </ac:spMkLst>
        </pc:spChg>
        <pc:spChg chg="mod">
          <ac:chgData name="Jason Jones" userId="4386a4ef0b9fc901" providerId="LiveId" clId="{2F283E7A-E2C4-4B00-926D-F20A3307B772}" dt="2019-03-19T20:06:02.720" v="1741" actId="20577"/>
          <ac:spMkLst>
            <pc:docMk/>
            <pc:sldMk cId="4156938676" sldId="291"/>
            <ac:spMk id="3" creationId="{B1736D17-680C-4752-BBE4-ADAD0D6393C4}"/>
          </ac:spMkLst>
        </pc:spChg>
        <pc:spChg chg="add del">
          <ac:chgData name="Jason Jones" userId="4386a4ef0b9fc901" providerId="LiveId" clId="{2F283E7A-E2C4-4B00-926D-F20A3307B772}" dt="2019-03-19T18:56:33.747" v="776" actId="26606"/>
          <ac:spMkLst>
            <pc:docMk/>
            <pc:sldMk cId="4156938676" sldId="291"/>
            <ac:spMk id="8" creationId="{E3DB6FEF-2505-46DD-98AA-E6F0013EDD4F}"/>
          </ac:spMkLst>
        </pc:spChg>
        <pc:spChg chg="add del">
          <ac:chgData name="Jason Jones" userId="4386a4ef0b9fc901" providerId="LiveId" clId="{2F283E7A-E2C4-4B00-926D-F20A3307B772}" dt="2019-03-19T18:56:33.747" v="776" actId="26606"/>
          <ac:spMkLst>
            <pc:docMk/>
            <pc:sldMk cId="4156938676" sldId="291"/>
            <ac:spMk id="10" creationId="{8A450A7B-228C-4101-8701-8725F6D48B3D}"/>
          </ac:spMkLst>
        </pc:spChg>
        <pc:spChg chg="add del">
          <ac:chgData name="Jason Jones" userId="4386a4ef0b9fc901" providerId="LiveId" clId="{2F283E7A-E2C4-4B00-926D-F20A3307B772}" dt="2019-03-19T18:56:33.747" v="776" actId="26606"/>
          <ac:spMkLst>
            <pc:docMk/>
            <pc:sldMk cId="4156938676" sldId="291"/>
            <ac:spMk id="12" creationId="{7A601649-7DA5-4AA2-8711-0963D83A11C6}"/>
          </ac:spMkLst>
        </pc:spChg>
        <pc:spChg chg="add del">
          <ac:chgData name="Jason Jones" userId="4386a4ef0b9fc901" providerId="LiveId" clId="{2F283E7A-E2C4-4B00-926D-F20A3307B772}" dt="2019-03-19T18:56:33.747" v="776" actId="26606"/>
          <ac:spMkLst>
            <pc:docMk/>
            <pc:sldMk cId="4156938676" sldId="291"/>
            <ac:spMk id="14" creationId="{4BF06320-21C2-4178-97BE-A72378A8A20E}"/>
          </ac:spMkLst>
        </pc:spChg>
        <pc:spChg chg="add del">
          <ac:chgData name="Jason Jones" userId="4386a4ef0b9fc901" providerId="LiveId" clId="{2F283E7A-E2C4-4B00-926D-F20A3307B772}" dt="2019-03-19T18:56:35.252" v="778" actId="26606"/>
          <ac:spMkLst>
            <pc:docMk/>
            <pc:sldMk cId="4156938676" sldId="291"/>
            <ac:spMk id="15" creationId="{2A0F9152-48E3-49B1-872D-898BCB713AE4}"/>
          </ac:spMkLst>
        </pc:spChg>
        <pc:spChg chg="add del">
          <ac:chgData name="Jason Jones" userId="4386a4ef0b9fc901" providerId="LiveId" clId="{2F283E7A-E2C4-4B00-926D-F20A3307B772}" dt="2019-03-19T18:56:33.747" v="776" actId="26606"/>
          <ac:spMkLst>
            <pc:docMk/>
            <pc:sldMk cId="4156938676" sldId="291"/>
            <ac:spMk id="16" creationId="{78DB0209-038A-4BBB-846F-FF25A7C1688C}"/>
          </ac:spMkLst>
        </pc:spChg>
        <pc:spChg chg="add del">
          <ac:chgData name="Jason Jones" userId="4386a4ef0b9fc901" providerId="LiveId" clId="{2F283E7A-E2C4-4B00-926D-F20A3307B772}" dt="2019-03-19T18:56:35.252" v="778" actId="26606"/>
          <ac:spMkLst>
            <pc:docMk/>
            <pc:sldMk cId="4156938676" sldId="291"/>
            <ac:spMk id="17" creationId="{23489F6D-90F9-4863-AC28-04E23B84E08A}"/>
          </ac:spMkLst>
        </pc:spChg>
        <pc:spChg chg="add del">
          <ac:chgData name="Jason Jones" userId="4386a4ef0b9fc901" providerId="LiveId" clId="{2F283E7A-E2C4-4B00-926D-F20A3307B772}" dt="2019-03-19T18:56:35.252" v="778" actId="26606"/>
          <ac:spMkLst>
            <pc:docMk/>
            <pc:sldMk cId="4156938676" sldId="291"/>
            <ac:spMk id="20" creationId="{36E27C40-104A-4C05-A382-21A40999A1D7}"/>
          </ac:spMkLst>
        </pc:spChg>
        <pc:spChg chg="add del">
          <ac:chgData name="Jason Jones" userId="4386a4ef0b9fc901" providerId="LiveId" clId="{2F283E7A-E2C4-4B00-926D-F20A3307B772}" dt="2019-03-19T18:56:40.040" v="780" actId="26606"/>
          <ac:spMkLst>
            <pc:docMk/>
            <pc:sldMk cId="4156938676" sldId="291"/>
            <ac:spMk id="24" creationId="{7E0DAF15-8AF2-4607-BC7D-008DDFA2955F}"/>
          </ac:spMkLst>
        </pc:spChg>
        <pc:spChg chg="add del">
          <ac:chgData name="Jason Jones" userId="4386a4ef0b9fc901" providerId="LiveId" clId="{2F283E7A-E2C4-4B00-926D-F20A3307B772}" dt="2019-03-19T18:56:40.040" v="780" actId="26606"/>
          <ac:spMkLst>
            <pc:docMk/>
            <pc:sldMk cId="4156938676" sldId="291"/>
            <ac:spMk id="25" creationId="{60023F75-BD2E-4177-8FA1-1EB9F3E45D6C}"/>
          </ac:spMkLst>
        </pc:spChg>
        <pc:spChg chg="add del">
          <ac:chgData name="Jason Jones" userId="4386a4ef0b9fc901" providerId="LiveId" clId="{2F283E7A-E2C4-4B00-926D-F20A3307B772}" dt="2019-03-19T18:56:40.040" v="780" actId="26606"/>
          <ac:spMkLst>
            <pc:docMk/>
            <pc:sldMk cId="4156938676" sldId="291"/>
            <ac:spMk id="26" creationId="{8C31B5C6-9592-4D8F-923A-791E5EF95F22}"/>
          </ac:spMkLst>
        </pc:spChg>
        <pc:spChg chg="add del">
          <ac:chgData name="Jason Jones" userId="4386a4ef0b9fc901" providerId="LiveId" clId="{2F283E7A-E2C4-4B00-926D-F20A3307B772}" dt="2019-03-19T18:56:41.724" v="782" actId="26606"/>
          <ac:spMkLst>
            <pc:docMk/>
            <pc:sldMk cId="4156938676" sldId="291"/>
            <ac:spMk id="28" creationId="{1B7980EA-F904-4003-B61B-85D715ECD3DA}"/>
          </ac:spMkLst>
        </pc:spChg>
        <pc:spChg chg="add">
          <ac:chgData name="Jason Jones" userId="4386a4ef0b9fc901" providerId="LiveId" clId="{2F283E7A-E2C4-4B00-926D-F20A3307B772}" dt="2019-03-19T18:56:41.734" v="783" actId="26606"/>
          <ac:spMkLst>
            <pc:docMk/>
            <pc:sldMk cId="4156938676" sldId="291"/>
            <ac:spMk id="32" creationId="{7E0DAF15-8AF2-4607-BC7D-008DDFA2955F}"/>
          </ac:spMkLst>
        </pc:spChg>
        <pc:spChg chg="add">
          <ac:chgData name="Jason Jones" userId="4386a4ef0b9fc901" providerId="LiveId" clId="{2F283E7A-E2C4-4B00-926D-F20A3307B772}" dt="2019-03-19T18:56:41.734" v="783" actId="26606"/>
          <ac:spMkLst>
            <pc:docMk/>
            <pc:sldMk cId="4156938676" sldId="291"/>
            <ac:spMk id="33" creationId="{60023F75-BD2E-4177-8FA1-1EB9F3E45D6C}"/>
          </ac:spMkLst>
        </pc:spChg>
        <pc:spChg chg="add">
          <ac:chgData name="Jason Jones" userId="4386a4ef0b9fc901" providerId="LiveId" clId="{2F283E7A-E2C4-4B00-926D-F20A3307B772}" dt="2019-03-19T18:56:41.734" v="783" actId="26606"/>
          <ac:spMkLst>
            <pc:docMk/>
            <pc:sldMk cId="4156938676" sldId="291"/>
            <ac:spMk id="34" creationId="{8C31B5C6-9592-4D8F-923A-791E5EF95F22}"/>
          </ac:spMkLst>
        </pc:spChg>
        <pc:grpChg chg="add del">
          <ac:chgData name="Jason Jones" userId="4386a4ef0b9fc901" providerId="LiveId" clId="{2F283E7A-E2C4-4B00-926D-F20A3307B772}" dt="2019-03-19T18:56:35.252" v="778" actId="26606"/>
          <ac:grpSpMkLst>
            <pc:docMk/>
            <pc:sldMk cId="4156938676" sldId="291"/>
            <ac:grpSpMk id="21" creationId="{C1D78633-7222-4BD8-9B43-C5A3FE3FB16A}"/>
          </ac:grpSpMkLst>
        </pc:grpChg>
        <pc:grpChg chg="add del">
          <ac:chgData name="Jason Jones" userId="4386a4ef0b9fc901" providerId="LiveId" clId="{2F283E7A-E2C4-4B00-926D-F20A3307B772}" dt="2019-03-19T18:56:41.724" v="782" actId="26606"/>
          <ac:grpSpMkLst>
            <pc:docMk/>
            <pc:sldMk cId="4156938676" sldId="291"/>
            <ac:grpSpMk id="29" creationId="{D04B3AAD-B980-4347-8FEA-1B8B5B6DEF24}"/>
          </ac:grpSpMkLst>
        </pc:grpChg>
        <pc:cxnChg chg="add del">
          <ac:chgData name="Jason Jones" userId="4386a4ef0b9fc901" providerId="LiveId" clId="{2F283E7A-E2C4-4B00-926D-F20A3307B772}" dt="2019-03-19T18:56:33.747" v="776" actId="26606"/>
          <ac:cxnSpMkLst>
            <pc:docMk/>
            <pc:sldMk cId="4156938676" sldId="291"/>
            <ac:cxnSpMk id="18" creationId="{1B896C34-214C-4AF6-8B1F-ACB10F0BF0BC}"/>
          </ac:cxnSpMkLst>
        </pc:cxnChg>
        <pc:cxnChg chg="add del">
          <ac:chgData name="Jason Jones" userId="4386a4ef0b9fc901" providerId="LiveId" clId="{2F283E7A-E2C4-4B00-926D-F20A3307B772}" dt="2019-03-19T18:56:35.252" v="778" actId="26606"/>
          <ac:cxnSpMkLst>
            <pc:docMk/>
            <pc:sldMk cId="4156938676" sldId="291"/>
            <ac:cxnSpMk id="19" creationId="{B3CFF822-5B88-4257-86DB-464E3C755FE2}"/>
          </ac:cxnSpMkLst>
        </pc:cxnChg>
      </pc:sldChg>
      <pc:sldChg chg="addSp delSp modSp add mod setBg setClrOvrMap">
        <pc:chgData name="Jason Jones" userId="4386a4ef0b9fc901" providerId="LiveId" clId="{2F283E7A-E2C4-4B00-926D-F20A3307B772}" dt="2019-03-19T20:05:22.692" v="1735" actId="2711"/>
        <pc:sldMkLst>
          <pc:docMk/>
          <pc:sldMk cId="1571426591" sldId="293"/>
        </pc:sldMkLst>
        <pc:spChg chg="del mod">
          <ac:chgData name="Jason Jones" userId="4386a4ef0b9fc901" providerId="LiveId" clId="{2F283E7A-E2C4-4B00-926D-F20A3307B772}" dt="2019-03-19T18:52:08.026" v="699" actId="478"/>
          <ac:spMkLst>
            <pc:docMk/>
            <pc:sldMk cId="1571426591" sldId="293"/>
            <ac:spMk id="2" creationId="{F6C8FD65-B51D-4C33-8519-3BD113D421B6}"/>
          </ac:spMkLst>
        </pc:spChg>
        <pc:spChg chg="mod">
          <ac:chgData name="Jason Jones" userId="4386a4ef0b9fc901" providerId="LiveId" clId="{2F283E7A-E2C4-4B00-926D-F20A3307B772}" dt="2019-03-19T20:05:22.692" v="1735" actId="2711"/>
          <ac:spMkLst>
            <pc:docMk/>
            <pc:sldMk cId="1571426591" sldId="293"/>
            <ac:spMk id="3" creationId="{C1C951AE-31CD-4F88-A1CB-5478B9EE73C8}"/>
          </ac:spMkLst>
        </pc:spChg>
        <pc:spChg chg="add del">
          <ac:chgData name="Jason Jones" userId="4386a4ef0b9fc901" providerId="LiveId" clId="{2F283E7A-E2C4-4B00-926D-F20A3307B772}" dt="2019-03-19T18:52:58.455" v="705" actId="26606"/>
          <ac:spMkLst>
            <pc:docMk/>
            <pc:sldMk cId="1571426591" sldId="293"/>
            <ac:spMk id="8" creationId="{36E27C40-104A-4C05-A382-21A40999A1D7}"/>
          </ac:spMkLst>
        </pc:spChg>
        <pc:spChg chg="add del">
          <ac:chgData name="Jason Jones" userId="4386a4ef0b9fc901" providerId="LiveId" clId="{2F283E7A-E2C4-4B00-926D-F20A3307B772}" dt="2019-03-19T18:51:49.406" v="697" actId="26606"/>
          <ac:spMkLst>
            <pc:docMk/>
            <pc:sldMk cId="1571426591" sldId="293"/>
            <ac:spMk id="10" creationId="{40369B00-E29B-4BE1-9B97-31C4628C385E}"/>
          </ac:spMkLst>
        </pc:spChg>
        <pc:spChg chg="add del">
          <ac:chgData name="Jason Jones" userId="4386a4ef0b9fc901" providerId="LiveId" clId="{2F283E7A-E2C4-4B00-926D-F20A3307B772}" dt="2019-03-19T18:52:58.455" v="705" actId="26606"/>
          <ac:spMkLst>
            <pc:docMk/>
            <pc:sldMk cId="1571426591" sldId="293"/>
            <ac:spMk id="15" creationId="{2A0F9152-48E3-49B1-872D-898BCB713AE4}"/>
          </ac:spMkLst>
        </pc:spChg>
        <pc:spChg chg="add del">
          <ac:chgData name="Jason Jones" userId="4386a4ef0b9fc901" providerId="LiveId" clId="{2F283E7A-E2C4-4B00-926D-F20A3307B772}" dt="2019-03-19T18:52:58.455" v="705" actId="26606"/>
          <ac:spMkLst>
            <pc:docMk/>
            <pc:sldMk cId="1571426591" sldId="293"/>
            <ac:spMk id="17" creationId="{23489F6D-90F9-4863-AC28-04E23B84E08A}"/>
          </ac:spMkLst>
        </pc:spChg>
        <pc:spChg chg="add">
          <ac:chgData name="Jason Jones" userId="4386a4ef0b9fc901" providerId="LiveId" clId="{2F283E7A-E2C4-4B00-926D-F20A3307B772}" dt="2019-03-19T18:52:58.455" v="705" actId="26606"/>
          <ac:spMkLst>
            <pc:docMk/>
            <pc:sldMk cId="1571426591" sldId="293"/>
            <ac:spMk id="24" creationId="{46A0238B-7919-4C52-882E-344BBBF0D27F}"/>
          </ac:spMkLst>
        </pc:spChg>
        <pc:spChg chg="add">
          <ac:chgData name="Jason Jones" userId="4386a4ef0b9fc901" providerId="LiveId" clId="{2F283E7A-E2C4-4B00-926D-F20A3307B772}" dt="2019-03-19T18:52:58.455" v="705" actId="26606"/>
          <ac:spMkLst>
            <pc:docMk/>
            <pc:sldMk cId="1571426591" sldId="293"/>
            <ac:spMk id="26" creationId="{1C19C803-5DD2-4587-9488-A3938282DE36}"/>
          </ac:spMkLst>
        </pc:spChg>
        <pc:spChg chg="add">
          <ac:chgData name="Jason Jones" userId="4386a4ef0b9fc901" providerId="LiveId" clId="{2F283E7A-E2C4-4B00-926D-F20A3307B772}" dt="2019-03-19T18:52:58.455" v="705" actId="26606"/>
          <ac:spMkLst>
            <pc:docMk/>
            <pc:sldMk cId="1571426591" sldId="293"/>
            <ac:spMk id="28" creationId="{653E5E44-01E8-4485-9970-B1CFA30491A4}"/>
          </ac:spMkLst>
        </pc:spChg>
        <pc:spChg chg="add">
          <ac:chgData name="Jason Jones" userId="4386a4ef0b9fc901" providerId="LiveId" clId="{2F283E7A-E2C4-4B00-926D-F20A3307B772}" dt="2019-03-19T18:52:58.455" v="705" actId="26606"/>
          <ac:spMkLst>
            <pc:docMk/>
            <pc:sldMk cId="1571426591" sldId="293"/>
            <ac:spMk id="30" creationId="{C3425D87-5A37-4324-87B2-0C408B11A04F}"/>
          </ac:spMkLst>
        </pc:spChg>
        <pc:spChg chg="add">
          <ac:chgData name="Jason Jones" userId="4386a4ef0b9fc901" providerId="LiveId" clId="{2F283E7A-E2C4-4B00-926D-F20A3307B772}" dt="2019-03-19T18:52:58.455" v="705" actId="26606"/>
          <ac:spMkLst>
            <pc:docMk/>
            <pc:sldMk cId="1571426591" sldId="293"/>
            <ac:spMk id="32" creationId="{5585A755-0CAB-454D-A480-9DA14C309ADD}"/>
          </ac:spMkLst>
        </pc:spChg>
        <pc:grpChg chg="add del">
          <ac:chgData name="Jason Jones" userId="4386a4ef0b9fc901" providerId="LiveId" clId="{2F283E7A-E2C4-4B00-926D-F20A3307B772}" dt="2019-03-19T18:52:58.455" v="705" actId="26606"/>
          <ac:grpSpMkLst>
            <pc:docMk/>
            <pc:sldMk cId="1571426591" sldId="293"/>
            <ac:grpSpMk id="14" creationId="{C1D78633-7222-4BD8-9B43-C5A3FE3FB16A}"/>
          </ac:grpSpMkLst>
        </pc:grpChg>
        <pc:picChg chg="add del">
          <ac:chgData name="Jason Jones" userId="4386a4ef0b9fc901" providerId="LiveId" clId="{2F283E7A-E2C4-4B00-926D-F20A3307B772}" dt="2019-03-19T18:51:49.406" v="697" actId="26606"/>
          <ac:picMkLst>
            <pc:docMk/>
            <pc:sldMk cId="1571426591" sldId="293"/>
            <ac:picMk id="7" creationId="{FFD9332B-0607-4CA9-A58A-F8649CEB9767}"/>
          </ac:picMkLst>
        </pc:picChg>
        <pc:cxnChg chg="add del">
          <ac:chgData name="Jason Jones" userId="4386a4ef0b9fc901" providerId="LiveId" clId="{2F283E7A-E2C4-4B00-926D-F20A3307B772}" dt="2019-03-19T18:51:49.406" v="697" actId="26606"/>
          <ac:cxnSpMkLst>
            <pc:docMk/>
            <pc:sldMk cId="1571426591" sldId="293"/>
            <ac:cxnSpMk id="12" creationId="{783650ED-89BE-40BA-B6D5-FB00064D42BD}"/>
          </ac:cxnSpMkLst>
        </pc:cxnChg>
        <pc:cxnChg chg="add del">
          <ac:chgData name="Jason Jones" userId="4386a4ef0b9fc901" providerId="LiveId" clId="{2F283E7A-E2C4-4B00-926D-F20A3307B772}" dt="2019-03-19T18:52:58.455" v="705" actId="26606"/>
          <ac:cxnSpMkLst>
            <pc:docMk/>
            <pc:sldMk cId="1571426591" sldId="293"/>
            <ac:cxnSpMk id="19" creationId="{B3CFF822-5B88-4257-86DB-464E3C755FE2}"/>
          </ac:cxnSpMkLst>
        </pc:cxnChg>
      </pc:sldChg>
      <pc:sldChg chg="addSp delSp modSp add mod setBg">
        <pc:chgData name="Jason Jones" userId="4386a4ef0b9fc901" providerId="LiveId" clId="{2F283E7A-E2C4-4B00-926D-F20A3307B772}" dt="2019-03-19T19:03:23.384" v="862" actId="478"/>
        <pc:sldMkLst>
          <pc:docMk/>
          <pc:sldMk cId="3672620483" sldId="294"/>
        </pc:sldMkLst>
        <pc:spChg chg="del mod">
          <ac:chgData name="Jason Jones" userId="4386a4ef0b9fc901" providerId="LiveId" clId="{2F283E7A-E2C4-4B00-926D-F20A3307B772}" dt="2019-03-19T19:03:20.429" v="861" actId="478"/>
          <ac:spMkLst>
            <pc:docMk/>
            <pc:sldMk cId="3672620483" sldId="294"/>
            <ac:spMk id="2" creationId="{71DC35B6-8557-4BF3-82FD-777B53C92D18}"/>
          </ac:spMkLst>
        </pc:spChg>
        <pc:spChg chg="mod">
          <ac:chgData name="Jason Jones" userId="4386a4ef0b9fc901" providerId="LiveId" clId="{2F283E7A-E2C4-4B00-926D-F20A3307B772}" dt="2019-03-19T18:59:27.105" v="821" actId="403"/>
          <ac:spMkLst>
            <pc:docMk/>
            <pc:sldMk cId="3672620483" sldId="294"/>
            <ac:spMk id="3" creationId="{4D246646-949E-45DA-9259-3C217EFD997F}"/>
          </ac:spMkLst>
        </pc:spChg>
        <pc:spChg chg="add del mod">
          <ac:chgData name="Jason Jones" userId="4386a4ef0b9fc901" providerId="LiveId" clId="{2F283E7A-E2C4-4B00-926D-F20A3307B772}" dt="2019-03-19T19:03:23.384" v="862" actId="478"/>
          <ac:spMkLst>
            <pc:docMk/>
            <pc:sldMk cId="3672620483" sldId="294"/>
            <ac:spMk id="5" creationId="{24B64191-7104-475A-B078-D586F2435D2C}"/>
          </ac:spMkLst>
        </pc:spChg>
        <pc:spChg chg="add">
          <ac:chgData name="Jason Jones" userId="4386a4ef0b9fc901" providerId="LiveId" clId="{2F283E7A-E2C4-4B00-926D-F20A3307B772}" dt="2019-03-19T18:58:53.621" v="806" actId="26606"/>
          <ac:spMkLst>
            <pc:docMk/>
            <pc:sldMk cId="3672620483" sldId="294"/>
            <ac:spMk id="8" creationId="{E3DB6FEF-2505-46DD-98AA-E6F0013EDD4F}"/>
          </ac:spMkLst>
        </pc:spChg>
        <pc:spChg chg="add">
          <ac:chgData name="Jason Jones" userId="4386a4ef0b9fc901" providerId="LiveId" clId="{2F283E7A-E2C4-4B00-926D-F20A3307B772}" dt="2019-03-19T18:58:53.621" v="806" actId="26606"/>
          <ac:spMkLst>
            <pc:docMk/>
            <pc:sldMk cId="3672620483" sldId="294"/>
            <ac:spMk id="10" creationId="{8A450A7B-228C-4101-8701-8725F6D48B3D}"/>
          </ac:spMkLst>
        </pc:spChg>
        <pc:spChg chg="add">
          <ac:chgData name="Jason Jones" userId="4386a4ef0b9fc901" providerId="LiveId" clId="{2F283E7A-E2C4-4B00-926D-F20A3307B772}" dt="2019-03-19T18:58:53.621" v="806" actId="26606"/>
          <ac:spMkLst>
            <pc:docMk/>
            <pc:sldMk cId="3672620483" sldId="294"/>
            <ac:spMk id="12" creationId="{7A601649-7DA5-4AA2-8711-0963D83A11C6}"/>
          </ac:spMkLst>
        </pc:spChg>
        <pc:spChg chg="add">
          <ac:chgData name="Jason Jones" userId="4386a4ef0b9fc901" providerId="LiveId" clId="{2F283E7A-E2C4-4B00-926D-F20A3307B772}" dt="2019-03-19T18:58:53.621" v="806" actId="26606"/>
          <ac:spMkLst>
            <pc:docMk/>
            <pc:sldMk cId="3672620483" sldId="294"/>
            <ac:spMk id="14" creationId="{4BF06320-21C2-4178-97BE-A72378A8A20E}"/>
          </ac:spMkLst>
        </pc:spChg>
        <pc:spChg chg="add">
          <ac:chgData name="Jason Jones" userId="4386a4ef0b9fc901" providerId="LiveId" clId="{2F283E7A-E2C4-4B00-926D-F20A3307B772}" dt="2019-03-19T18:58:53.621" v="806" actId="26606"/>
          <ac:spMkLst>
            <pc:docMk/>
            <pc:sldMk cId="3672620483" sldId="294"/>
            <ac:spMk id="16" creationId="{78DB0209-038A-4BBB-846F-FF25A7C1688C}"/>
          </ac:spMkLst>
        </pc:spChg>
        <pc:cxnChg chg="add">
          <ac:chgData name="Jason Jones" userId="4386a4ef0b9fc901" providerId="LiveId" clId="{2F283E7A-E2C4-4B00-926D-F20A3307B772}" dt="2019-03-19T18:58:53.621" v="806" actId="26606"/>
          <ac:cxnSpMkLst>
            <pc:docMk/>
            <pc:sldMk cId="3672620483" sldId="294"/>
            <ac:cxnSpMk id="18" creationId="{1B896C34-214C-4AF6-8B1F-ACB10F0BF0BC}"/>
          </ac:cxnSpMkLst>
        </pc:cxnChg>
      </pc:sldChg>
      <pc:sldChg chg="addSp delSp modSp add mod setBg">
        <pc:chgData name="Jason Jones" userId="4386a4ef0b9fc901" providerId="LiveId" clId="{2F283E7A-E2C4-4B00-926D-F20A3307B772}" dt="2019-03-19T19:03:15.015" v="860" actId="478"/>
        <pc:sldMkLst>
          <pc:docMk/>
          <pc:sldMk cId="3477307109" sldId="295"/>
        </pc:sldMkLst>
        <pc:spChg chg="del mod">
          <ac:chgData name="Jason Jones" userId="4386a4ef0b9fc901" providerId="LiveId" clId="{2F283E7A-E2C4-4B00-926D-F20A3307B772}" dt="2019-03-19T19:03:09.971" v="859" actId="478"/>
          <ac:spMkLst>
            <pc:docMk/>
            <pc:sldMk cId="3477307109" sldId="295"/>
            <ac:spMk id="2" creationId="{6F329EBA-40BD-446F-88C6-DA064E3412D0}"/>
          </ac:spMkLst>
        </pc:spChg>
        <pc:spChg chg="mod">
          <ac:chgData name="Jason Jones" userId="4386a4ef0b9fc901" providerId="LiveId" clId="{2F283E7A-E2C4-4B00-926D-F20A3307B772}" dt="2019-03-19T19:00:52.227" v="840" actId="403"/>
          <ac:spMkLst>
            <pc:docMk/>
            <pc:sldMk cId="3477307109" sldId="295"/>
            <ac:spMk id="3" creationId="{C2971A68-B964-443D-B236-400135D13B1D}"/>
          </ac:spMkLst>
        </pc:spChg>
        <pc:spChg chg="add del mod">
          <ac:chgData name="Jason Jones" userId="4386a4ef0b9fc901" providerId="LiveId" clId="{2F283E7A-E2C4-4B00-926D-F20A3307B772}" dt="2019-03-19T19:03:15.015" v="860" actId="478"/>
          <ac:spMkLst>
            <pc:docMk/>
            <pc:sldMk cId="3477307109" sldId="295"/>
            <ac:spMk id="5" creationId="{8FB373DB-305F-41F2-BEA9-294640ACA39A}"/>
          </ac:spMkLst>
        </pc:spChg>
        <pc:spChg chg="add del">
          <ac:chgData name="Jason Jones" userId="4386a4ef0b9fc901" providerId="LiveId" clId="{2F283E7A-E2C4-4B00-926D-F20A3307B772}" dt="2019-03-19T19:00:37.979" v="837" actId="26606"/>
          <ac:spMkLst>
            <pc:docMk/>
            <pc:sldMk cId="3477307109" sldId="295"/>
            <ac:spMk id="10" creationId="{40369B00-E29B-4BE1-9B97-31C4628C385E}"/>
          </ac:spMkLst>
        </pc:spChg>
        <pc:spChg chg="add">
          <ac:chgData name="Jason Jones" userId="4386a4ef0b9fc901" providerId="LiveId" clId="{2F283E7A-E2C4-4B00-926D-F20A3307B772}" dt="2019-03-19T19:00:37.987" v="838" actId="26606"/>
          <ac:spMkLst>
            <pc:docMk/>
            <pc:sldMk cId="3477307109" sldId="295"/>
            <ac:spMk id="14" creationId="{40369B00-E29B-4BE1-9B97-31C4628C385E}"/>
          </ac:spMkLst>
        </pc:spChg>
        <pc:picChg chg="add del">
          <ac:chgData name="Jason Jones" userId="4386a4ef0b9fc901" providerId="LiveId" clId="{2F283E7A-E2C4-4B00-926D-F20A3307B772}" dt="2019-03-19T19:00:37.979" v="837" actId="26606"/>
          <ac:picMkLst>
            <pc:docMk/>
            <pc:sldMk cId="3477307109" sldId="295"/>
            <ac:picMk id="7" creationId="{CDA6D4E8-AF45-4775-9725-58718E0F238A}"/>
          </ac:picMkLst>
        </pc:picChg>
        <pc:picChg chg="add mod">
          <ac:chgData name="Jason Jones" userId="4386a4ef0b9fc901" providerId="LiveId" clId="{2F283E7A-E2C4-4B00-926D-F20A3307B772}" dt="2019-03-19T19:00:56.641" v="841" actId="1076"/>
          <ac:picMkLst>
            <pc:docMk/>
            <pc:sldMk cId="3477307109" sldId="295"/>
            <ac:picMk id="15" creationId="{83FA638B-A0DE-4876-8469-6D0A50765298}"/>
          </ac:picMkLst>
        </pc:picChg>
        <pc:cxnChg chg="add del">
          <ac:chgData name="Jason Jones" userId="4386a4ef0b9fc901" providerId="LiveId" clId="{2F283E7A-E2C4-4B00-926D-F20A3307B772}" dt="2019-03-19T19:00:37.979" v="837" actId="26606"/>
          <ac:cxnSpMkLst>
            <pc:docMk/>
            <pc:sldMk cId="3477307109" sldId="295"/>
            <ac:cxnSpMk id="12" creationId="{783650ED-89BE-40BA-B6D5-FB00064D42BD}"/>
          </ac:cxnSpMkLst>
        </pc:cxnChg>
        <pc:cxnChg chg="add">
          <ac:chgData name="Jason Jones" userId="4386a4ef0b9fc901" providerId="LiveId" clId="{2F283E7A-E2C4-4B00-926D-F20A3307B772}" dt="2019-03-19T19:00:37.987" v="838" actId="26606"/>
          <ac:cxnSpMkLst>
            <pc:docMk/>
            <pc:sldMk cId="3477307109" sldId="295"/>
            <ac:cxnSpMk id="16" creationId="{783650ED-89BE-40BA-B6D5-FB00064D42BD}"/>
          </ac:cxnSpMkLst>
        </pc:cxnChg>
      </pc:sldChg>
      <pc:sldChg chg="addSp delSp modSp add mod setBg">
        <pc:chgData name="Jason Jones" userId="4386a4ef0b9fc901" providerId="LiveId" clId="{2F283E7A-E2C4-4B00-926D-F20A3307B772}" dt="2019-03-19T19:05:36.252" v="877" actId="403"/>
        <pc:sldMkLst>
          <pc:docMk/>
          <pc:sldMk cId="1955469697" sldId="296"/>
        </pc:sldMkLst>
        <pc:spChg chg="del mod">
          <ac:chgData name="Jason Jones" userId="4386a4ef0b9fc901" providerId="LiveId" clId="{2F283E7A-E2C4-4B00-926D-F20A3307B772}" dt="2019-03-19T19:05:22.847" v="875" actId="478"/>
          <ac:spMkLst>
            <pc:docMk/>
            <pc:sldMk cId="1955469697" sldId="296"/>
            <ac:spMk id="2" creationId="{D45E7EFD-7CAF-47FE-A1B7-16D1748AE0FC}"/>
          </ac:spMkLst>
        </pc:spChg>
        <pc:spChg chg="mod">
          <ac:chgData name="Jason Jones" userId="4386a4ef0b9fc901" providerId="LiveId" clId="{2F283E7A-E2C4-4B00-926D-F20A3307B772}" dt="2019-03-19T19:05:36.252" v="877" actId="403"/>
          <ac:spMkLst>
            <pc:docMk/>
            <pc:sldMk cId="1955469697" sldId="296"/>
            <ac:spMk id="3" creationId="{BCA73DD8-9791-4174-ADDF-2E89E573DA46}"/>
          </ac:spMkLst>
        </pc:spChg>
        <pc:spChg chg="add del">
          <ac:chgData name="Jason Jones" userId="4386a4ef0b9fc901" providerId="LiveId" clId="{2F283E7A-E2C4-4B00-926D-F20A3307B772}" dt="2019-03-19T19:02:00.739" v="852" actId="26606"/>
          <ac:spMkLst>
            <pc:docMk/>
            <pc:sldMk cId="1955469697" sldId="296"/>
            <ac:spMk id="10" creationId="{3D877858-43DB-478C-BC84-9DACF1A10CCC}"/>
          </ac:spMkLst>
        </pc:spChg>
        <pc:spChg chg="add del">
          <ac:chgData name="Jason Jones" userId="4386a4ef0b9fc901" providerId="LiveId" clId="{2F283E7A-E2C4-4B00-926D-F20A3307B772}" dt="2019-03-19T19:02:00.733" v="851" actId="26606"/>
          <ac:spMkLst>
            <pc:docMk/>
            <pc:sldMk cId="1955469697" sldId="296"/>
            <ac:spMk id="17" creationId="{3D877858-43DB-478C-BC84-9DACF1A10CCC}"/>
          </ac:spMkLst>
        </pc:spChg>
        <pc:spChg chg="add">
          <ac:chgData name="Jason Jones" userId="4386a4ef0b9fc901" providerId="LiveId" clId="{2F283E7A-E2C4-4B00-926D-F20A3307B772}" dt="2019-03-19T19:02:00.739" v="852" actId="26606"/>
          <ac:spMkLst>
            <pc:docMk/>
            <pc:sldMk cId="1955469697" sldId="296"/>
            <ac:spMk id="22" creationId="{5450FF14-6377-4F15-A50C-6E804489FF95}"/>
          </ac:spMkLst>
        </pc:spChg>
        <pc:spChg chg="add">
          <ac:chgData name="Jason Jones" userId="4386a4ef0b9fc901" providerId="LiveId" clId="{2F283E7A-E2C4-4B00-926D-F20A3307B772}" dt="2019-03-19T19:02:00.739" v="852" actId="26606"/>
          <ac:spMkLst>
            <pc:docMk/>
            <pc:sldMk cId="1955469697" sldId="296"/>
            <ac:spMk id="23" creationId="{3A3A5C02-9E21-4315-9391-21C9E66CB33A}"/>
          </ac:spMkLst>
        </pc:spChg>
        <pc:picChg chg="add mod">
          <ac:chgData name="Jason Jones" userId="4386a4ef0b9fc901" providerId="LiveId" clId="{2F283E7A-E2C4-4B00-926D-F20A3307B772}" dt="2019-03-19T19:02:00.739" v="852" actId="26606"/>
          <ac:picMkLst>
            <pc:docMk/>
            <pc:sldMk cId="1955469697" sldId="296"/>
            <ac:picMk id="7" creationId="{1E73CFB2-B1F4-4D8A-AD9E-E25F87F60041}"/>
          </ac:picMkLst>
        </pc:picChg>
        <pc:cxnChg chg="add del">
          <ac:chgData name="Jason Jones" userId="4386a4ef0b9fc901" providerId="LiveId" clId="{2F283E7A-E2C4-4B00-926D-F20A3307B772}" dt="2019-03-19T19:02:00.739" v="852" actId="26606"/>
          <ac:cxnSpMkLst>
            <pc:docMk/>
            <pc:sldMk cId="1955469697" sldId="296"/>
            <ac:cxnSpMk id="12" creationId="{D4170ABC-ADB2-4391-89AD-49DF2FC59947}"/>
          </ac:cxnSpMkLst>
        </pc:cxnChg>
        <pc:cxnChg chg="add del">
          <ac:chgData name="Jason Jones" userId="4386a4ef0b9fc901" providerId="LiveId" clId="{2F283E7A-E2C4-4B00-926D-F20A3307B772}" dt="2019-03-19T19:02:00.733" v="851" actId="26606"/>
          <ac:cxnSpMkLst>
            <pc:docMk/>
            <pc:sldMk cId="1955469697" sldId="296"/>
            <ac:cxnSpMk id="19" creationId="{D4170ABC-ADB2-4391-89AD-49DF2FC59947}"/>
          </ac:cxnSpMkLst>
        </pc:cxnChg>
        <pc:cxnChg chg="add">
          <ac:chgData name="Jason Jones" userId="4386a4ef0b9fc901" providerId="LiveId" clId="{2F283E7A-E2C4-4B00-926D-F20A3307B772}" dt="2019-03-19T19:02:00.739" v="852" actId="26606"/>
          <ac:cxnSpMkLst>
            <pc:docMk/>
            <pc:sldMk cId="1955469697" sldId="296"/>
            <ac:cxnSpMk id="21" creationId="{4F67D375-84C5-4EFB-AF77-DE352BC52C3B}"/>
          </ac:cxnSpMkLst>
        </pc:cxnChg>
      </pc:sldChg>
      <pc:sldChg chg="addSp delSp modSp add mod setBg">
        <pc:chgData name="Jason Jones" userId="4386a4ef0b9fc901" providerId="LiveId" clId="{2F283E7A-E2C4-4B00-926D-F20A3307B772}" dt="2019-03-19T19:05:49.111" v="879" actId="478"/>
        <pc:sldMkLst>
          <pc:docMk/>
          <pc:sldMk cId="777839971" sldId="297"/>
        </pc:sldMkLst>
        <pc:spChg chg="del mod">
          <ac:chgData name="Jason Jones" userId="4386a4ef0b9fc901" providerId="LiveId" clId="{2F283E7A-E2C4-4B00-926D-F20A3307B772}" dt="2019-03-19T19:05:49.111" v="879" actId="478"/>
          <ac:spMkLst>
            <pc:docMk/>
            <pc:sldMk cId="777839971" sldId="297"/>
            <ac:spMk id="2" creationId="{D1D12E76-9D55-409B-9DF8-E8997BB2FF49}"/>
          </ac:spMkLst>
        </pc:spChg>
        <pc:spChg chg="mod">
          <ac:chgData name="Jason Jones" userId="4386a4ef0b9fc901" providerId="LiveId" clId="{2F283E7A-E2C4-4B00-926D-F20A3307B772}" dt="2019-03-19T19:05:45.291" v="878" actId="5793"/>
          <ac:spMkLst>
            <pc:docMk/>
            <pc:sldMk cId="777839971" sldId="297"/>
            <ac:spMk id="3" creationId="{89C070BB-F73F-4C33-B825-75E97053AE87}"/>
          </ac:spMkLst>
        </pc:spChg>
        <pc:spChg chg="add">
          <ac:chgData name="Jason Jones" userId="4386a4ef0b9fc901" providerId="LiveId" clId="{2F283E7A-E2C4-4B00-926D-F20A3307B772}" dt="2019-03-19T19:02:49.408" v="857" actId="26606"/>
          <ac:spMkLst>
            <pc:docMk/>
            <pc:sldMk cId="777839971" sldId="297"/>
            <ac:spMk id="10" creationId="{40369B00-E29B-4BE1-9B97-31C4628C385E}"/>
          </ac:spMkLst>
        </pc:spChg>
        <pc:picChg chg="add">
          <ac:chgData name="Jason Jones" userId="4386a4ef0b9fc901" providerId="LiveId" clId="{2F283E7A-E2C4-4B00-926D-F20A3307B772}" dt="2019-03-19T19:02:49.408" v="857" actId="26606"/>
          <ac:picMkLst>
            <pc:docMk/>
            <pc:sldMk cId="777839971" sldId="297"/>
            <ac:picMk id="7" creationId="{45289806-B185-48BA-ADB5-1B14BEB0541A}"/>
          </ac:picMkLst>
        </pc:picChg>
        <pc:cxnChg chg="add">
          <ac:chgData name="Jason Jones" userId="4386a4ef0b9fc901" providerId="LiveId" clId="{2F283E7A-E2C4-4B00-926D-F20A3307B772}" dt="2019-03-19T19:02:49.408" v="857" actId="26606"/>
          <ac:cxnSpMkLst>
            <pc:docMk/>
            <pc:sldMk cId="777839971" sldId="297"/>
            <ac:cxnSpMk id="12" creationId="{783650ED-89BE-40BA-B6D5-FB00064D42BD}"/>
          </ac:cxnSpMkLst>
        </pc:cxnChg>
      </pc:sldChg>
      <pc:sldChg chg="modSp add">
        <pc:chgData name="Jason Jones" userId="4386a4ef0b9fc901" providerId="LiveId" clId="{2F283E7A-E2C4-4B00-926D-F20A3307B772}" dt="2019-03-19T19:07:48.035" v="894" actId="403"/>
        <pc:sldMkLst>
          <pc:docMk/>
          <pc:sldMk cId="2875517700" sldId="298"/>
        </pc:sldMkLst>
        <pc:spChg chg="mod">
          <ac:chgData name="Jason Jones" userId="4386a4ef0b9fc901" providerId="LiveId" clId="{2F283E7A-E2C4-4B00-926D-F20A3307B772}" dt="2019-03-19T19:07:42.195" v="892" actId="403"/>
          <ac:spMkLst>
            <pc:docMk/>
            <pc:sldMk cId="2875517700" sldId="298"/>
            <ac:spMk id="2" creationId="{0A1C7B84-FC81-49C1-B619-AAE8DCD9DBFC}"/>
          </ac:spMkLst>
        </pc:spChg>
        <pc:spChg chg="mod">
          <ac:chgData name="Jason Jones" userId="4386a4ef0b9fc901" providerId="LiveId" clId="{2F283E7A-E2C4-4B00-926D-F20A3307B772}" dt="2019-03-19T19:07:48.035" v="894" actId="403"/>
          <ac:spMkLst>
            <pc:docMk/>
            <pc:sldMk cId="2875517700" sldId="298"/>
            <ac:spMk id="3" creationId="{735BC81B-7A86-43F3-9443-522179F3CEEE}"/>
          </ac:spMkLst>
        </pc:spChg>
      </pc:sldChg>
      <pc:sldChg chg="addSp delSp modSp add mod setBg">
        <pc:chgData name="Jason Jones" userId="4386a4ef0b9fc901" providerId="LiveId" clId="{2F283E7A-E2C4-4B00-926D-F20A3307B772}" dt="2019-03-19T20:08:37.149" v="1753" actId="26606"/>
        <pc:sldMkLst>
          <pc:docMk/>
          <pc:sldMk cId="4191270732" sldId="299"/>
        </pc:sldMkLst>
        <pc:spChg chg="mod">
          <ac:chgData name="Jason Jones" userId="4386a4ef0b9fc901" providerId="LiveId" clId="{2F283E7A-E2C4-4B00-926D-F20A3307B772}" dt="2019-03-19T20:08:37.149" v="1753" actId="26606"/>
          <ac:spMkLst>
            <pc:docMk/>
            <pc:sldMk cId="4191270732" sldId="299"/>
            <ac:spMk id="2" creationId="{2F4074D0-2153-456B-A278-21DEDC1434FB}"/>
          </ac:spMkLst>
        </pc:spChg>
        <pc:spChg chg="add del mod">
          <ac:chgData name="Jason Jones" userId="4386a4ef0b9fc901" providerId="LiveId" clId="{2F283E7A-E2C4-4B00-926D-F20A3307B772}" dt="2019-03-19T20:08:37.149" v="1753" actId="26606"/>
          <ac:spMkLst>
            <pc:docMk/>
            <pc:sldMk cId="4191270732" sldId="299"/>
            <ac:spMk id="3" creationId="{A8B7C4AE-4BF8-48E7-A019-C6547B979BD3}"/>
          </ac:spMkLst>
        </pc:spChg>
        <pc:spChg chg="add del">
          <ac:chgData name="Jason Jones" userId="4386a4ef0b9fc901" providerId="LiveId" clId="{2F283E7A-E2C4-4B00-926D-F20A3307B772}" dt="2019-03-19T20:08:37.122" v="1752" actId="26606"/>
          <ac:spMkLst>
            <pc:docMk/>
            <pc:sldMk cId="4191270732" sldId="299"/>
            <ac:spMk id="7" creationId="{29F21D33-7C72-4D9D-AB31-56CD5D229EB5}"/>
          </ac:spMkLst>
        </pc:spChg>
        <pc:spChg chg="add del">
          <ac:chgData name="Jason Jones" userId="4386a4ef0b9fc901" providerId="LiveId" clId="{2F283E7A-E2C4-4B00-926D-F20A3307B772}" dt="2019-03-19T20:08:25.897" v="1750" actId="26606"/>
          <ac:spMkLst>
            <pc:docMk/>
            <pc:sldMk cId="4191270732" sldId="299"/>
            <ac:spMk id="10" creationId="{0BA2247A-E9F8-4143-ADCA-0F842A18E2E5}"/>
          </ac:spMkLst>
        </pc:spChg>
        <pc:spChg chg="add">
          <ac:chgData name="Jason Jones" userId="4386a4ef0b9fc901" providerId="LiveId" clId="{2F283E7A-E2C4-4B00-926D-F20A3307B772}" dt="2019-03-19T20:08:37.149" v="1753" actId="26606"/>
          <ac:spMkLst>
            <pc:docMk/>
            <pc:sldMk cId="4191270732" sldId="299"/>
            <ac:spMk id="11" creationId="{1B3142D0-3112-4D80-B5AB-2304330816D4}"/>
          </ac:spMkLst>
        </pc:spChg>
        <pc:graphicFrameChg chg="add del mod">
          <ac:chgData name="Jason Jones" userId="4386a4ef0b9fc901" providerId="LiveId" clId="{2F283E7A-E2C4-4B00-926D-F20A3307B772}" dt="2019-03-19T20:08:09.856" v="1748" actId="26606"/>
          <ac:graphicFrameMkLst>
            <pc:docMk/>
            <pc:sldMk cId="4191270732" sldId="299"/>
            <ac:graphicFrameMk id="5" creationId="{6F69797A-A712-4C59-B1C9-80ABC5D588A8}"/>
          </ac:graphicFrameMkLst>
        </pc:graphicFrameChg>
        <pc:graphicFrameChg chg="add del">
          <ac:chgData name="Jason Jones" userId="4386a4ef0b9fc901" providerId="LiveId" clId="{2F283E7A-E2C4-4B00-926D-F20A3307B772}" dt="2019-03-19T20:08:25.897" v="1750" actId="26606"/>
          <ac:graphicFrameMkLst>
            <pc:docMk/>
            <pc:sldMk cId="4191270732" sldId="299"/>
            <ac:graphicFrameMk id="6" creationId="{8F2695F2-350D-4379-BA11-CD1D73038507}"/>
          </ac:graphicFrameMkLst>
        </pc:graphicFrameChg>
        <pc:graphicFrameChg chg="add del">
          <ac:chgData name="Jason Jones" userId="4386a4ef0b9fc901" providerId="LiveId" clId="{2F283E7A-E2C4-4B00-926D-F20A3307B772}" dt="2019-03-19T20:08:37.122" v="1752" actId="26606"/>
          <ac:graphicFrameMkLst>
            <pc:docMk/>
            <pc:sldMk cId="4191270732" sldId="299"/>
            <ac:graphicFrameMk id="9" creationId="{0BF0B180-1A50-42E8-815F-85EB89412F49}"/>
          </ac:graphicFrameMkLst>
        </pc:graphicFrameChg>
        <pc:graphicFrameChg chg="add">
          <ac:chgData name="Jason Jones" userId="4386a4ef0b9fc901" providerId="LiveId" clId="{2F283E7A-E2C4-4B00-926D-F20A3307B772}" dt="2019-03-19T20:08:37.149" v="1753" actId="26606"/>
          <ac:graphicFrameMkLst>
            <pc:docMk/>
            <pc:sldMk cId="4191270732" sldId="299"/>
            <ac:graphicFrameMk id="14" creationId="{16214F8F-9EED-411A-BA75-C65EF74446D0}"/>
          </ac:graphicFrameMkLst>
        </pc:graphicFrameChg>
        <pc:cxnChg chg="add del">
          <ac:chgData name="Jason Jones" userId="4386a4ef0b9fc901" providerId="LiveId" clId="{2F283E7A-E2C4-4B00-926D-F20A3307B772}" dt="2019-03-19T20:08:37.122" v="1752" actId="26606"/>
          <ac:cxnSpMkLst>
            <pc:docMk/>
            <pc:sldMk cId="4191270732" sldId="299"/>
            <ac:cxnSpMk id="8" creationId="{82F133EB-00E6-4683-85DC-CDF965164262}"/>
          </ac:cxnSpMkLst>
        </pc:cxnChg>
        <pc:cxnChg chg="add del">
          <ac:chgData name="Jason Jones" userId="4386a4ef0b9fc901" providerId="LiveId" clId="{2F283E7A-E2C4-4B00-926D-F20A3307B772}" dt="2019-03-19T20:08:25.897" v="1750" actId="26606"/>
          <ac:cxnSpMkLst>
            <pc:docMk/>
            <pc:sldMk cId="4191270732" sldId="299"/>
            <ac:cxnSpMk id="12" creationId="{D6AAB1FD-37D2-44D2-9E77-C42AA85E7829}"/>
          </ac:cxnSpMkLst>
        </pc:cxnChg>
        <pc:cxnChg chg="add">
          <ac:chgData name="Jason Jones" userId="4386a4ef0b9fc901" providerId="LiveId" clId="{2F283E7A-E2C4-4B00-926D-F20A3307B772}" dt="2019-03-19T20:08:37.149" v="1753" actId="26606"/>
          <ac:cxnSpMkLst>
            <pc:docMk/>
            <pc:sldMk cId="4191270732" sldId="299"/>
            <ac:cxnSpMk id="13" creationId="{F2DBB21D-8BE0-417D-B2D5-0FECEB687F58}"/>
          </ac:cxnSpMkLst>
        </pc:cxnChg>
      </pc:sldChg>
      <pc:sldChg chg="modSp add">
        <pc:chgData name="Jason Jones" userId="4386a4ef0b9fc901" providerId="LiveId" clId="{2F283E7A-E2C4-4B00-926D-F20A3307B772}" dt="2019-03-19T19:33:56.975" v="1215" actId="20577"/>
        <pc:sldMkLst>
          <pc:docMk/>
          <pc:sldMk cId="1583472221" sldId="300"/>
        </pc:sldMkLst>
        <pc:spChg chg="mod">
          <ac:chgData name="Jason Jones" userId="4386a4ef0b9fc901" providerId="LiveId" clId="{2F283E7A-E2C4-4B00-926D-F20A3307B772}" dt="2019-03-19T19:33:51.988" v="1214" actId="20577"/>
          <ac:spMkLst>
            <pc:docMk/>
            <pc:sldMk cId="1583472221" sldId="300"/>
            <ac:spMk id="2" creationId="{0A1C7B84-FC81-49C1-B619-AAE8DCD9DBFC}"/>
          </ac:spMkLst>
        </pc:spChg>
        <pc:spChg chg="mod">
          <ac:chgData name="Jason Jones" userId="4386a4ef0b9fc901" providerId="LiveId" clId="{2F283E7A-E2C4-4B00-926D-F20A3307B772}" dt="2019-03-19T19:33:56.975" v="1215" actId="20577"/>
          <ac:spMkLst>
            <pc:docMk/>
            <pc:sldMk cId="1583472221" sldId="300"/>
            <ac:spMk id="3" creationId="{735BC81B-7A86-43F3-9443-522179F3CEEE}"/>
          </ac:spMkLst>
        </pc:spChg>
      </pc:sldChg>
      <pc:sldChg chg="addSp delSp modSp add mod setBg">
        <pc:chgData name="Jason Jones" userId="4386a4ef0b9fc901" providerId="LiveId" clId="{2F283E7A-E2C4-4B00-926D-F20A3307B772}" dt="2019-03-19T19:38:02.698" v="1305" actId="122"/>
        <pc:sldMkLst>
          <pc:docMk/>
          <pc:sldMk cId="3979804581" sldId="301"/>
        </pc:sldMkLst>
        <pc:spChg chg="mod">
          <ac:chgData name="Jason Jones" userId="4386a4ef0b9fc901" providerId="LiveId" clId="{2F283E7A-E2C4-4B00-926D-F20A3307B772}" dt="2019-03-19T19:37:11.252" v="1291" actId="26606"/>
          <ac:spMkLst>
            <pc:docMk/>
            <pc:sldMk cId="3979804581" sldId="301"/>
            <ac:spMk id="2" creationId="{942EA871-8BFA-4F04-82CC-C6880486E596}"/>
          </ac:spMkLst>
        </pc:spChg>
        <pc:spChg chg="mod">
          <ac:chgData name="Jason Jones" userId="4386a4ef0b9fc901" providerId="LiveId" clId="{2F283E7A-E2C4-4B00-926D-F20A3307B772}" dt="2019-03-19T19:38:02.698" v="1305" actId="122"/>
          <ac:spMkLst>
            <pc:docMk/>
            <pc:sldMk cId="3979804581" sldId="301"/>
            <ac:spMk id="3" creationId="{8EEF36C4-5174-4EA1-9504-3FD15081B81F}"/>
          </ac:spMkLst>
        </pc:spChg>
        <pc:spChg chg="add del">
          <ac:chgData name="Jason Jones" userId="4386a4ef0b9fc901" providerId="LiveId" clId="{2F283E7A-E2C4-4B00-926D-F20A3307B772}" dt="2019-03-19T19:37:11.252" v="1291" actId="26606"/>
          <ac:spMkLst>
            <pc:docMk/>
            <pc:sldMk cId="3979804581" sldId="301"/>
            <ac:spMk id="10" creationId="{40369B00-E29B-4BE1-9B97-31C4628C385E}"/>
          </ac:spMkLst>
        </pc:spChg>
        <pc:spChg chg="add">
          <ac:chgData name="Jason Jones" userId="4386a4ef0b9fc901" providerId="LiveId" clId="{2F283E7A-E2C4-4B00-926D-F20A3307B772}" dt="2019-03-19T19:37:11.252" v="1291" actId="26606"/>
          <ac:spMkLst>
            <pc:docMk/>
            <pc:sldMk cId="3979804581" sldId="301"/>
            <ac:spMk id="17" creationId="{04BCA584-2A86-47E4-9394-979A2F3747A0}"/>
          </ac:spMkLst>
        </pc:spChg>
        <pc:picChg chg="add mod">
          <ac:chgData name="Jason Jones" userId="4386a4ef0b9fc901" providerId="LiveId" clId="{2F283E7A-E2C4-4B00-926D-F20A3307B772}" dt="2019-03-19T19:37:11.252" v="1291" actId="26606"/>
          <ac:picMkLst>
            <pc:docMk/>
            <pc:sldMk cId="3979804581" sldId="301"/>
            <ac:picMk id="7" creationId="{9F35AE59-41FD-4C38-8A40-C5860E05AC71}"/>
          </ac:picMkLst>
        </pc:picChg>
        <pc:cxnChg chg="add del">
          <ac:chgData name="Jason Jones" userId="4386a4ef0b9fc901" providerId="LiveId" clId="{2F283E7A-E2C4-4B00-926D-F20A3307B772}" dt="2019-03-19T19:37:11.252" v="1291" actId="26606"/>
          <ac:cxnSpMkLst>
            <pc:docMk/>
            <pc:sldMk cId="3979804581" sldId="301"/>
            <ac:cxnSpMk id="12" creationId="{783650ED-89BE-40BA-B6D5-FB00064D42BD}"/>
          </ac:cxnSpMkLst>
        </pc:cxnChg>
        <pc:cxnChg chg="add">
          <ac:chgData name="Jason Jones" userId="4386a4ef0b9fc901" providerId="LiveId" clId="{2F283E7A-E2C4-4B00-926D-F20A3307B772}" dt="2019-03-19T19:37:11.252" v="1291" actId="26606"/>
          <ac:cxnSpMkLst>
            <pc:docMk/>
            <pc:sldMk cId="3979804581" sldId="301"/>
            <ac:cxnSpMk id="19" creationId="{9E3CFB81-8BB1-4358-A40D-323415E65B56}"/>
          </ac:cxnSpMkLst>
        </pc:cxnChg>
      </pc:sldChg>
      <pc:sldChg chg="addSp delSp modSp add mod setBg setClrOvrMap delDesignElem">
        <pc:chgData name="Jason Jones" userId="4386a4ef0b9fc901" providerId="LiveId" clId="{2F283E7A-E2C4-4B00-926D-F20A3307B772}" dt="2019-03-19T19:39:36.379" v="1331" actId="26606"/>
        <pc:sldMkLst>
          <pc:docMk/>
          <pc:sldMk cId="512577856" sldId="302"/>
        </pc:sldMkLst>
        <pc:spChg chg="mod">
          <ac:chgData name="Jason Jones" userId="4386a4ef0b9fc901" providerId="LiveId" clId="{2F283E7A-E2C4-4B00-926D-F20A3307B772}" dt="2019-03-19T19:39:36.379" v="1331" actId="26606"/>
          <ac:spMkLst>
            <pc:docMk/>
            <pc:sldMk cId="512577856" sldId="302"/>
            <ac:spMk id="2" creationId="{B65249B7-37B7-4BBA-B81B-B95D704AEA25}"/>
          </ac:spMkLst>
        </pc:spChg>
        <pc:spChg chg="add del">
          <ac:chgData name="Jason Jones" userId="4386a4ef0b9fc901" providerId="LiveId" clId="{2F283E7A-E2C4-4B00-926D-F20A3307B772}" dt="2019-03-19T19:39:36.310" v="1330" actId="26606"/>
          <ac:spMkLst>
            <pc:docMk/>
            <pc:sldMk cId="512577856" sldId="302"/>
            <ac:spMk id="4" creationId="{0A420AC1-9DFB-4806-AB5E-CFD3432E3721}"/>
          </ac:spMkLst>
        </pc:spChg>
        <pc:spChg chg="del">
          <ac:chgData name="Jason Jones" userId="4386a4ef0b9fc901" providerId="LiveId" clId="{2F283E7A-E2C4-4B00-926D-F20A3307B772}" dt="2019-03-19T19:38:47.138" v="1308"/>
          <ac:spMkLst>
            <pc:docMk/>
            <pc:sldMk cId="512577856" sldId="302"/>
            <ac:spMk id="7" creationId="{36E27C40-104A-4C05-A382-21A40999A1D7}"/>
          </ac:spMkLst>
        </pc:spChg>
        <pc:spChg chg="add del">
          <ac:chgData name="Jason Jones" userId="4386a4ef0b9fc901" providerId="LiveId" clId="{2F283E7A-E2C4-4B00-926D-F20A3307B772}" dt="2019-03-19T19:39:36.310" v="1330" actId="26606"/>
          <ac:spMkLst>
            <pc:docMk/>
            <pc:sldMk cId="512577856" sldId="302"/>
            <ac:spMk id="14" creationId="{17B0E5A8-6AF1-417B-A7C3-E7DB7651FA0A}"/>
          </ac:spMkLst>
        </pc:spChg>
        <pc:spChg chg="add del">
          <ac:chgData name="Jason Jones" userId="4386a4ef0b9fc901" providerId="LiveId" clId="{2F283E7A-E2C4-4B00-926D-F20A3307B772}" dt="2019-03-19T19:39:36.310" v="1330" actId="26606"/>
          <ac:spMkLst>
            <pc:docMk/>
            <pc:sldMk cId="512577856" sldId="302"/>
            <ac:spMk id="16" creationId="{EE40C302-D1B9-4040-9A63-CC77E5C7C047}"/>
          </ac:spMkLst>
        </pc:spChg>
        <pc:spChg chg="add">
          <ac:chgData name="Jason Jones" userId="4386a4ef0b9fc901" providerId="LiveId" clId="{2F283E7A-E2C4-4B00-926D-F20A3307B772}" dt="2019-03-19T19:39:36.379" v="1331" actId="26606"/>
          <ac:spMkLst>
            <pc:docMk/>
            <pc:sldMk cId="512577856" sldId="302"/>
            <ac:spMk id="20" creationId="{36E27C40-104A-4C05-A382-21A40999A1D7}"/>
          </ac:spMkLst>
        </pc:spChg>
        <pc:grpChg chg="add del">
          <ac:chgData name="Jason Jones" userId="4386a4ef0b9fc901" providerId="LiveId" clId="{2F283E7A-E2C4-4B00-926D-F20A3307B772}" dt="2019-03-19T19:39:36.310" v="1330" actId="26606"/>
          <ac:grpSpMkLst>
            <pc:docMk/>
            <pc:sldMk cId="512577856" sldId="302"/>
            <ac:grpSpMk id="5" creationId="{999FD464-BBF4-4AF0-BF01-7F8848124F88}"/>
          </ac:grpSpMkLst>
        </pc:grpChg>
        <pc:grpChg chg="del">
          <ac:chgData name="Jason Jones" userId="4386a4ef0b9fc901" providerId="LiveId" clId="{2F283E7A-E2C4-4B00-926D-F20A3307B772}" dt="2019-03-19T19:38:47.138" v="1308"/>
          <ac:grpSpMkLst>
            <pc:docMk/>
            <pc:sldMk cId="512577856" sldId="302"/>
            <ac:grpSpMk id="6" creationId="{AD746CED-0567-4DF8-AB5A-955539059A38}"/>
          </ac:grpSpMkLst>
        </pc:grpChg>
        <pc:grpChg chg="del">
          <ac:chgData name="Jason Jones" userId="4386a4ef0b9fc901" providerId="LiveId" clId="{2F283E7A-E2C4-4B00-926D-F20A3307B772}" dt="2019-03-19T19:38:47.138" v="1308"/>
          <ac:grpSpMkLst>
            <pc:docMk/>
            <pc:sldMk cId="512577856" sldId="302"/>
            <ac:grpSpMk id="9" creationId="{C1D78633-7222-4BD8-9B43-C5A3FE3FB16A}"/>
          </ac:grpSpMkLst>
        </pc:grpChg>
        <pc:grpChg chg="add">
          <ac:chgData name="Jason Jones" userId="4386a4ef0b9fc901" providerId="LiveId" clId="{2F283E7A-E2C4-4B00-926D-F20A3307B772}" dt="2019-03-19T19:39:36.379" v="1331" actId="26606"/>
          <ac:grpSpMkLst>
            <pc:docMk/>
            <pc:sldMk cId="512577856" sldId="302"/>
            <ac:grpSpMk id="21" creationId="{C1D78633-7222-4BD8-9B43-C5A3FE3FB16A}"/>
          </ac:grpSpMkLst>
        </pc:grpChg>
        <pc:grpChg chg="add">
          <ac:chgData name="Jason Jones" userId="4386a4ef0b9fc901" providerId="LiveId" clId="{2F283E7A-E2C4-4B00-926D-F20A3307B772}" dt="2019-03-19T19:39:36.379" v="1331" actId="26606"/>
          <ac:grpSpMkLst>
            <pc:docMk/>
            <pc:sldMk cId="512577856" sldId="302"/>
            <ac:grpSpMk id="22" creationId="{AD746CED-0567-4DF8-AB5A-955539059A38}"/>
          </ac:grpSpMkLst>
        </pc:grpChg>
        <pc:cxnChg chg="add del">
          <ac:chgData name="Jason Jones" userId="4386a4ef0b9fc901" providerId="LiveId" clId="{2F283E7A-E2C4-4B00-926D-F20A3307B772}" dt="2019-03-19T19:39:36.310" v="1330" actId="26606"/>
          <ac:cxnSpMkLst>
            <pc:docMk/>
            <pc:sldMk cId="512577856" sldId="302"/>
            <ac:cxnSpMk id="18" creationId="{7652C93F-C061-46CA-B0A1-95DBD3785755}"/>
          </ac:cxnSpMkLst>
        </pc:cxnChg>
      </pc:sldChg>
      <pc:sldChg chg="addSp delSp modSp add mod setBg">
        <pc:chgData name="Jason Jones" userId="4386a4ef0b9fc901" providerId="LiveId" clId="{2F283E7A-E2C4-4B00-926D-F20A3307B772}" dt="2019-03-19T19:43:32.173" v="1413" actId="26606"/>
        <pc:sldMkLst>
          <pc:docMk/>
          <pc:sldMk cId="535580602" sldId="303"/>
        </pc:sldMkLst>
        <pc:spChg chg="mod">
          <ac:chgData name="Jason Jones" userId="4386a4ef0b9fc901" providerId="LiveId" clId="{2F283E7A-E2C4-4B00-926D-F20A3307B772}" dt="2019-03-19T19:43:32.167" v="1412" actId="26606"/>
          <ac:spMkLst>
            <pc:docMk/>
            <pc:sldMk cId="535580602" sldId="303"/>
            <ac:spMk id="2" creationId="{358B62B5-0258-4EB6-BF7E-C7010C503CCB}"/>
          </ac:spMkLst>
        </pc:spChg>
        <pc:spChg chg="mod">
          <ac:chgData name="Jason Jones" userId="4386a4ef0b9fc901" providerId="LiveId" clId="{2F283E7A-E2C4-4B00-926D-F20A3307B772}" dt="2019-03-19T19:43:32.167" v="1412" actId="26606"/>
          <ac:spMkLst>
            <pc:docMk/>
            <pc:sldMk cId="535580602" sldId="303"/>
            <ac:spMk id="3" creationId="{960D3C3E-0E87-4345-8AE2-B73822490C15}"/>
          </ac:spMkLst>
        </pc:spChg>
        <pc:spChg chg="add del">
          <ac:chgData name="Jason Jones" userId="4386a4ef0b9fc901" providerId="LiveId" clId="{2F283E7A-E2C4-4B00-926D-F20A3307B772}" dt="2019-03-19T19:43:32.173" v="1413" actId="26606"/>
          <ac:spMkLst>
            <pc:docMk/>
            <pc:sldMk cId="535580602" sldId="303"/>
            <ac:spMk id="10" creationId="{40369B00-E29B-4BE1-9B97-31C4628C385E}"/>
          </ac:spMkLst>
        </pc:spChg>
        <pc:spChg chg="add del">
          <ac:chgData name="Jason Jones" userId="4386a4ef0b9fc901" providerId="LiveId" clId="{2F283E7A-E2C4-4B00-926D-F20A3307B772}" dt="2019-03-19T19:43:32.167" v="1412" actId="26606"/>
          <ac:spMkLst>
            <pc:docMk/>
            <pc:sldMk cId="535580602" sldId="303"/>
            <ac:spMk id="17" creationId="{3D877858-43DB-478C-BC84-9DACF1A10CCC}"/>
          </ac:spMkLst>
        </pc:spChg>
        <pc:spChg chg="add">
          <ac:chgData name="Jason Jones" userId="4386a4ef0b9fc901" providerId="LiveId" clId="{2F283E7A-E2C4-4B00-926D-F20A3307B772}" dt="2019-03-19T19:43:32.173" v="1413" actId="26606"/>
          <ac:spMkLst>
            <pc:docMk/>
            <pc:sldMk cId="535580602" sldId="303"/>
            <ac:spMk id="21" creationId="{40369B00-E29B-4BE1-9B97-31C4628C385E}"/>
          </ac:spMkLst>
        </pc:spChg>
        <pc:picChg chg="add mod">
          <ac:chgData name="Jason Jones" userId="4386a4ef0b9fc901" providerId="LiveId" clId="{2F283E7A-E2C4-4B00-926D-F20A3307B772}" dt="2019-03-19T19:43:32.167" v="1412" actId="26606"/>
          <ac:picMkLst>
            <pc:docMk/>
            <pc:sldMk cId="535580602" sldId="303"/>
            <ac:picMk id="7" creationId="{D50068E0-62D6-490D-88A4-51A4E6805798}"/>
          </ac:picMkLst>
        </pc:picChg>
        <pc:cxnChg chg="add del">
          <ac:chgData name="Jason Jones" userId="4386a4ef0b9fc901" providerId="LiveId" clId="{2F283E7A-E2C4-4B00-926D-F20A3307B772}" dt="2019-03-19T19:43:32.173" v="1413" actId="26606"/>
          <ac:cxnSpMkLst>
            <pc:docMk/>
            <pc:sldMk cId="535580602" sldId="303"/>
            <ac:cxnSpMk id="12" creationId="{783650ED-89BE-40BA-B6D5-FB00064D42BD}"/>
          </ac:cxnSpMkLst>
        </pc:cxnChg>
        <pc:cxnChg chg="add del">
          <ac:chgData name="Jason Jones" userId="4386a4ef0b9fc901" providerId="LiveId" clId="{2F283E7A-E2C4-4B00-926D-F20A3307B772}" dt="2019-03-19T19:43:32.167" v="1412" actId="26606"/>
          <ac:cxnSpMkLst>
            <pc:docMk/>
            <pc:sldMk cId="535580602" sldId="303"/>
            <ac:cxnSpMk id="19" creationId="{D4170ABC-ADB2-4391-89AD-49DF2FC59947}"/>
          </ac:cxnSpMkLst>
        </pc:cxnChg>
        <pc:cxnChg chg="add">
          <ac:chgData name="Jason Jones" userId="4386a4ef0b9fc901" providerId="LiveId" clId="{2F283E7A-E2C4-4B00-926D-F20A3307B772}" dt="2019-03-19T19:43:32.173" v="1413" actId="26606"/>
          <ac:cxnSpMkLst>
            <pc:docMk/>
            <pc:sldMk cId="535580602" sldId="303"/>
            <ac:cxnSpMk id="22" creationId="{783650ED-89BE-40BA-B6D5-FB00064D42BD}"/>
          </ac:cxnSpMkLst>
        </pc:cxnChg>
      </pc:sldChg>
      <pc:sldChg chg="addSp delSp modSp add mod setBg">
        <pc:chgData name="Jason Jones" userId="4386a4ef0b9fc901" providerId="LiveId" clId="{2F283E7A-E2C4-4B00-926D-F20A3307B772}" dt="2019-03-19T19:46:41.956" v="1485" actId="26606"/>
        <pc:sldMkLst>
          <pc:docMk/>
          <pc:sldMk cId="2896698453" sldId="304"/>
        </pc:sldMkLst>
        <pc:spChg chg="mod">
          <ac:chgData name="Jason Jones" userId="4386a4ef0b9fc901" providerId="LiveId" clId="{2F283E7A-E2C4-4B00-926D-F20A3307B772}" dt="2019-03-19T19:46:41.956" v="1485" actId="26606"/>
          <ac:spMkLst>
            <pc:docMk/>
            <pc:sldMk cId="2896698453" sldId="304"/>
            <ac:spMk id="2" creationId="{8D38FCFB-60A9-46C1-80DA-01E019A23A36}"/>
          </ac:spMkLst>
        </pc:spChg>
        <pc:spChg chg="mod">
          <ac:chgData name="Jason Jones" userId="4386a4ef0b9fc901" providerId="LiveId" clId="{2F283E7A-E2C4-4B00-926D-F20A3307B772}" dt="2019-03-19T19:46:41.956" v="1485" actId="26606"/>
          <ac:spMkLst>
            <pc:docMk/>
            <pc:sldMk cId="2896698453" sldId="304"/>
            <ac:spMk id="3" creationId="{4FDF09EF-CB93-4422-B59B-302ACCEBD38B}"/>
          </ac:spMkLst>
        </pc:spChg>
        <pc:spChg chg="add del">
          <ac:chgData name="Jason Jones" userId="4386a4ef0b9fc901" providerId="LiveId" clId="{2F283E7A-E2C4-4B00-926D-F20A3307B772}" dt="2019-03-19T19:46:41.956" v="1485" actId="26606"/>
          <ac:spMkLst>
            <pc:docMk/>
            <pc:sldMk cId="2896698453" sldId="304"/>
            <ac:spMk id="10" creationId="{40369B00-E29B-4BE1-9B97-31C4628C385E}"/>
          </ac:spMkLst>
        </pc:spChg>
        <pc:spChg chg="add">
          <ac:chgData name="Jason Jones" userId="4386a4ef0b9fc901" providerId="LiveId" clId="{2F283E7A-E2C4-4B00-926D-F20A3307B772}" dt="2019-03-19T19:46:41.956" v="1485" actId="26606"/>
          <ac:spMkLst>
            <pc:docMk/>
            <pc:sldMk cId="2896698453" sldId="304"/>
            <ac:spMk id="17" creationId="{3E0A0D56-C9AD-4110-91AE-2A4BBF5C88C0}"/>
          </ac:spMkLst>
        </pc:spChg>
        <pc:spChg chg="add">
          <ac:chgData name="Jason Jones" userId="4386a4ef0b9fc901" providerId="LiveId" clId="{2F283E7A-E2C4-4B00-926D-F20A3307B772}" dt="2019-03-19T19:46:41.956" v="1485" actId="26606"/>
          <ac:spMkLst>
            <pc:docMk/>
            <pc:sldMk cId="2896698453" sldId="304"/>
            <ac:spMk id="19" creationId="{FF6CD192-AEC2-4532-8B04-F0222376472A}"/>
          </ac:spMkLst>
        </pc:spChg>
        <pc:picChg chg="add mod">
          <ac:chgData name="Jason Jones" userId="4386a4ef0b9fc901" providerId="LiveId" clId="{2F283E7A-E2C4-4B00-926D-F20A3307B772}" dt="2019-03-19T19:46:41.956" v="1485" actId="26606"/>
          <ac:picMkLst>
            <pc:docMk/>
            <pc:sldMk cId="2896698453" sldId="304"/>
            <ac:picMk id="7" creationId="{1B298C50-0516-4C96-B577-C4E67FD5631E}"/>
          </ac:picMkLst>
        </pc:picChg>
        <pc:cxnChg chg="add del">
          <ac:chgData name="Jason Jones" userId="4386a4ef0b9fc901" providerId="LiveId" clId="{2F283E7A-E2C4-4B00-926D-F20A3307B772}" dt="2019-03-19T19:46:41.956" v="1485" actId="26606"/>
          <ac:cxnSpMkLst>
            <pc:docMk/>
            <pc:sldMk cId="2896698453" sldId="304"/>
            <ac:cxnSpMk id="12" creationId="{783650ED-89BE-40BA-B6D5-FB00064D42BD}"/>
          </ac:cxnSpMkLst>
        </pc:cxnChg>
        <pc:cxnChg chg="add">
          <ac:chgData name="Jason Jones" userId="4386a4ef0b9fc901" providerId="LiveId" clId="{2F283E7A-E2C4-4B00-926D-F20A3307B772}" dt="2019-03-19T19:46:41.956" v="1485" actId="26606"/>
          <ac:cxnSpMkLst>
            <pc:docMk/>
            <pc:sldMk cId="2896698453" sldId="304"/>
            <ac:cxnSpMk id="21" creationId="{ED22D97A-9000-40A1-A671-A23DB8BF93C3}"/>
          </ac:cxnSpMkLst>
        </pc:cxnChg>
      </pc:sldChg>
      <pc:sldChg chg="addSp delSp modSp add mod setBg">
        <pc:chgData name="Jason Jones" userId="4386a4ef0b9fc901" providerId="LiveId" clId="{2F283E7A-E2C4-4B00-926D-F20A3307B772}" dt="2019-03-19T19:51:17.301" v="1580" actId="14100"/>
        <pc:sldMkLst>
          <pc:docMk/>
          <pc:sldMk cId="2068663589" sldId="305"/>
        </pc:sldMkLst>
        <pc:spChg chg="mod">
          <ac:chgData name="Jason Jones" userId="4386a4ef0b9fc901" providerId="LiveId" clId="{2F283E7A-E2C4-4B00-926D-F20A3307B772}" dt="2019-03-19T19:49:47.498" v="1522" actId="26606"/>
          <ac:spMkLst>
            <pc:docMk/>
            <pc:sldMk cId="2068663589" sldId="305"/>
            <ac:spMk id="2" creationId="{9B53332E-0E09-4654-8634-CC06928DC887}"/>
          </ac:spMkLst>
        </pc:spChg>
        <pc:spChg chg="mod">
          <ac:chgData name="Jason Jones" userId="4386a4ef0b9fc901" providerId="LiveId" clId="{2F283E7A-E2C4-4B00-926D-F20A3307B772}" dt="2019-03-19T19:51:17.301" v="1580" actId="14100"/>
          <ac:spMkLst>
            <pc:docMk/>
            <pc:sldMk cId="2068663589" sldId="305"/>
            <ac:spMk id="3" creationId="{D49D665B-D333-4C53-83AA-941135A5BFAE}"/>
          </ac:spMkLst>
        </pc:spChg>
        <pc:spChg chg="add del">
          <ac:chgData name="Jason Jones" userId="4386a4ef0b9fc901" providerId="LiveId" clId="{2F283E7A-E2C4-4B00-926D-F20A3307B772}" dt="2019-03-19T19:49:47.498" v="1522" actId="26606"/>
          <ac:spMkLst>
            <pc:docMk/>
            <pc:sldMk cId="2068663589" sldId="305"/>
            <ac:spMk id="10" creationId="{04BCA584-2A86-47E4-9394-979A2F3747A0}"/>
          </ac:spMkLst>
        </pc:spChg>
        <pc:spChg chg="add del">
          <ac:chgData name="Jason Jones" userId="4386a4ef0b9fc901" providerId="LiveId" clId="{2F283E7A-E2C4-4B00-926D-F20A3307B772}" dt="2019-03-19T19:49:47.492" v="1521" actId="26606"/>
          <ac:spMkLst>
            <pc:docMk/>
            <pc:sldMk cId="2068663589" sldId="305"/>
            <ac:spMk id="17" creationId="{40369B00-E29B-4BE1-9B97-31C4628C385E}"/>
          </ac:spMkLst>
        </pc:spChg>
        <pc:spChg chg="add">
          <ac:chgData name="Jason Jones" userId="4386a4ef0b9fc901" providerId="LiveId" clId="{2F283E7A-E2C4-4B00-926D-F20A3307B772}" dt="2019-03-19T19:49:47.498" v="1522" actId="26606"/>
          <ac:spMkLst>
            <pc:docMk/>
            <pc:sldMk cId="2068663589" sldId="305"/>
            <ac:spMk id="21" creationId="{F8242659-28AB-4110-BC8E-802E620ADDF9}"/>
          </ac:spMkLst>
        </pc:spChg>
        <pc:picChg chg="add mod">
          <ac:chgData name="Jason Jones" userId="4386a4ef0b9fc901" providerId="LiveId" clId="{2F283E7A-E2C4-4B00-926D-F20A3307B772}" dt="2019-03-19T19:49:47.498" v="1522" actId="26606"/>
          <ac:picMkLst>
            <pc:docMk/>
            <pc:sldMk cId="2068663589" sldId="305"/>
            <ac:picMk id="7" creationId="{47134F56-ED62-4B38-A468-0DA31AF51B84}"/>
          </ac:picMkLst>
        </pc:picChg>
        <pc:cxnChg chg="add del">
          <ac:chgData name="Jason Jones" userId="4386a4ef0b9fc901" providerId="LiveId" clId="{2F283E7A-E2C4-4B00-926D-F20A3307B772}" dt="2019-03-19T19:49:47.498" v="1522" actId="26606"/>
          <ac:cxnSpMkLst>
            <pc:docMk/>
            <pc:sldMk cId="2068663589" sldId="305"/>
            <ac:cxnSpMk id="12" creationId="{9E3CFB81-8BB1-4358-A40D-323415E65B56}"/>
          </ac:cxnSpMkLst>
        </pc:cxnChg>
        <pc:cxnChg chg="add del">
          <ac:chgData name="Jason Jones" userId="4386a4ef0b9fc901" providerId="LiveId" clId="{2F283E7A-E2C4-4B00-926D-F20A3307B772}" dt="2019-03-19T19:49:47.492" v="1521" actId="26606"/>
          <ac:cxnSpMkLst>
            <pc:docMk/>
            <pc:sldMk cId="2068663589" sldId="305"/>
            <ac:cxnSpMk id="19" creationId="{783650ED-89BE-40BA-B6D5-FB00064D42BD}"/>
          </ac:cxnSpMkLst>
        </pc:cxnChg>
        <pc:cxnChg chg="add">
          <ac:chgData name="Jason Jones" userId="4386a4ef0b9fc901" providerId="LiveId" clId="{2F283E7A-E2C4-4B00-926D-F20A3307B772}" dt="2019-03-19T19:49:47.498" v="1522" actId="26606"/>
          <ac:cxnSpMkLst>
            <pc:docMk/>
            <pc:sldMk cId="2068663589" sldId="305"/>
            <ac:cxnSpMk id="22" creationId="{E05A236D-3B99-42C5-B169-B1521A225792}"/>
          </ac:cxnSpMkLst>
        </pc:cxnChg>
      </pc:sldChg>
      <pc:sldChg chg="addSp delSp modSp add mod setBg">
        <pc:chgData name="Jason Jones" userId="4386a4ef0b9fc901" providerId="LiveId" clId="{2F283E7A-E2C4-4B00-926D-F20A3307B772}" dt="2019-03-19T19:57:40.077" v="1712" actId="20577"/>
        <pc:sldMkLst>
          <pc:docMk/>
          <pc:sldMk cId="1041829066" sldId="306"/>
        </pc:sldMkLst>
        <pc:spChg chg="mod">
          <ac:chgData name="Jason Jones" userId="4386a4ef0b9fc901" providerId="LiveId" clId="{2F283E7A-E2C4-4B00-926D-F20A3307B772}" dt="2019-03-19T19:53:14.394" v="1593" actId="26606"/>
          <ac:spMkLst>
            <pc:docMk/>
            <pc:sldMk cId="1041829066" sldId="306"/>
            <ac:spMk id="2" creationId="{9E0D01FE-62DD-4431-97C5-237AAE13B864}"/>
          </ac:spMkLst>
        </pc:spChg>
        <pc:spChg chg="mod">
          <ac:chgData name="Jason Jones" userId="4386a4ef0b9fc901" providerId="LiveId" clId="{2F283E7A-E2C4-4B00-926D-F20A3307B772}" dt="2019-03-19T19:57:40.077" v="1712" actId="20577"/>
          <ac:spMkLst>
            <pc:docMk/>
            <pc:sldMk cId="1041829066" sldId="306"/>
            <ac:spMk id="3" creationId="{6F343A8B-1D8E-4A2B-9655-CAD1275055A1}"/>
          </ac:spMkLst>
        </pc:spChg>
        <pc:spChg chg="add del">
          <ac:chgData name="Jason Jones" userId="4386a4ef0b9fc901" providerId="LiveId" clId="{2F283E7A-E2C4-4B00-926D-F20A3307B772}" dt="2019-03-19T19:53:14.394" v="1593" actId="26606"/>
          <ac:spMkLst>
            <pc:docMk/>
            <pc:sldMk cId="1041829066" sldId="306"/>
            <ac:spMk id="10" creationId="{F8242659-28AB-4110-BC8E-802E620ADDF9}"/>
          </ac:spMkLst>
        </pc:spChg>
        <pc:spChg chg="add del">
          <ac:chgData name="Jason Jones" userId="4386a4ef0b9fc901" providerId="LiveId" clId="{2F283E7A-E2C4-4B00-926D-F20A3307B772}" dt="2019-03-19T19:52:40.233" v="1588" actId="26606"/>
          <ac:spMkLst>
            <pc:docMk/>
            <pc:sldMk cId="1041829066" sldId="306"/>
            <ac:spMk id="17" creationId="{40369B00-E29B-4BE1-9B97-31C4628C385E}"/>
          </ac:spMkLst>
        </pc:spChg>
        <pc:spChg chg="add del">
          <ac:chgData name="Jason Jones" userId="4386a4ef0b9fc901" providerId="LiveId" clId="{2F283E7A-E2C4-4B00-926D-F20A3307B772}" dt="2019-03-19T19:53:09.364" v="1590" actId="26606"/>
          <ac:spMkLst>
            <pc:docMk/>
            <pc:sldMk cId="1041829066" sldId="306"/>
            <ac:spMk id="22" creationId="{3E0A0D56-C9AD-4110-91AE-2A4BBF5C88C0}"/>
          </ac:spMkLst>
        </pc:spChg>
        <pc:spChg chg="add del">
          <ac:chgData name="Jason Jones" userId="4386a4ef0b9fc901" providerId="LiveId" clId="{2F283E7A-E2C4-4B00-926D-F20A3307B772}" dt="2019-03-19T19:53:09.364" v="1590" actId="26606"/>
          <ac:spMkLst>
            <pc:docMk/>
            <pc:sldMk cId="1041829066" sldId="306"/>
            <ac:spMk id="23" creationId="{FF6CD192-AEC2-4532-8B04-F0222376472A}"/>
          </ac:spMkLst>
        </pc:spChg>
        <pc:spChg chg="add del">
          <ac:chgData name="Jason Jones" userId="4386a4ef0b9fc901" providerId="LiveId" clId="{2F283E7A-E2C4-4B00-926D-F20A3307B772}" dt="2019-03-19T19:53:14.387" v="1592" actId="26606"/>
          <ac:spMkLst>
            <pc:docMk/>
            <pc:sldMk cId="1041829066" sldId="306"/>
            <ac:spMk id="25" creationId="{40369B00-E29B-4BE1-9B97-31C4628C385E}"/>
          </ac:spMkLst>
        </pc:spChg>
        <pc:spChg chg="add">
          <ac:chgData name="Jason Jones" userId="4386a4ef0b9fc901" providerId="LiveId" clId="{2F283E7A-E2C4-4B00-926D-F20A3307B772}" dt="2019-03-19T19:53:14.394" v="1593" actId="26606"/>
          <ac:spMkLst>
            <pc:docMk/>
            <pc:sldMk cId="1041829066" sldId="306"/>
            <ac:spMk id="28" creationId="{04BCA584-2A86-47E4-9394-979A2F3747A0}"/>
          </ac:spMkLst>
        </pc:spChg>
        <pc:picChg chg="add mod">
          <ac:chgData name="Jason Jones" userId="4386a4ef0b9fc901" providerId="LiveId" clId="{2F283E7A-E2C4-4B00-926D-F20A3307B772}" dt="2019-03-19T19:53:14.394" v="1593" actId="26606"/>
          <ac:picMkLst>
            <pc:docMk/>
            <pc:sldMk cId="1041829066" sldId="306"/>
            <ac:picMk id="7" creationId="{DD7D1E40-9CE5-46BC-B0F3-FC29F9015DA4}"/>
          </ac:picMkLst>
        </pc:picChg>
        <pc:cxnChg chg="add del">
          <ac:chgData name="Jason Jones" userId="4386a4ef0b9fc901" providerId="LiveId" clId="{2F283E7A-E2C4-4B00-926D-F20A3307B772}" dt="2019-03-19T19:53:14.394" v="1593" actId="26606"/>
          <ac:cxnSpMkLst>
            <pc:docMk/>
            <pc:sldMk cId="1041829066" sldId="306"/>
            <ac:cxnSpMk id="12" creationId="{E05A236D-3B99-42C5-B169-B1521A225792}"/>
          </ac:cxnSpMkLst>
        </pc:cxnChg>
        <pc:cxnChg chg="add del">
          <ac:chgData name="Jason Jones" userId="4386a4ef0b9fc901" providerId="LiveId" clId="{2F283E7A-E2C4-4B00-926D-F20A3307B772}" dt="2019-03-19T19:52:40.233" v="1588" actId="26606"/>
          <ac:cxnSpMkLst>
            <pc:docMk/>
            <pc:sldMk cId="1041829066" sldId="306"/>
            <ac:cxnSpMk id="19" creationId="{783650ED-89BE-40BA-B6D5-FB00064D42BD}"/>
          </ac:cxnSpMkLst>
        </pc:cxnChg>
        <pc:cxnChg chg="add del">
          <ac:chgData name="Jason Jones" userId="4386a4ef0b9fc901" providerId="LiveId" clId="{2F283E7A-E2C4-4B00-926D-F20A3307B772}" dt="2019-03-19T19:53:09.364" v="1590" actId="26606"/>
          <ac:cxnSpMkLst>
            <pc:docMk/>
            <pc:sldMk cId="1041829066" sldId="306"/>
            <ac:cxnSpMk id="21" creationId="{ED22D97A-9000-40A1-A671-A23DB8BF93C3}"/>
          </ac:cxnSpMkLst>
        </pc:cxnChg>
        <pc:cxnChg chg="add del">
          <ac:chgData name="Jason Jones" userId="4386a4ef0b9fc901" providerId="LiveId" clId="{2F283E7A-E2C4-4B00-926D-F20A3307B772}" dt="2019-03-19T19:53:14.387" v="1592" actId="26606"/>
          <ac:cxnSpMkLst>
            <pc:docMk/>
            <pc:sldMk cId="1041829066" sldId="306"/>
            <ac:cxnSpMk id="26" creationId="{783650ED-89BE-40BA-B6D5-FB00064D42BD}"/>
          </ac:cxnSpMkLst>
        </pc:cxnChg>
        <pc:cxnChg chg="add">
          <ac:chgData name="Jason Jones" userId="4386a4ef0b9fc901" providerId="LiveId" clId="{2F283E7A-E2C4-4B00-926D-F20A3307B772}" dt="2019-03-19T19:53:14.394" v="1593" actId="26606"/>
          <ac:cxnSpMkLst>
            <pc:docMk/>
            <pc:sldMk cId="1041829066" sldId="306"/>
            <ac:cxnSpMk id="29" creationId="{9E3CFB81-8BB1-4358-A40D-323415E65B56}"/>
          </ac:cxnSpMkLst>
        </pc:cxnChg>
      </pc:sld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mailto:wellnessedge@uky.edu" TargetMode="External"/></Relationships>
</file>

<file path=ppt/diagrams/_rels/data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ata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ata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2.xml.rels><?xml version="1.0" encoding="UTF-8" standalone="yes"?>
<Relationships xmlns="http://schemas.openxmlformats.org/package/2006/relationships"><Relationship Id="rId1" Type="http://schemas.openxmlformats.org/officeDocument/2006/relationships/hyperlink" Target="mailto:wellnessedge@uky.edu"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81D91E-8F55-453B-8D72-3C1605B2B966}" type="doc">
      <dgm:prSet loTypeId="urn:microsoft.com/office/officeart/2005/8/layout/default" loCatId="list" qsTypeId="urn:microsoft.com/office/officeart/2005/8/quickstyle/simple1" qsCatId="simple" csTypeId="urn:microsoft.com/office/officeart/2005/8/colors/ColorSchemeForSuggestions" csCatId="other" phldr="1"/>
      <dgm:spPr/>
      <dgm:t>
        <a:bodyPr/>
        <a:lstStyle/>
        <a:p>
          <a:endParaRPr lang="en-US"/>
        </a:p>
      </dgm:t>
    </dgm:pt>
    <dgm:pt modelId="{D338B657-6A4C-4CA3-A652-8442963787EC}">
      <dgm:prSet/>
      <dgm:spPr/>
      <dgm:t>
        <a:bodyPr/>
        <a:lstStyle/>
        <a:p>
          <a:r>
            <a:rPr lang="en-US" dirty="0"/>
            <a:t>Jason Jones</a:t>
          </a:r>
        </a:p>
      </dgm:t>
    </dgm:pt>
    <dgm:pt modelId="{06020028-5B0D-44E2-8CFD-6C07EAB7BD79}" type="parTrans" cxnId="{637B95F1-90F9-442C-B231-267640341546}">
      <dgm:prSet/>
      <dgm:spPr/>
      <dgm:t>
        <a:bodyPr/>
        <a:lstStyle/>
        <a:p>
          <a:endParaRPr lang="en-US"/>
        </a:p>
      </dgm:t>
    </dgm:pt>
    <dgm:pt modelId="{835380F4-252B-491A-9F9E-D1E088E23967}" type="sibTrans" cxnId="{637B95F1-90F9-442C-B231-267640341546}">
      <dgm:prSet/>
      <dgm:spPr/>
      <dgm:t>
        <a:bodyPr/>
        <a:lstStyle/>
        <a:p>
          <a:endParaRPr lang="en-US"/>
        </a:p>
      </dgm:t>
    </dgm:pt>
    <dgm:pt modelId="{1ED061C8-3C87-4B13-8080-C6491FE46336}">
      <dgm:prSet/>
      <dgm:spPr/>
      <dgm:t>
        <a:bodyPr/>
        <a:lstStyle/>
        <a:p>
          <a:r>
            <a:rPr lang="en-US"/>
            <a:t>Lindsey Mullis</a:t>
          </a:r>
        </a:p>
      </dgm:t>
    </dgm:pt>
    <dgm:pt modelId="{78E23DB4-97FB-4406-9C14-F601A85B37B9}" type="parTrans" cxnId="{F0A05F41-962C-443F-BA3F-261C4B9E05CD}">
      <dgm:prSet/>
      <dgm:spPr/>
      <dgm:t>
        <a:bodyPr/>
        <a:lstStyle/>
        <a:p>
          <a:endParaRPr lang="en-US"/>
        </a:p>
      </dgm:t>
    </dgm:pt>
    <dgm:pt modelId="{89861E73-8801-44DC-805C-CE880A28200A}" type="sibTrans" cxnId="{F0A05F41-962C-443F-BA3F-261C4B9E05CD}">
      <dgm:prSet/>
      <dgm:spPr/>
      <dgm:t>
        <a:bodyPr/>
        <a:lstStyle/>
        <a:p>
          <a:endParaRPr lang="en-US"/>
        </a:p>
      </dgm:t>
    </dgm:pt>
    <dgm:pt modelId="{991B09A7-B8A5-475D-AA7E-25C6E0C62732}">
      <dgm:prSet/>
      <dgm:spPr/>
      <dgm:t>
        <a:bodyPr/>
        <a:lstStyle/>
        <a:p>
          <a:r>
            <a:rPr lang="en-US" dirty="0"/>
            <a:t>Chithra Adams</a:t>
          </a:r>
        </a:p>
      </dgm:t>
    </dgm:pt>
    <dgm:pt modelId="{56755B0F-8F0A-4F78-8C38-0AF1D0D945E0}" type="parTrans" cxnId="{B55B942F-B0E7-47C6-A96C-D518F8607B25}">
      <dgm:prSet/>
      <dgm:spPr/>
      <dgm:t>
        <a:bodyPr/>
        <a:lstStyle/>
        <a:p>
          <a:endParaRPr lang="en-US"/>
        </a:p>
      </dgm:t>
    </dgm:pt>
    <dgm:pt modelId="{3D31EFE7-8371-4113-AF08-C6EC58A2EB4A}" type="sibTrans" cxnId="{B55B942F-B0E7-47C6-A96C-D518F8607B25}">
      <dgm:prSet/>
      <dgm:spPr/>
      <dgm:t>
        <a:bodyPr/>
        <a:lstStyle/>
        <a:p>
          <a:endParaRPr lang="en-US"/>
        </a:p>
      </dgm:t>
    </dgm:pt>
    <dgm:pt modelId="{4E4E950E-74F9-4777-ADD7-911E282F478E}">
      <dgm:prSet/>
      <dgm:spPr/>
      <dgm:t>
        <a:bodyPr/>
        <a:lstStyle/>
        <a:p>
          <a:r>
            <a:rPr lang="en-US"/>
            <a:t>Kathy Sheppard- Jones</a:t>
          </a:r>
        </a:p>
      </dgm:t>
    </dgm:pt>
    <dgm:pt modelId="{E1FF32A3-C414-42BF-9C1C-D94E98FB690E}" type="parTrans" cxnId="{92FA60B1-5B83-4019-B888-0514335B6E1C}">
      <dgm:prSet/>
      <dgm:spPr/>
      <dgm:t>
        <a:bodyPr/>
        <a:lstStyle/>
        <a:p>
          <a:endParaRPr lang="en-US"/>
        </a:p>
      </dgm:t>
    </dgm:pt>
    <dgm:pt modelId="{2D9DD091-F0FD-467C-ACA7-F889170EF7F8}" type="sibTrans" cxnId="{92FA60B1-5B83-4019-B888-0514335B6E1C}">
      <dgm:prSet/>
      <dgm:spPr/>
      <dgm:t>
        <a:bodyPr/>
        <a:lstStyle/>
        <a:p>
          <a:endParaRPr lang="en-US"/>
        </a:p>
      </dgm:t>
    </dgm:pt>
    <dgm:pt modelId="{5E885943-8629-4441-8C02-E65BD04AB24A}">
      <dgm:prSet/>
      <dgm:spPr/>
      <dgm:t>
        <a:bodyPr/>
        <a:lstStyle/>
        <a:p>
          <a:r>
            <a:rPr lang="en-US"/>
            <a:t>And you– Our subawardees!!</a:t>
          </a:r>
        </a:p>
      </dgm:t>
    </dgm:pt>
    <dgm:pt modelId="{721340D4-D4E6-491B-9B0E-9B54B412F29E}" type="parTrans" cxnId="{A73C02D8-E6C0-439B-88AA-FBCC62DABF0A}">
      <dgm:prSet/>
      <dgm:spPr/>
      <dgm:t>
        <a:bodyPr/>
        <a:lstStyle/>
        <a:p>
          <a:endParaRPr lang="en-US"/>
        </a:p>
      </dgm:t>
    </dgm:pt>
    <dgm:pt modelId="{175DCA17-93DD-47C6-A408-E41DAB44FC6E}" type="sibTrans" cxnId="{A73C02D8-E6C0-439B-88AA-FBCC62DABF0A}">
      <dgm:prSet/>
      <dgm:spPr/>
      <dgm:t>
        <a:bodyPr/>
        <a:lstStyle/>
        <a:p>
          <a:endParaRPr lang="en-US"/>
        </a:p>
      </dgm:t>
    </dgm:pt>
    <dgm:pt modelId="{16555808-586F-4BD9-9198-00035C6DE4FC}" type="pres">
      <dgm:prSet presAssocID="{E881D91E-8F55-453B-8D72-3C1605B2B966}" presName="diagram" presStyleCnt="0">
        <dgm:presLayoutVars>
          <dgm:dir/>
          <dgm:resizeHandles val="exact"/>
        </dgm:presLayoutVars>
      </dgm:prSet>
      <dgm:spPr/>
    </dgm:pt>
    <dgm:pt modelId="{3EB5F136-A713-4183-9D99-845D9AEF05F7}" type="pres">
      <dgm:prSet presAssocID="{D338B657-6A4C-4CA3-A652-8442963787EC}" presName="node" presStyleLbl="node1" presStyleIdx="0" presStyleCnt="5">
        <dgm:presLayoutVars>
          <dgm:bulletEnabled val="1"/>
        </dgm:presLayoutVars>
      </dgm:prSet>
      <dgm:spPr/>
    </dgm:pt>
    <dgm:pt modelId="{59ECD9EA-401D-4C34-BA40-C797B1F5C577}" type="pres">
      <dgm:prSet presAssocID="{835380F4-252B-491A-9F9E-D1E088E23967}" presName="sibTrans" presStyleCnt="0"/>
      <dgm:spPr/>
    </dgm:pt>
    <dgm:pt modelId="{5F4EF62A-8B61-4BC3-B441-8CE0A88B4115}" type="pres">
      <dgm:prSet presAssocID="{1ED061C8-3C87-4B13-8080-C6491FE46336}" presName="node" presStyleLbl="node1" presStyleIdx="1" presStyleCnt="5">
        <dgm:presLayoutVars>
          <dgm:bulletEnabled val="1"/>
        </dgm:presLayoutVars>
      </dgm:prSet>
      <dgm:spPr/>
    </dgm:pt>
    <dgm:pt modelId="{BBD91F21-C2CF-44B5-803A-EC028B1971AF}" type="pres">
      <dgm:prSet presAssocID="{89861E73-8801-44DC-805C-CE880A28200A}" presName="sibTrans" presStyleCnt="0"/>
      <dgm:spPr/>
    </dgm:pt>
    <dgm:pt modelId="{072D5DAE-2DD7-4D9B-9B25-7C2EEC885E3F}" type="pres">
      <dgm:prSet presAssocID="{991B09A7-B8A5-475D-AA7E-25C6E0C62732}" presName="node" presStyleLbl="node1" presStyleIdx="2" presStyleCnt="5">
        <dgm:presLayoutVars>
          <dgm:bulletEnabled val="1"/>
        </dgm:presLayoutVars>
      </dgm:prSet>
      <dgm:spPr/>
    </dgm:pt>
    <dgm:pt modelId="{2ACCB343-DD53-4A59-A39B-984DC73674ED}" type="pres">
      <dgm:prSet presAssocID="{3D31EFE7-8371-4113-AF08-C6EC58A2EB4A}" presName="sibTrans" presStyleCnt="0"/>
      <dgm:spPr/>
    </dgm:pt>
    <dgm:pt modelId="{E9A987E1-199B-4130-8AB6-EBCCB7FF7E4A}" type="pres">
      <dgm:prSet presAssocID="{4E4E950E-74F9-4777-ADD7-911E282F478E}" presName="node" presStyleLbl="node1" presStyleIdx="3" presStyleCnt="5">
        <dgm:presLayoutVars>
          <dgm:bulletEnabled val="1"/>
        </dgm:presLayoutVars>
      </dgm:prSet>
      <dgm:spPr/>
    </dgm:pt>
    <dgm:pt modelId="{6EA948D3-0533-4F5F-9CBA-F76EE99C6A5F}" type="pres">
      <dgm:prSet presAssocID="{2D9DD091-F0FD-467C-ACA7-F889170EF7F8}" presName="sibTrans" presStyleCnt="0"/>
      <dgm:spPr/>
    </dgm:pt>
    <dgm:pt modelId="{11031884-0D54-4D17-AD2B-1C304E14E02E}" type="pres">
      <dgm:prSet presAssocID="{5E885943-8629-4441-8C02-E65BD04AB24A}" presName="node" presStyleLbl="node1" presStyleIdx="4" presStyleCnt="5">
        <dgm:presLayoutVars>
          <dgm:bulletEnabled val="1"/>
        </dgm:presLayoutVars>
      </dgm:prSet>
      <dgm:spPr/>
    </dgm:pt>
  </dgm:ptLst>
  <dgm:cxnLst>
    <dgm:cxn modelId="{B55B942F-B0E7-47C6-A96C-D518F8607B25}" srcId="{E881D91E-8F55-453B-8D72-3C1605B2B966}" destId="{991B09A7-B8A5-475D-AA7E-25C6E0C62732}" srcOrd="2" destOrd="0" parTransId="{56755B0F-8F0A-4F78-8C38-0AF1D0D945E0}" sibTransId="{3D31EFE7-8371-4113-AF08-C6EC58A2EB4A}"/>
    <dgm:cxn modelId="{C2D2E132-698D-4EBB-A6F8-8D9CBC6F667D}" type="presOf" srcId="{1ED061C8-3C87-4B13-8080-C6491FE46336}" destId="{5F4EF62A-8B61-4BC3-B441-8CE0A88B4115}" srcOrd="0" destOrd="0" presId="urn:microsoft.com/office/officeart/2005/8/layout/default"/>
    <dgm:cxn modelId="{F0A05F41-962C-443F-BA3F-261C4B9E05CD}" srcId="{E881D91E-8F55-453B-8D72-3C1605B2B966}" destId="{1ED061C8-3C87-4B13-8080-C6491FE46336}" srcOrd="1" destOrd="0" parTransId="{78E23DB4-97FB-4406-9C14-F601A85B37B9}" sibTransId="{89861E73-8801-44DC-805C-CE880A28200A}"/>
    <dgm:cxn modelId="{90D9FF94-8941-4754-AB6F-CE1A9479E7E9}" type="presOf" srcId="{D338B657-6A4C-4CA3-A652-8442963787EC}" destId="{3EB5F136-A713-4183-9D99-845D9AEF05F7}" srcOrd="0" destOrd="0" presId="urn:microsoft.com/office/officeart/2005/8/layout/default"/>
    <dgm:cxn modelId="{92FA60B1-5B83-4019-B888-0514335B6E1C}" srcId="{E881D91E-8F55-453B-8D72-3C1605B2B966}" destId="{4E4E950E-74F9-4777-ADD7-911E282F478E}" srcOrd="3" destOrd="0" parTransId="{E1FF32A3-C414-42BF-9C1C-D94E98FB690E}" sibTransId="{2D9DD091-F0FD-467C-ACA7-F889170EF7F8}"/>
    <dgm:cxn modelId="{CFE6A0C9-EE58-479D-B61A-46F722118FEC}" type="presOf" srcId="{991B09A7-B8A5-475D-AA7E-25C6E0C62732}" destId="{072D5DAE-2DD7-4D9B-9B25-7C2EEC885E3F}" srcOrd="0" destOrd="0" presId="urn:microsoft.com/office/officeart/2005/8/layout/default"/>
    <dgm:cxn modelId="{A73C02D8-E6C0-439B-88AA-FBCC62DABF0A}" srcId="{E881D91E-8F55-453B-8D72-3C1605B2B966}" destId="{5E885943-8629-4441-8C02-E65BD04AB24A}" srcOrd="4" destOrd="0" parTransId="{721340D4-D4E6-491B-9B0E-9B54B412F29E}" sibTransId="{175DCA17-93DD-47C6-A408-E41DAB44FC6E}"/>
    <dgm:cxn modelId="{BCE54FE2-8F70-4AB5-8EF0-E82C1207A933}" type="presOf" srcId="{4E4E950E-74F9-4777-ADD7-911E282F478E}" destId="{E9A987E1-199B-4130-8AB6-EBCCB7FF7E4A}" srcOrd="0" destOrd="0" presId="urn:microsoft.com/office/officeart/2005/8/layout/default"/>
    <dgm:cxn modelId="{3C945EE7-BA20-4775-B334-2E84B2C6D138}" type="presOf" srcId="{E881D91E-8F55-453B-8D72-3C1605B2B966}" destId="{16555808-586F-4BD9-9198-00035C6DE4FC}" srcOrd="0" destOrd="0" presId="urn:microsoft.com/office/officeart/2005/8/layout/default"/>
    <dgm:cxn modelId="{637B95F1-90F9-442C-B231-267640341546}" srcId="{E881D91E-8F55-453B-8D72-3C1605B2B966}" destId="{D338B657-6A4C-4CA3-A652-8442963787EC}" srcOrd="0" destOrd="0" parTransId="{06020028-5B0D-44E2-8CFD-6C07EAB7BD79}" sibTransId="{835380F4-252B-491A-9F9E-D1E088E23967}"/>
    <dgm:cxn modelId="{3F1AEAF1-D548-4320-A88F-015EBCF91033}" type="presOf" srcId="{5E885943-8629-4441-8C02-E65BD04AB24A}" destId="{11031884-0D54-4D17-AD2B-1C304E14E02E}" srcOrd="0" destOrd="0" presId="urn:microsoft.com/office/officeart/2005/8/layout/default"/>
    <dgm:cxn modelId="{4A2D6707-5CBF-4613-A985-C677C863788B}" type="presParOf" srcId="{16555808-586F-4BD9-9198-00035C6DE4FC}" destId="{3EB5F136-A713-4183-9D99-845D9AEF05F7}" srcOrd="0" destOrd="0" presId="urn:microsoft.com/office/officeart/2005/8/layout/default"/>
    <dgm:cxn modelId="{D553BBB6-C8B9-4FC0-BDE7-2D60701722F7}" type="presParOf" srcId="{16555808-586F-4BD9-9198-00035C6DE4FC}" destId="{59ECD9EA-401D-4C34-BA40-C797B1F5C577}" srcOrd="1" destOrd="0" presId="urn:microsoft.com/office/officeart/2005/8/layout/default"/>
    <dgm:cxn modelId="{0C84F2F8-CE53-429C-A802-C23D916980E4}" type="presParOf" srcId="{16555808-586F-4BD9-9198-00035C6DE4FC}" destId="{5F4EF62A-8B61-4BC3-B441-8CE0A88B4115}" srcOrd="2" destOrd="0" presId="urn:microsoft.com/office/officeart/2005/8/layout/default"/>
    <dgm:cxn modelId="{01A61D3A-FED8-4070-872C-0852E1741414}" type="presParOf" srcId="{16555808-586F-4BD9-9198-00035C6DE4FC}" destId="{BBD91F21-C2CF-44B5-803A-EC028B1971AF}" srcOrd="3" destOrd="0" presId="urn:microsoft.com/office/officeart/2005/8/layout/default"/>
    <dgm:cxn modelId="{D520D052-DF3C-4164-B354-883D61F076A3}" type="presParOf" srcId="{16555808-586F-4BD9-9198-00035C6DE4FC}" destId="{072D5DAE-2DD7-4D9B-9B25-7C2EEC885E3F}" srcOrd="4" destOrd="0" presId="urn:microsoft.com/office/officeart/2005/8/layout/default"/>
    <dgm:cxn modelId="{E24E4102-05DF-4EC2-A8B5-689173E2E804}" type="presParOf" srcId="{16555808-586F-4BD9-9198-00035C6DE4FC}" destId="{2ACCB343-DD53-4A59-A39B-984DC73674ED}" srcOrd="5" destOrd="0" presId="urn:microsoft.com/office/officeart/2005/8/layout/default"/>
    <dgm:cxn modelId="{676C864D-C848-4B06-9913-710A4E4A91E4}" type="presParOf" srcId="{16555808-586F-4BD9-9198-00035C6DE4FC}" destId="{E9A987E1-199B-4130-8AB6-EBCCB7FF7E4A}" srcOrd="6" destOrd="0" presId="urn:microsoft.com/office/officeart/2005/8/layout/default"/>
    <dgm:cxn modelId="{4678D515-08F5-4B1B-A620-FB111F6151C4}" type="presParOf" srcId="{16555808-586F-4BD9-9198-00035C6DE4FC}" destId="{6EA948D3-0533-4F5F-9CBA-F76EE99C6A5F}" srcOrd="7" destOrd="0" presId="urn:microsoft.com/office/officeart/2005/8/layout/default"/>
    <dgm:cxn modelId="{561D522C-047F-4E3A-86E9-CEDD66A62ECE}" type="presParOf" srcId="{16555808-586F-4BD9-9198-00035C6DE4FC}" destId="{11031884-0D54-4D17-AD2B-1C304E14E02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84BB97-D45D-4A0B-B695-8C8802161771}" type="doc">
      <dgm:prSet loTypeId="urn:microsoft.com/office/officeart/2008/layout/LinedList" loCatId="list" qsTypeId="urn:microsoft.com/office/officeart/2005/8/quickstyle/simple1" qsCatId="simple" csTypeId="urn:microsoft.com/office/officeart/2005/8/colors/ColorSchemeForSuggestions" csCatId="other" phldr="1"/>
      <dgm:spPr/>
      <dgm:t>
        <a:bodyPr/>
        <a:lstStyle/>
        <a:p>
          <a:endParaRPr lang="en-US"/>
        </a:p>
      </dgm:t>
    </dgm:pt>
    <dgm:pt modelId="{1E6D2B70-D32C-47CA-BCA5-0272C40CCB55}">
      <dgm:prSet/>
      <dgm:spPr/>
      <dgm:t>
        <a:bodyPr/>
        <a:lstStyle/>
        <a:p>
          <a:r>
            <a:rPr lang="en-US"/>
            <a:t>Please post your questions in the chatbox or email it to </a:t>
          </a:r>
          <a:r>
            <a:rPr lang="en-US">
              <a:hlinkClick xmlns:r="http://schemas.openxmlformats.org/officeDocument/2006/relationships" r:id="rId1"/>
            </a:rPr>
            <a:t>wellnessedge@uky.edu</a:t>
          </a:r>
          <a:endParaRPr lang="en-US"/>
        </a:p>
      </dgm:t>
    </dgm:pt>
    <dgm:pt modelId="{B1EEF28B-A307-4DF4-9AC9-10E141A69916}" type="parTrans" cxnId="{4615381C-C07E-48B5-AFDC-AE7C7EBEE2D7}">
      <dgm:prSet/>
      <dgm:spPr/>
      <dgm:t>
        <a:bodyPr/>
        <a:lstStyle/>
        <a:p>
          <a:endParaRPr lang="en-US"/>
        </a:p>
      </dgm:t>
    </dgm:pt>
    <dgm:pt modelId="{BB5862B3-C4F5-4731-AB09-21591AFD0264}" type="sibTrans" cxnId="{4615381C-C07E-48B5-AFDC-AE7C7EBEE2D7}">
      <dgm:prSet/>
      <dgm:spPr/>
      <dgm:t>
        <a:bodyPr/>
        <a:lstStyle/>
        <a:p>
          <a:endParaRPr lang="en-US"/>
        </a:p>
      </dgm:t>
    </dgm:pt>
    <dgm:pt modelId="{AF049169-BCF5-4D8B-9F75-5FE56EBF86EA}">
      <dgm:prSet/>
      <dgm:spPr/>
      <dgm:t>
        <a:bodyPr/>
        <a:lstStyle/>
        <a:p>
          <a:r>
            <a:rPr lang="en-US" dirty="0"/>
            <a:t>FAQ answer sheet available on project website</a:t>
          </a:r>
        </a:p>
      </dgm:t>
    </dgm:pt>
    <dgm:pt modelId="{EE37521B-F296-46E6-A331-DBF20E01B1EC}" type="parTrans" cxnId="{5A46696B-1DE2-40BA-8067-533AAE6658EF}">
      <dgm:prSet/>
      <dgm:spPr/>
      <dgm:t>
        <a:bodyPr/>
        <a:lstStyle/>
        <a:p>
          <a:endParaRPr lang="en-US"/>
        </a:p>
      </dgm:t>
    </dgm:pt>
    <dgm:pt modelId="{0B085D65-30D7-4095-8EDF-3264FBBD8841}" type="sibTrans" cxnId="{5A46696B-1DE2-40BA-8067-533AAE6658EF}">
      <dgm:prSet/>
      <dgm:spPr/>
      <dgm:t>
        <a:bodyPr/>
        <a:lstStyle/>
        <a:p>
          <a:endParaRPr lang="en-US"/>
        </a:p>
      </dgm:t>
    </dgm:pt>
    <dgm:pt modelId="{805AA88C-17CD-4467-9B42-02BCAE70EAE7}">
      <dgm:prSet/>
      <dgm:spPr/>
      <dgm:t>
        <a:bodyPr/>
        <a:lstStyle/>
        <a:p>
          <a:r>
            <a:rPr lang="en-US"/>
            <a:t>https://www.wellness4ky.org/wellnessedge/</a:t>
          </a:r>
        </a:p>
      </dgm:t>
    </dgm:pt>
    <dgm:pt modelId="{CA3F0698-7F82-4A8C-970A-A1F6C556AC12}" type="parTrans" cxnId="{84D2857F-89AF-4D25-8F48-89339469E5CD}">
      <dgm:prSet/>
      <dgm:spPr/>
      <dgm:t>
        <a:bodyPr/>
        <a:lstStyle/>
        <a:p>
          <a:endParaRPr lang="en-US"/>
        </a:p>
      </dgm:t>
    </dgm:pt>
    <dgm:pt modelId="{4FA395C5-CBE3-4122-B0A7-A97173956C97}" type="sibTrans" cxnId="{84D2857F-89AF-4D25-8F48-89339469E5CD}">
      <dgm:prSet/>
      <dgm:spPr/>
      <dgm:t>
        <a:bodyPr/>
        <a:lstStyle/>
        <a:p>
          <a:endParaRPr lang="en-US"/>
        </a:p>
      </dgm:t>
    </dgm:pt>
    <dgm:pt modelId="{22C3D153-2C14-4165-85AD-18E4A8ECC3B7}" type="pres">
      <dgm:prSet presAssocID="{D684BB97-D45D-4A0B-B695-8C8802161771}" presName="vert0" presStyleCnt="0">
        <dgm:presLayoutVars>
          <dgm:dir/>
          <dgm:animOne val="branch"/>
          <dgm:animLvl val="lvl"/>
        </dgm:presLayoutVars>
      </dgm:prSet>
      <dgm:spPr/>
    </dgm:pt>
    <dgm:pt modelId="{327BA305-7A54-4972-8BC2-E7B07057BBBB}" type="pres">
      <dgm:prSet presAssocID="{1E6D2B70-D32C-47CA-BCA5-0272C40CCB55}" presName="thickLine" presStyleLbl="alignNode1" presStyleIdx="0" presStyleCnt="3"/>
      <dgm:spPr/>
    </dgm:pt>
    <dgm:pt modelId="{8DBE8A1C-680A-4EC8-ADBB-EC769F9420F1}" type="pres">
      <dgm:prSet presAssocID="{1E6D2B70-D32C-47CA-BCA5-0272C40CCB55}" presName="horz1" presStyleCnt="0"/>
      <dgm:spPr/>
    </dgm:pt>
    <dgm:pt modelId="{4A4F7E78-B6EE-47C7-8557-9B508B80CDFA}" type="pres">
      <dgm:prSet presAssocID="{1E6D2B70-D32C-47CA-BCA5-0272C40CCB55}" presName="tx1" presStyleLbl="revTx" presStyleIdx="0" presStyleCnt="3"/>
      <dgm:spPr/>
    </dgm:pt>
    <dgm:pt modelId="{8B3FDBBB-C8D2-4FB0-9D4C-7A70519CB396}" type="pres">
      <dgm:prSet presAssocID="{1E6D2B70-D32C-47CA-BCA5-0272C40CCB55}" presName="vert1" presStyleCnt="0"/>
      <dgm:spPr/>
    </dgm:pt>
    <dgm:pt modelId="{E31F84ED-A72A-457F-8181-2E1078BA451A}" type="pres">
      <dgm:prSet presAssocID="{AF049169-BCF5-4D8B-9F75-5FE56EBF86EA}" presName="thickLine" presStyleLbl="alignNode1" presStyleIdx="1" presStyleCnt="3"/>
      <dgm:spPr/>
    </dgm:pt>
    <dgm:pt modelId="{3991C0BC-583B-4139-A6E6-052C315DF372}" type="pres">
      <dgm:prSet presAssocID="{AF049169-BCF5-4D8B-9F75-5FE56EBF86EA}" presName="horz1" presStyleCnt="0"/>
      <dgm:spPr/>
    </dgm:pt>
    <dgm:pt modelId="{CA0D0634-C669-445E-89D6-FF0E7F39A0C0}" type="pres">
      <dgm:prSet presAssocID="{AF049169-BCF5-4D8B-9F75-5FE56EBF86EA}" presName="tx1" presStyleLbl="revTx" presStyleIdx="1" presStyleCnt="3"/>
      <dgm:spPr/>
    </dgm:pt>
    <dgm:pt modelId="{0899459A-E8BF-4EAE-895C-5EAAC999EB9F}" type="pres">
      <dgm:prSet presAssocID="{AF049169-BCF5-4D8B-9F75-5FE56EBF86EA}" presName="vert1" presStyleCnt="0"/>
      <dgm:spPr/>
    </dgm:pt>
    <dgm:pt modelId="{DA158127-DF47-439D-9B02-0DB47A10BA76}" type="pres">
      <dgm:prSet presAssocID="{805AA88C-17CD-4467-9B42-02BCAE70EAE7}" presName="thickLine" presStyleLbl="alignNode1" presStyleIdx="2" presStyleCnt="3"/>
      <dgm:spPr/>
    </dgm:pt>
    <dgm:pt modelId="{AF87321A-67F2-4063-8827-AED768332B85}" type="pres">
      <dgm:prSet presAssocID="{805AA88C-17CD-4467-9B42-02BCAE70EAE7}" presName="horz1" presStyleCnt="0"/>
      <dgm:spPr/>
    </dgm:pt>
    <dgm:pt modelId="{C4E19A08-F280-400B-AC05-A4C3EDB230F3}" type="pres">
      <dgm:prSet presAssocID="{805AA88C-17CD-4467-9B42-02BCAE70EAE7}" presName="tx1" presStyleLbl="revTx" presStyleIdx="2" presStyleCnt="3"/>
      <dgm:spPr/>
    </dgm:pt>
    <dgm:pt modelId="{A23D2942-F4AE-458A-8DB9-1582A337D7DC}" type="pres">
      <dgm:prSet presAssocID="{805AA88C-17CD-4467-9B42-02BCAE70EAE7}" presName="vert1" presStyleCnt="0"/>
      <dgm:spPr/>
    </dgm:pt>
  </dgm:ptLst>
  <dgm:cxnLst>
    <dgm:cxn modelId="{4615381C-C07E-48B5-AFDC-AE7C7EBEE2D7}" srcId="{D684BB97-D45D-4A0B-B695-8C8802161771}" destId="{1E6D2B70-D32C-47CA-BCA5-0272C40CCB55}" srcOrd="0" destOrd="0" parTransId="{B1EEF28B-A307-4DF4-9AC9-10E141A69916}" sibTransId="{BB5862B3-C4F5-4731-AB09-21591AFD0264}"/>
    <dgm:cxn modelId="{ED309F6A-0CA3-4026-877A-CD8768AF6D67}" type="presOf" srcId="{1E6D2B70-D32C-47CA-BCA5-0272C40CCB55}" destId="{4A4F7E78-B6EE-47C7-8557-9B508B80CDFA}" srcOrd="0" destOrd="0" presId="urn:microsoft.com/office/officeart/2008/layout/LinedList"/>
    <dgm:cxn modelId="{5A46696B-1DE2-40BA-8067-533AAE6658EF}" srcId="{D684BB97-D45D-4A0B-B695-8C8802161771}" destId="{AF049169-BCF5-4D8B-9F75-5FE56EBF86EA}" srcOrd="1" destOrd="0" parTransId="{EE37521B-F296-46E6-A331-DBF20E01B1EC}" sibTransId="{0B085D65-30D7-4095-8EDF-3264FBBD8841}"/>
    <dgm:cxn modelId="{84D2857F-89AF-4D25-8F48-89339469E5CD}" srcId="{D684BB97-D45D-4A0B-B695-8C8802161771}" destId="{805AA88C-17CD-4467-9B42-02BCAE70EAE7}" srcOrd="2" destOrd="0" parTransId="{CA3F0698-7F82-4A8C-970A-A1F6C556AC12}" sibTransId="{4FA395C5-CBE3-4122-B0A7-A97173956C97}"/>
    <dgm:cxn modelId="{00CD259E-B3A0-40DD-AA5F-EEC95695F0B0}" type="presOf" srcId="{D684BB97-D45D-4A0B-B695-8C8802161771}" destId="{22C3D153-2C14-4165-85AD-18E4A8ECC3B7}" srcOrd="0" destOrd="0" presId="urn:microsoft.com/office/officeart/2008/layout/LinedList"/>
    <dgm:cxn modelId="{CD7349C2-E574-4502-9DBB-EA9805E4D511}" type="presOf" srcId="{AF049169-BCF5-4D8B-9F75-5FE56EBF86EA}" destId="{CA0D0634-C669-445E-89D6-FF0E7F39A0C0}" srcOrd="0" destOrd="0" presId="urn:microsoft.com/office/officeart/2008/layout/LinedList"/>
    <dgm:cxn modelId="{D9D0DBF6-5CE1-441B-855B-9C2A2080615C}" type="presOf" srcId="{805AA88C-17CD-4467-9B42-02BCAE70EAE7}" destId="{C4E19A08-F280-400B-AC05-A4C3EDB230F3}" srcOrd="0" destOrd="0" presId="urn:microsoft.com/office/officeart/2008/layout/LinedList"/>
    <dgm:cxn modelId="{0C72F2EB-6E01-407A-B278-79AF9092B6FA}" type="presParOf" srcId="{22C3D153-2C14-4165-85AD-18E4A8ECC3B7}" destId="{327BA305-7A54-4972-8BC2-E7B07057BBBB}" srcOrd="0" destOrd="0" presId="urn:microsoft.com/office/officeart/2008/layout/LinedList"/>
    <dgm:cxn modelId="{74254B21-4FDC-42B3-B62D-DFBAC529F524}" type="presParOf" srcId="{22C3D153-2C14-4165-85AD-18E4A8ECC3B7}" destId="{8DBE8A1C-680A-4EC8-ADBB-EC769F9420F1}" srcOrd="1" destOrd="0" presId="urn:microsoft.com/office/officeart/2008/layout/LinedList"/>
    <dgm:cxn modelId="{AC96DFF6-BE0C-4527-8980-DE5ED88606CB}" type="presParOf" srcId="{8DBE8A1C-680A-4EC8-ADBB-EC769F9420F1}" destId="{4A4F7E78-B6EE-47C7-8557-9B508B80CDFA}" srcOrd="0" destOrd="0" presId="urn:microsoft.com/office/officeart/2008/layout/LinedList"/>
    <dgm:cxn modelId="{94995E41-3F85-426B-B0FE-F91F4DFEA110}" type="presParOf" srcId="{8DBE8A1C-680A-4EC8-ADBB-EC769F9420F1}" destId="{8B3FDBBB-C8D2-4FB0-9D4C-7A70519CB396}" srcOrd="1" destOrd="0" presId="urn:microsoft.com/office/officeart/2008/layout/LinedList"/>
    <dgm:cxn modelId="{21F72B59-DFE4-42B2-806C-70C3260E99DD}" type="presParOf" srcId="{22C3D153-2C14-4165-85AD-18E4A8ECC3B7}" destId="{E31F84ED-A72A-457F-8181-2E1078BA451A}" srcOrd="2" destOrd="0" presId="urn:microsoft.com/office/officeart/2008/layout/LinedList"/>
    <dgm:cxn modelId="{36B29603-2D16-40D6-9C76-359062673723}" type="presParOf" srcId="{22C3D153-2C14-4165-85AD-18E4A8ECC3B7}" destId="{3991C0BC-583B-4139-A6E6-052C315DF372}" srcOrd="3" destOrd="0" presId="urn:microsoft.com/office/officeart/2008/layout/LinedList"/>
    <dgm:cxn modelId="{6AC6827C-E691-4FEA-B2C0-A3614B77BB1A}" type="presParOf" srcId="{3991C0BC-583B-4139-A6E6-052C315DF372}" destId="{CA0D0634-C669-445E-89D6-FF0E7F39A0C0}" srcOrd="0" destOrd="0" presId="urn:microsoft.com/office/officeart/2008/layout/LinedList"/>
    <dgm:cxn modelId="{EAE5E181-3443-4367-B145-D3EF6C28CA0C}" type="presParOf" srcId="{3991C0BC-583B-4139-A6E6-052C315DF372}" destId="{0899459A-E8BF-4EAE-895C-5EAAC999EB9F}" srcOrd="1" destOrd="0" presId="urn:microsoft.com/office/officeart/2008/layout/LinedList"/>
    <dgm:cxn modelId="{619020CD-CE8C-40B7-B6CC-C02D8C3231D3}" type="presParOf" srcId="{22C3D153-2C14-4165-85AD-18E4A8ECC3B7}" destId="{DA158127-DF47-439D-9B02-0DB47A10BA76}" srcOrd="4" destOrd="0" presId="urn:microsoft.com/office/officeart/2008/layout/LinedList"/>
    <dgm:cxn modelId="{99438C8C-83A4-4803-A0E4-538A06AFA942}" type="presParOf" srcId="{22C3D153-2C14-4165-85AD-18E4A8ECC3B7}" destId="{AF87321A-67F2-4063-8827-AED768332B85}" srcOrd="5" destOrd="0" presId="urn:microsoft.com/office/officeart/2008/layout/LinedList"/>
    <dgm:cxn modelId="{98494E67-4DDE-4B60-8C01-0D7E09763D7A}" type="presParOf" srcId="{AF87321A-67F2-4063-8827-AED768332B85}" destId="{C4E19A08-F280-400B-AC05-A4C3EDB230F3}" srcOrd="0" destOrd="0" presId="urn:microsoft.com/office/officeart/2008/layout/LinedList"/>
    <dgm:cxn modelId="{1E247741-B0FA-4D14-A901-932DE02F8438}" type="presParOf" srcId="{AF87321A-67F2-4063-8827-AED768332B85}" destId="{A23D2942-F4AE-458A-8DB9-1582A337D7D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06F572-8443-40EB-A98E-6542B04161F6}"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A8948CF-CAB2-40F4-921C-7C1A4AF2C23D}">
      <dgm:prSet/>
      <dgm:spPr/>
      <dgm:t>
        <a:bodyPr/>
        <a:lstStyle/>
        <a:p>
          <a:r>
            <a:rPr lang="en-US" dirty="0"/>
            <a:t>Project Examples </a:t>
          </a:r>
        </a:p>
      </dgm:t>
    </dgm:pt>
    <dgm:pt modelId="{90BACCEF-E39A-4B11-A2F0-49D029C29A44}" type="parTrans" cxnId="{FD7E6BE8-3BEE-4A7A-8ABB-F5B355194BB3}">
      <dgm:prSet/>
      <dgm:spPr/>
      <dgm:t>
        <a:bodyPr/>
        <a:lstStyle/>
        <a:p>
          <a:endParaRPr lang="en-US"/>
        </a:p>
      </dgm:t>
    </dgm:pt>
    <dgm:pt modelId="{51334A1A-DC96-4991-9C59-4CC6E604A40B}" type="sibTrans" cxnId="{FD7E6BE8-3BEE-4A7A-8ABB-F5B355194BB3}">
      <dgm:prSet/>
      <dgm:spPr/>
      <dgm:t>
        <a:bodyPr/>
        <a:lstStyle/>
        <a:p>
          <a:endParaRPr lang="en-US"/>
        </a:p>
      </dgm:t>
    </dgm:pt>
    <dgm:pt modelId="{B8E2636B-75F1-49AD-9AC6-E58E4DF37C75}">
      <dgm:prSet/>
      <dgm:spPr/>
      <dgm:t>
        <a:bodyPr/>
        <a:lstStyle/>
        <a:p>
          <a:r>
            <a:rPr lang="en-US" strike="noStrike" dirty="0">
              <a:effectLst/>
            </a:rPr>
            <a:t>Proposal Criteria </a:t>
          </a:r>
        </a:p>
      </dgm:t>
    </dgm:pt>
    <dgm:pt modelId="{085373E1-C394-4005-A7A9-D9AFC95521DF}" type="parTrans" cxnId="{FAC5FB46-E590-434B-9B5B-77A9DA7CBB8A}">
      <dgm:prSet/>
      <dgm:spPr/>
      <dgm:t>
        <a:bodyPr/>
        <a:lstStyle/>
        <a:p>
          <a:endParaRPr lang="en-US"/>
        </a:p>
      </dgm:t>
    </dgm:pt>
    <dgm:pt modelId="{166AB93E-1A42-4DFC-AD22-AB773111C585}" type="sibTrans" cxnId="{FAC5FB46-E590-434B-9B5B-77A9DA7CBB8A}">
      <dgm:prSet/>
      <dgm:spPr/>
      <dgm:t>
        <a:bodyPr/>
        <a:lstStyle/>
        <a:p>
          <a:endParaRPr lang="en-US"/>
        </a:p>
      </dgm:t>
    </dgm:pt>
    <dgm:pt modelId="{78EA8EDE-4DDD-4B0C-8064-2C32C8A625F7}">
      <dgm:prSet/>
      <dgm:spPr/>
      <dgm:t>
        <a:bodyPr/>
        <a:lstStyle/>
        <a:p>
          <a:r>
            <a:rPr lang="en-US" strike="noStrike" dirty="0"/>
            <a:t>Milestone Payments </a:t>
          </a:r>
        </a:p>
      </dgm:t>
    </dgm:pt>
    <dgm:pt modelId="{F9BD8B26-6B57-4F60-AA73-52C4BA6F8243}" type="parTrans" cxnId="{79B49F46-FC18-487E-BF2A-E6A67661A58A}">
      <dgm:prSet/>
      <dgm:spPr/>
      <dgm:t>
        <a:bodyPr/>
        <a:lstStyle/>
        <a:p>
          <a:endParaRPr lang="en-US"/>
        </a:p>
      </dgm:t>
    </dgm:pt>
    <dgm:pt modelId="{4EBD1D0D-28F4-4679-AAA9-6678DD9070E6}" type="sibTrans" cxnId="{79B49F46-FC18-487E-BF2A-E6A67661A58A}">
      <dgm:prSet/>
      <dgm:spPr/>
      <dgm:t>
        <a:bodyPr/>
        <a:lstStyle/>
        <a:p>
          <a:endParaRPr lang="en-US"/>
        </a:p>
      </dgm:t>
    </dgm:pt>
    <dgm:pt modelId="{D714C878-CEA0-4B95-BCCE-7AB02BC754E1}">
      <dgm:prSet/>
      <dgm:spPr/>
      <dgm:t>
        <a:bodyPr/>
        <a:lstStyle/>
        <a:p>
          <a:r>
            <a:rPr lang="en-US" strike="noStrike" dirty="0"/>
            <a:t>Things to consider </a:t>
          </a:r>
        </a:p>
      </dgm:t>
    </dgm:pt>
    <dgm:pt modelId="{99D09E37-A1BE-441E-AFF4-3103C72D7FA6}" type="parTrans" cxnId="{9C8A5C1D-5D9B-4512-9A28-3A0E19A5C6EC}">
      <dgm:prSet/>
      <dgm:spPr/>
      <dgm:t>
        <a:bodyPr/>
        <a:lstStyle/>
        <a:p>
          <a:endParaRPr lang="en-US"/>
        </a:p>
      </dgm:t>
    </dgm:pt>
    <dgm:pt modelId="{E69B7B8B-B6A4-4630-A1ED-F970F7569289}" type="sibTrans" cxnId="{9C8A5C1D-5D9B-4512-9A28-3A0E19A5C6EC}">
      <dgm:prSet/>
      <dgm:spPr/>
      <dgm:t>
        <a:bodyPr/>
        <a:lstStyle/>
        <a:p>
          <a:endParaRPr lang="en-US"/>
        </a:p>
      </dgm:t>
    </dgm:pt>
    <dgm:pt modelId="{79E21306-833F-4227-BAC0-3C79F5B5279E}">
      <dgm:prSet/>
      <dgm:spPr/>
      <dgm:t>
        <a:bodyPr/>
        <a:lstStyle/>
        <a:p>
          <a:r>
            <a:rPr lang="en-US" strike="noStrike" dirty="0"/>
            <a:t>TA for WRITING grant </a:t>
          </a:r>
        </a:p>
      </dgm:t>
    </dgm:pt>
    <dgm:pt modelId="{CF91C5C5-C878-4907-AE46-7963554A7B1D}" type="parTrans" cxnId="{C7E75419-A915-4111-AE7C-495B7C040A85}">
      <dgm:prSet/>
      <dgm:spPr/>
      <dgm:t>
        <a:bodyPr/>
        <a:lstStyle/>
        <a:p>
          <a:endParaRPr lang="en-US"/>
        </a:p>
      </dgm:t>
    </dgm:pt>
    <dgm:pt modelId="{BEC2CF00-E047-400F-B1AE-C85455123BB8}" type="sibTrans" cxnId="{C7E75419-A915-4111-AE7C-495B7C040A85}">
      <dgm:prSet/>
      <dgm:spPr/>
      <dgm:t>
        <a:bodyPr/>
        <a:lstStyle/>
        <a:p>
          <a:endParaRPr lang="en-US"/>
        </a:p>
      </dgm:t>
    </dgm:pt>
    <dgm:pt modelId="{D482E65D-88CC-486B-8025-2FD93219568F}">
      <dgm:prSet/>
      <dgm:spPr/>
      <dgm:t>
        <a:bodyPr/>
        <a:lstStyle/>
        <a:p>
          <a:r>
            <a:rPr lang="en-US" dirty="0"/>
            <a:t>FAQs</a:t>
          </a:r>
        </a:p>
      </dgm:t>
    </dgm:pt>
    <dgm:pt modelId="{37BDBC00-3692-4B02-92A7-6A8AB42AF2FE}" type="parTrans" cxnId="{9774E783-B258-4092-B2FC-B34A103C6A96}">
      <dgm:prSet/>
      <dgm:spPr/>
      <dgm:t>
        <a:bodyPr/>
        <a:lstStyle/>
        <a:p>
          <a:endParaRPr lang="en-US"/>
        </a:p>
      </dgm:t>
    </dgm:pt>
    <dgm:pt modelId="{11ED1968-A123-4E25-B6C0-9A76D6312D10}" type="sibTrans" cxnId="{9774E783-B258-4092-B2FC-B34A103C6A96}">
      <dgm:prSet/>
      <dgm:spPr/>
      <dgm:t>
        <a:bodyPr/>
        <a:lstStyle/>
        <a:p>
          <a:endParaRPr lang="en-US"/>
        </a:p>
      </dgm:t>
    </dgm:pt>
    <dgm:pt modelId="{012AD5A2-70F7-4BC6-8160-028250EDD63B}" type="pres">
      <dgm:prSet presAssocID="{8406F572-8443-40EB-A98E-6542B04161F6}" presName="root" presStyleCnt="0">
        <dgm:presLayoutVars>
          <dgm:dir/>
          <dgm:resizeHandles val="exact"/>
        </dgm:presLayoutVars>
      </dgm:prSet>
      <dgm:spPr/>
    </dgm:pt>
    <dgm:pt modelId="{5B9F8087-DCE0-4AC4-9AC8-4D1B6C148F34}" type="pres">
      <dgm:prSet presAssocID="{9A8948CF-CAB2-40F4-921C-7C1A4AF2C23D}" presName="compNode" presStyleCnt="0"/>
      <dgm:spPr/>
    </dgm:pt>
    <dgm:pt modelId="{D15CCC58-FD4E-41F7-9F05-64D962AD3768}" type="pres">
      <dgm:prSet presAssocID="{9A8948CF-CAB2-40F4-921C-7C1A4AF2C23D}" presName="bgRect" presStyleLbl="bgShp" presStyleIdx="0" presStyleCnt="6"/>
      <dgm:spPr/>
    </dgm:pt>
    <dgm:pt modelId="{C0FD8BB9-8931-4A2C-868B-474E185F8D5E}" type="pres">
      <dgm:prSet presAssocID="{9A8948CF-CAB2-40F4-921C-7C1A4AF2C23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stive Lantern"/>
        </a:ext>
      </dgm:extLst>
    </dgm:pt>
    <dgm:pt modelId="{07F1BE9A-90FA-4768-8620-81C865150528}" type="pres">
      <dgm:prSet presAssocID="{9A8948CF-CAB2-40F4-921C-7C1A4AF2C23D}" presName="spaceRect" presStyleCnt="0"/>
      <dgm:spPr/>
    </dgm:pt>
    <dgm:pt modelId="{BAB295E3-D651-4ED9-A3BB-28B2145CA631}" type="pres">
      <dgm:prSet presAssocID="{9A8948CF-CAB2-40F4-921C-7C1A4AF2C23D}" presName="parTx" presStyleLbl="revTx" presStyleIdx="0" presStyleCnt="6">
        <dgm:presLayoutVars>
          <dgm:chMax val="0"/>
          <dgm:chPref val="0"/>
        </dgm:presLayoutVars>
      </dgm:prSet>
      <dgm:spPr/>
    </dgm:pt>
    <dgm:pt modelId="{8E5CB776-76AB-4D91-972B-FFAB0F1BFA23}" type="pres">
      <dgm:prSet presAssocID="{51334A1A-DC96-4991-9C59-4CC6E604A40B}" presName="sibTrans" presStyleCnt="0"/>
      <dgm:spPr/>
    </dgm:pt>
    <dgm:pt modelId="{5FA692E8-12B6-48C2-8C17-F79D6528FD48}" type="pres">
      <dgm:prSet presAssocID="{B8E2636B-75F1-49AD-9AC6-E58E4DF37C75}" presName="compNode" presStyleCnt="0"/>
      <dgm:spPr/>
    </dgm:pt>
    <dgm:pt modelId="{5825C271-BAF9-41DE-B420-014346079E93}" type="pres">
      <dgm:prSet presAssocID="{B8E2636B-75F1-49AD-9AC6-E58E4DF37C75}" presName="bgRect" presStyleLbl="bgShp" presStyleIdx="1" presStyleCnt="6" custLinFactNeighborX="3290" custLinFactNeighborY="-1351"/>
      <dgm:spPr/>
    </dgm:pt>
    <dgm:pt modelId="{E548C152-1ADF-4F15-9F2F-FE762C1AD8D5}" type="pres">
      <dgm:prSet presAssocID="{B8E2636B-75F1-49AD-9AC6-E58E4DF37C7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A46D49E9-764D-470D-9902-2F71107F8C5D}" type="pres">
      <dgm:prSet presAssocID="{B8E2636B-75F1-49AD-9AC6-E58E4DF37C75}" presName="spaceRect" presStyleCnt="0"/>
      <dgm:spPr/>
    </dgm:pt>
    <dgm:pt modelId="{F0F192A6-5245-450B-BB86-A496FCA2304A}" type="pres">
      <dgm:prSet presAssocID="{B8E2636B-75F1-49AD-9AC6-E58E4DF37C75}" presName="parTx" presStyleLbl="revTx" presStyleIdx="1" presStyleCnt="6">
        <dgm:presLayoutVars>
          <dgm:chMax val="0"/>
          <dgm:chPref val="0"/>
        </dgm:presLayoutVars>
      </dgm:prSet>
      <dgm:spPr/>
    </dgm:pt>
    <dgm:pt modelId="{6F92C739-13E3-49E9-9430-3AA3DDBDB981}" type="pres">
      <dgm:prSet presAssocID="{166AB93E-1A42-4DFC-AD22-AB773111C585}" presName="sibTrans" presStyleCnt="0"/>
      <dgm:spPr/>
    </dgm:pt>
    <dgm:pt modelId="{8C6F61BB-FEFF-4FE9-B83E-C7FB2987C800}" type="pres">
      <dgm:prSet presAssocID="{78EA8EDE-4DDD-4B0C-8064-2C32C8A625F7}" presName="compNode" presStyleCnt="0"/>
      <dgm:spPr/>
    </dgm:pt>
    <dgm:pt modelId="{B220589B-ED13-4033-B52A-C074B223B897}" type="pres">
      <dgm:prSet presAssocID="{78EA8EDE-4DDD-4B0C-8064-2C32C8A625F7}" presName="bgRect" presStyleLbl="bgShp" presStyleIdx="2" presStyleCnt="6"/>
      <dgm:spPr/>
    </dgm:pt>
    <dgm:pt modelId="{EBD25E52-AAB4-487F-AC5A-1DEF820B3B17}" type="pres">
      <dgm:prSet presAssocID="{78EA8EDE-4DDD-4B0C-8064-2C32C8A625F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peat"/>
        </a:ext>
      </dgm:extLst>
    </dgm:pt>
    <dgm:pt modelId="{D03FB8A3-FDA7-4387-BB7D-B21BA108515C}" type="pres">
      <dgm:prSet presAssocID="{78EA8EDE-4DDD-4B0C-8064-2C32C8A625F7}" presName="spaceRect" presStyleCnt="0"/>
      <dgm:spPr/>
    </dgm:pt>
    <dgm:pt modelId="{0F92F976-0DED-43EC-99E9-38184173E8D0}" type="pres">
      <dgm:prSet presAssocID="{78EA8EDE-4DDD-4B0C-8064-2C32C8A625F7}" presName="parTx" presStyleLbl="revTx" presStyleIdx="2" presStyleCnt="6">
        <dgm:presLayoutVars>
          <dgm:chMax val="0"/>
          <dgm:chPref val="0"/>
        </dgm:presLayoutVars>
      </dgm:prSet>
      <dgm:spPr/>
    </dgm:pt>
    <dgm:pt modelId="{919C20E8-91DF-4D39-9AA6-13D5C8A0194D}" type="pres">
      <dgm:prSet presAssocID="{4EBD1D0D-28F4-4679-AAA9-6678DD9070E6}" presName="sibTrans" presStyleCnt="0"/>
      <dgm:spPr/>
    </dgm:pt>
    <dgm:pt modelId="{C566BDE4-E259-4213-A18C-6E7B61CB8157}" type="pres">
      <dgm:prSet presAssocID="{D714C878-CEA0-4B95-BCCE-7AB02BC754E1}" presName="compNode" presStyleCnt="0"/>
      <dgm:spPr/>
    </dgm:pt>
    <dgm:pt modelId="{DA62FB86-0380-4A98-81A2-448D1A4358CC}" type="pres">
      <dgm:prSet presAssocID="{D714C878-CEA0-4B95-BCCE-7AB02BC754E1}" presName="bgRect" presStyleLbl="bgShp" presStyleIdx="3" presStyleCnt="6"/>
      <dgm:spPr/>
    </dgm:pt>
    <dgm:pt modelId="{B2CD7B62-5C2D-4E25-A77F-5F11DACB96D9}" type="pres">
      <dgm:prSet presAssocID="{D714C878-CEA0-4B95-BCCE-7AB02BC754E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 Bulb and Pencil"/>
        </a:ext>
      </dgm:extLst>
    </dgm:pt>
    <dgm:pt modelId="{6DFA2E29-1DC6-4ABA-AF79-0090381CFD3B}" type="pres">
      <dgm:prSet presAssocID="{D714C878-CEA0-4B95-BCCE-7AB02BC754E1}" presName="spaceRect" presStyleCnt="0"/>
      <dgm:spPr/>
    </dgm:pt>
    <dgm:pt modelId="{1D24D94A-D4E9-4C17-B0EB-91D6D4D0FBAD}" type="pres">
      <dgm:prSet presAssocID="{D714C878-CEA0-4B95-BCCE-7AB02BC754E1}" presName="parTx" presStyleLbl="revTx" presStyleIdx="3" presStyleCnt="6">
        <dgm:presLayoutVars>
          <dgm:chMax val="0"/>
          <dgm:chPref val="0"/>
        </dgm:presLayoutVars>
      </dgm:prSet>
      <dgm:spPr/>
    </dgm:pt>
    <dgm:pt modelId="{8D7009DA-044B-4AC7-922E-1EAD2F94E26B}" type="pres">
      <dgm:prSet presAssocID="{E69B7B8B-B6A4-4630-A1ED-F970F7569289}" presName="sibTrans" presStyleCnt="0"/>
      <dgm:spPr/>
    </dgm:pt>
    <dgm:pt modelId="{2AB0367B-92C3-4C05-90FC-97002AAB7E93}" type="pres">
      <dgm:prSet presAssocID="{79E21306-833F-4227-BAC0-3C79F5B5279E}" presName="compNode" presStyleCnt="0"/>
      <dgm:spPr/>
    </dgm:pt>
    <dgm:pt modelId="{28DE5774-685C-4F9E-B43A-1FA2B8BAEE2A}" type="pres">
      <dgm:prSet presAssocID="{79E21306-833F-4227-BAC0-3C79F5B5279E}" presName="bgRect" presStyleLbl="bgShp" presStyleIdx="4" presStyleCnt="6"/>
      <dgm:spPr/>
    </dgm:pt>
    <dgm:pt modelId="{029B009D-EEED-47D8-B5F7-EBE46FC4CC3D}" type="pres">
      <dgm:prSet presAssocID="{79E21306-833F-4227-BAC0-3C79F5B5279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3D8CBD4A-020A-4302-BF86-69A81B9C9B85}" type="pres">
      <dgm:prSet presAssocID="{79E21306-833F-4227-BAC0-3C79F5B5279E}" presName="spaceRect" presStyleCnt="0"/>
      <dgm:spPr/>
    </dgm:pt>
    <dgm:pt modelId="{6765F6A8-BE3B-4087-8ACE-ACED161DA1FD}" type="pres">
      <dgm:prSet presAssocID="{79E21306-833F-4227-BAC0-3C79F5B5279E}" presName="parTx" presStyleLbl="revTx" presStyleIdx="4" presStyleCnt="6">
        <dgm:presLayoutVars>
          <dgm:chMax val="0"/>
          <dgm:chPref val="0"/>
        </dgm:presLayoutVars>
      </dgm:prSet>
      <dgm:spPr/>
    </dgm:pt>
    <dgm:pt modelId="{8C22A4A5-1F75-47B8-B6A0-7C68F4357891}" type="pres">
      <dgm:prSet presAssocID="{BEC2CF00-E047-400F-B1AE-C85455123BB8}" presName="sibTrans" presStyleCnt="0"/>
      <dgm:spPr/>
    </dgm:pt>
    <dgm:pt modelId="{0FD3A8F9-3287-44F2-915E-E8A48F9EE3E0}" type="pres">
      <dgm:prSet presAssocID="{D482E65D-88CC-486B-8025-2FD93219568F}" presName="compNode" presStyleCnt="0"/>
      <dgm:spPr/>
    </dgm:pt>
    <dgm:pt modelId="{EF30376B-AD10-4F14-A08A-52532B230545}" type="pres">
      <dgm:prSet presAssocID="{D482E65D-88CC-486B-8025-2FD93219568F}" presName="bgRect" presStyleLbl="bgShp" presStyleIdx="5" presStyleCnt="6"/>
      <dgm:spPr/>
    </dgm:pt>
    <dgm:pt modelId="{AE2C1B75-04CC-47C7-88C9-66A6507DE9F5}" type="pres">
      <dgm:prSet presAssocID="{D482E65D-88CC-486B-8025-2FD93219568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lp"/>
        </a:ext>
      </dgm:extLst>
    </dgm:pt>
    <dgm:pt modelId="{D771DC01-0755-433C-929A-F071019908CD}" type="pres">
      <dgm:prSet presAssocID="{D482E65D-88CC-486B-8025-2FD93219568F}" presName="spaceRect" presStyleCnt="0"/>
      <dgm:spPr/>
    </dgm:pt>
    <dgm:pt modelId="{323386D0-4E80-4DDA-ABD9-CCF13EF3E197}" type="pres">
      <dgm:prSet presAssocID="{D482E65D-88CC-486B-8025-2FD93219568F}" presName="parTx" presStyleLbl="revTx" presStyleIdx="5" presStyleCnt="6">
        <dgm:presLayoutVars>
          <dgm:chMax val="0"/>
          <dgm:chPref val="0"/>
        </dgm:presLayoutVars>
      </dgm:prSet>
      <dgm:spPr/>
    </dgm:pt>
  </dgm:ptLst>
  <dgm:cxnLst>
    <dgm:cxn modelId="{B2E74511-754E-48E4-80D0-4DF0496AADCB}" type="presOf" srcId="{8406F572-8443-40EB-A98E-6542B04161F6}" destId="{012AD5A2-70F7-4BC6-8160-028250EDD63B}" srcOrd="0" destOrd="0" presId="urn:microsoft.com/office/officeart/2018/2/layout/IconVerticalSolidList"/>
    <dgm:cxn modelId="{C7E75419-A915-4111-AE7C-495B7C040A85}" srcId="{8406F572-8443-40EB-A98E-6542B04161F6}" destId="{79E21306-833F-4227-BAC0-3C79F5B5279E}" srcOrd="4" destOrd="0" parTransId="{CF91C5C5-C878-4907-AE46-7963554A7B1D}" sibTransId="{BEC2CF00-E047-400F-B1AE-C85455123BB8}"/>
    <dgm:cxn modelId="{9C8A5C1D-5D9B-4512-9A28-3A0E19A5C6EC}" srcId="{8406F572-8443-40EB-A98E-6542B04161F6}" destId="{D714C878-CEA0-4B95-BCCE-7AB02BC754E1}" srcOrd="3" destOrd="0" parTransId="{99D09E37-A1BE-441E-AFF4-3103C72D7FA6}" sibTransId="{E69B7B8B-B6A4-4630-A1ED-F970F7569289}"/>
    <dgm:cxn modelId="{E1B98131-64F8-4F4D-A4AC-DDFB23AB2459}" type="presOf" srcId="{D714C878-CEA0-4B95-BCCE-7AB02BC754E1}" destId="{1D24D94A-D4E9-4C17-B0EB-91D6D4D0FBAD}" srcOrd="0" destOrd="0" presId="urn:microsoft.com/office/officeart/2018/2/layout/IconVerticalSolidList"/>
    <dgm:cxn modelId="{9E66B745-CCE1-4595-AC89-AB44E7E75903}" type="presOf" srcId="{78EA8EDE-4DDD-4B0C-8064-2C32C8A625F7}" destId="{0F92F976-0DED-43EC-99E9-38184173E8D0}" srcOrd="0" destOrd="0" presId="urn:microsoft.com/office/officeart/2018/2/layout/IconVerticalSolidList"/>
    <dgm:cxn modelId="{79B49F46-FC18-487E-BF2A-E6A67661A58A}" srcId="{8406F572-8443-40EB-A98E-6542B04161F6}" destId="{78EA8EDE-4DDD-4B0C-8064-2C32C8A625F7}" srcOrd="2" destOrd="0" parTransId="{F9BD8B26-6B57-4F60-AA73-52C4BA6F8243}" sibTransId="{4EBD1D0D-28F4-4679-AAA9-6678DD9070E6}"/>
    <dgm:cxn modelId="{FAC5FB46-E590-434B-9B5B-77A9DA7CBB8A}" srcId="{8406F572-8443-40EB-A98E-6542B04161F6}" destId="{B8E2636B-75F1-49AD-9AC6-E58E4DF37C75}" srcOrd="1" destOrd="0" parTransId="{085373E1-C394-4005-A7A9-D9AFC95521DF}" sibTransId="{166AB93E-1A42-4DFC-AD22-AB773111C585}"/>
    <dgm:cxn modelId="{423D1354-5CA6-4DD4-9657-9627C213B59D}" type="presOf" srcId="{B8E2636B-75F1-49AD-9AC6-E58E4DF37C75}" destId="{F0F192A6-5245-450B-BB86-A496FCA2304A}" srcOrd="0" destOrd="0" presId="urn:microsoft.com/office/officeart/2018/2/layout/IconVerticalSolidList"/>
    <dgm:cxn modelId="{9774E783-B258-4092-B2FC-B34A103C6A96}" srcId="{8406F572-8443-40EB-A98E-6542B04161F6}" destId="{D482E65D-88CC-486B-8025-2FD93219568F}" srcOrd="5" destOrd="0" parTransId="{37BDBC00-3692-4B02-92A7-6A8AB42AF2FE}" sibTransId="{11ED1968-A123-4E25-B6C0-9A76D6312D10}"/>
    <dgm:cxn modelId="{5AFC93A1-F073-4B4F-BF5F-82709E08CFA7}" type="presOf" srcId="{79E21306-833F-4227-BAC0-3C79F5B5279E}" destId="{6765F6A8-BE3B-4087-8ACE-ACED161DA1FD}" srcOrd="0" destOrd="0" presId="urn:microsoft.com/office/officeart/2018/2/layout/IconVerticalSolidList"/>
    <dgm:cxn modelId="{20B578A7-AB0B-4585-B6C3-2241D8A695E6}" type="presOf" srcId="{9A8948CF-CAB2-40F4-921C-7C1A4AF2C23D}" destId="{BAB295E3-D651-4ED9-A3BB-28B2145CA631}" srcOrd="0" destOrd="0" presId="urn:microsoft.com/office/officeart/2018/2/layout/IconVerticalSolidList"/>
    <dgm:cxn modelId="{71F94FB8-9C89-4EC9-822C-209F9B98D64D}" type="presOf" srcId="{D482E65D-88CC-486B-8025-2FD93219568F}" destId="{323386D0-4E80-4DDA-ABD9-CCF13EF3E197}" srcOrd="0" destOrd="0" presId="urn:microsoft.com/office/officeart/2018/2/layout/IconVerticalSolidList"/>
    <dgm:cxn modelId="{FD7E6BE8-3BEE-4A7A-8ABB-F5B355194BB3}" srcId="{8406F572-8443-40EB-A98E-6542B04161F6}" destId="{9A8948CF-CAB2-40F4-921C-7C1A4AF2C23D}" srcOrd="0" destOrd="0" parTransId="{90BACCEF-E39A-4B11-A2F0-49D029C29A44}" sibTransId="{51334A1A-DC96-4991-9C59-4CC6E604A40B}"/>
    <dgm:cxn modelId="{F190995C-6A8B-4E97-9567-F594ABED1C68}" type="presParOf" srcId="{012AD5A2-70F7-4BC6-8160-028250EDD63B}" destId="{5B9F8087-DCE0-4AC4-9AC8-4D1B6C148F34}" srcOrd="0" destOrd="0" presId="urn:microsoft.com/office/officeart/2018/2/layout/IconVerticalSolidList"/>
    <dgm:cxn modelId="{391CC68E-4B1B-4AC1-B9C0-1588880D67D3}" type="presParOf" srcId="{5B9F8087-DCE0-4AC4-9AC8-4D1B6C148F34}" destId="{D15CCC58-FD4E-41F7-9F05-64D962AD3768}" srcOrd="0" destOrd="0" presId="urn:microsoft.com/office/officeart/2018/2/layout/IconVerticalSolidList"/>
    <dgm:cxn modelId="{2F287E4C-5E39-4F33-876D-96450AE6E12B}" type="presParOf" srcId="{5B9F8087-DCE0-4AC4-9AC8-4D1B6C148F34}" destId="{C0FD8BB9-8931-4A2C-868B-474E185F8D5E}" srcOrd="1" destOrd="0" presId="urn:microsoft.com/office/officeart/2018/2/layout/IconVerticalSolidList"/>
    <dgm:cxn modelId="{FB14FC5F-D926-4E57-A485-9B10F1DE9140}" type="presParOf" srcId="{5B9F8087-DCE0-4AC4-9AC8-4D1B6C148F34}" destId="{07F1BE9A-90FA-4768-8620-81C865150528}" srcOrd="2" destOrd="0" presId="urn:microsoft.com/office/officeart/2018/2/layout/IconVerticalSolidList"/>
    <dgm:cxn modelId="{75B7A5F4-2787-4848-B96D-3E062D62D3DB}" type="presParOf" srcId="{5B9F8087-DCE0-4AC4-9AC8-4D1B6C148F34}" destId="{BAB295E3-D651-4ED9-A3BB-28B2145CA631}" srcOrd="3" destOrd="0" presId="urn:microsoft.com/office/officeart/2018/2/layout/IconVerticalSolidList"/>
    <dgm:cxn modelId="{CDA7B71D-C8F7-4423-A3A1-4AECB7BE61E7}" type="presParOf" srcId="{012AD5A2-70F7-4BC6-8160-028250EDD63B}" destId="{8E5CB776-76AB-4D91-972B-FFAB0F1BFA23}" srcOrd="1" destOrd="0" presId="urn:microsoft.com/office/officeart/2018/2/layout/IconVerticalSolidList"/>
    <dgm:cxn modelId="{5EBE4821-F6AE-47A5-B37F-93E8CC219D6E}" type="presParOf" srcId="{012AD5A2-70F7-4BC6-8160-028250EDD63B}" destId="{5FA692E8-12B6-48C2-8C17-F79D6528FD48}" srcOrd="2" destOrd="0" presId="urn:microsoft.com/office/officeart/2018/2/layout/IconVerticalSolidList"/>
    <dgm:cxn modelId="{2C309F47-910F-4979-BA4C-8475A397CB2A}" type="presParOf" srcId="{5FA692E8-12B6-48C2-8C17-F79D6528FD48}" destId="{5825C271-BAF9-41DE-B420-014346079E93}" srcOrd="0" destOrd="0" presId="urn:microsoft.com/office/officeart/2018/2/layout/IconVerticalSolidList"/>
    <dgm:cxn modelId="{82C242FA-E50B-438D-A7A8-BC6D48903E35}" type="presParOf" srcId="{5FA692E8-12B6-48C2-8C17-F79D6528FD48}" destId="{E548C152-1ADF-4F15-9F2F-FE762C1AD8D5}" srcOrd="1" destOrd="0" presId="urn:microsoft.com/office/officeart/2018/2/layout/IconVerticalSolidList"/>
    <dgm:cxn modelId="{88FE3DE5-6083-49EE-ADB9-79AC236AFD1D}" type="presParOf" srcId="{5FA692E8-12B6-48C2-8C17-F79D6528FD48}" destId="{A46D49E9-764D-470D-9902-2F71107F8C5D}" srcOrd="2" destOrd="0" presId="urn:microsoft.com/office/officeart/2018/2/layout/IconVerticalSolidList"/>
    <dgm:cxn modelId="{A11C4CBA-7001-4966-B3DC-087F2F49D04B}" type="presParOf" srcId="{5FA692E8-12B6-48C2-8C17-F79D6528FD48}" destId="{F0F192A6-5245-450B-BB86-A496FCA2304A}" srcOrd="3" destOrd="0" presId="urn:microsoft.com/office/officeart/2018/2/layout/IconVerticalSolidList"/>
    <dgm:cxn modelId="{53A5A11D-5C60-4229-94F1-1CB76B660B57}" type="presParOf" srcId="{012AD5A2-70F7-4BC6-8160-028250EDD63B}" destId="{6F92C739-13E3-49E9-9430-3AA3DDBDB981}" srcOrd="3" destOrd="0" presId="urn:microsoft.com/office/officeart/2018/2/layout/IconVerticalSolidList"/>
    <dgm:cxn modelId="{D13F763B-656B-4B21-A340-AA01498523F8}" type="presParOf" srcId="{012AD5A2-70F7-4BC6-8160-028250EDD63B}" destId="{8C6F61BB-FEFF-4FE9-B83E-C7FB2987C800}" srcOrd="4" destOrd="0" presId="urn:microsoft.com/office/officeart/2018/2/layout/IconVerticalSolidList"/>
    <dgm:cxn modelId="{6879CDDB-4B8D-4578-827E-D39EAB60FFB6}" type="presParOf" srcId="{8C6F61BB-FEFF-4FE9-B83E-C7FB2987C800}" destId="{B220589B-ED13-4033-B52A-C074B223B897}" srcOrd="0" destOrd="0" presId="urn:microsoft.com/office/officeart/2018/2/layout/IconVerticalSolidList"/>
    <dgm:cxn modelId="{24781E22-AE1F-43BC-B57D-EA504EBEFC1B}" type="presParOf" srcId="{8C6F61BB-FEFF-4FE9-B83E-C7FB2987C800}" destId="{EBD25E52-AAB4-487F-AC5A-1DEF820B3B17}" srcOrd="1" destOrd="0" presId="urn:microsoft.com/office/officeart/2018/2/layout/IconVerticalSolidList"/>
    <dgm:cxn modelId="{9C0596ED-0848-4C78-AEFA-A11ED92818DF}" type="presParOf" srcId="{8C6F61BB-FEFF-4FE9-B83E-C7FB2987C800}" destId="{D03FB8A3-FDA7-4387-BB7D-B21BA108515C}" srcOrd="2" destOrd="0" presId="urn:microsoft.com/office/officeart/2018/2/layout/IconVerticalSolidList"/>
    <dgm:cxn modelId="{A8FD7718-37FF-4E18-87F3-D0932AF04C8D}" type="presParOf" srcId="{8C6F61BB-FEFF-4FE9-B83E-C7FB2987C800}" destId="{0F92F976-0DED-43EC-99E9-38184173E8D0}" srcOrd="3" destOrd="0" presId="urn:microsoft.com/office/officeart/2018/2/layout/IconVerticalSolidList"/>
    <dgm:cxn modelId="{0DC3D0BC-12BB-4FF9-A153-8F213AB974EE}" type="presParOf" srcId="{012AD5A2-70F7-4BC6-8160-028250EDD63B}" destId="{919C20E8-91DF-4D39-9AA6-13D5C8A0194D}" srcOrd="5" destOrd="0" presId="urn:microsoft.com/office/officeart/2018/2/layout/IconVerticalSolidList"/>
    <dgm:cxn modelId="{A5C188C8-D242-439C-9CAA-04DCD6797E43}" type="presParOf" srcId="{012AD5A2-70F7-4BC6-8160-028250EDD63B}" destId="{C566BDE4-E259-4213-A18C-6E7B61CB8157}" srcOrd="6" destOrd="0" presId="urn:microsoft.com/office/officeart/2018/2/layout/IconVerticalSolidList"/>
    <dgm:cxn modelId="{1F7D5BFC-87FB-4056-A1E1-4C3992B9C1D2}" type="presParOf" srcId="{C566BDE4-E259-4213-A18C-6E7B61CB8157}" destId="{DA62FB86-0380-4A98-81A2-448D1A4358CC}" srcOrd="0" destOrd="0" presId="urn:microsoft.com/office/officeart/2018/2/layout/IconVerticalSolidList"/>
    <dgm:cxn modelId="{65065AE6-7EAE-42FD-845F-9EAE0BC3ADA1}" type="presParOf" srcId="{C566BDE4-E259-4213-A18C-6E7B61CB8157}" destId="{B2CD7B62-5C2D-4E25-A77F-5F11DACB96D9}" srcOrd="1" destOrd="0" presId="urn:microsoft.com/office/officeart/2018/2/layout/IconVerticalSolidList"/>
    <dgm:cxn modelId="{C7211F91-31A2-476B-8593-DAD352B5661A}" type="presParOf" srcId="{C566BDE4-E259-4213-A18C-6E7B61CB8157}" destId="{6DFA2E29-1DC6-4ABA-AF79-0090381CFD3B}" srcOrd="2" destOrd="0" presId="urn:microsoft.com/office/officeart/2018/2/layout/IconVerticalSolidList"/>
    <dgm:cxn modelId="{4912965C-370B-40EB-94A3-9500EFF9EBD7}" type="presParOf" srcId="{C566BDE4-E259-4213-A18C-6E7B61CB8157}" destId="{1D24D94A-D4E9-4C17-B0EB-91D6D4D0FBAD}" srcOrd="3" destOrd="0" presId="urn:microsoft.com/office/officeart/2018/2/layout/IconVerticalSolidList"/>
    <dgm:cxn modelId="{4DC5C796-DA15-4D03-8730-03A472290D66}" type="presParOf" srcId="{012AD5A2-70F7-4BC6-8160-028250EDD63B}" destId="{8D7009DA-044B-4AC7-922E-1EAD2F94E26B}" srcOrd="7" destOrd="0" presId="urn:microsoft.com/office/officeart/2018/2/layout/IconVerticalSolidList"/>
    <dgm:cxn modelId="{71198C95-3314-4A94-B498-B8C4E9669B61}" type="presParOf" srcId="{012AD5A2-70F7-4BC6-8160-028250EDD63B}" destId="{2AB0367B-92C3-4C05-90FC-97002AAB7E93}" srcOrd="8" destOrd="0" presId="urn:microsoft.com/office/officeart/2018/2/layout/IconVerticalSolidList"/>
    <dgm:cxn modelId="{0A3021AC-6C39-46F0-B444-6B873DF549EF}" type="presParOf" srcId="{2AB0367B-92C3-4C05-90FC-97002AAB7E93}" destId="{28DE5774-685C-4F9E-B43A-1FA2B8BAEE2A}" srcOrd="0" destOrd="0" presId="urn:microsoft.com/office/officeart/2018/2/layout/IconVerticalSolidList"/>
    <dgm:cxn modelId="{0457AB03-16BD-42F5-847C-08CAC14FCEA2}" type="presParOf" srcId="{2AB0367B-92C3-4C05-90FC-97002AAB7E93}" destId="{029B009D-EEED-47D8-B5F7-EBE46FC4CC3D}" srcOrd="1" destOrd="0" presId="urn:microsoft.com/office/officeart/2018/2/layout/IconVerticalSolidList"/>
    <dgm:cxn modelId="{B6F12645-FFF3-400F-9240-9BF379B7FAF4}" type="presParOf" srcId="{2AB0367B-92C3-4C05-90FC-97002AAB7E93}" destId="{3D8CBD4A-020A-4302-BF86-69A81B9C9B85}" srcOrd="2" destOrd="0" presId="urn:microsoft.com/office/officeart/2018/2/layout/IconVerticalSolidList"/>
    <dgm:cxn modelId="{D1C9CECA-2300-4DA4-A950-79883C5D4987}" type="presParOf" srcId="{2AB0367B-92C3-4C05-90FC-97002AAB7E93}" destId="{6765F6A8-BE3B-4087-8ACE-ACED161DA1FD}" srcOrd="3" destOrd="0" presId="urn:microsoft.com/office/officeart/2018/2/layout/IconVerticalSolidList"/>
    <dgm:cxn modelId="{CED22BFF-7D15-4861-AA29-762DD6A948C8}" type="presParOf" srcId="{012AD5A2-70F7-4BC6-8160-028250EDD63B}" destId="{8C22A4A5-1F75-47B8-B6A0-7C68F4357891}" srcOrd="9" destOrd="0" presId="urn:microsoft.com/office/officeart/2018/2/layout/IconVerticalSolidList"/>
    <dgm:cxn modelId="{9954DB2C-AB8F-4C74-BB0E-18CD56323389}" type="presParOf" srcId="{012AD5A2-70F7-4BC6-8160-028250EDD63B}" destId="{0FD3A8F9-3287-44F2-915E-E8A48F9EE3E0}" srcOrd="10" destOrd="0" presId="urn:microsoft.com/office/officeart/2018/2/layout/IconVerticalSolidList"/>
    <dgm:cxn modelId="{F67CD604-33A7-4216-A84B-FF3F81DAEAB8}" type="presParOf" srcId="{0FD3A8F9-3287-44F2-915E-E8A48F9EE3E0}" destId="{EF30376B-AD10-4F14-A08A-52532B230545}" srcOrd="0" destOrd="0" presId="urn:microsoft.com/office/officeart/2018/2/layout/IconVerticalSolidList"/>
    <dgm:cxn modelId="{CC3B276A-9DB0-46E6-A8AC-A1F3AC830E42}" type="presParOf" srcId="{0FD3A8F9-3287-44F2-915E-E8A48F9EE3E0}" destId="{AE2C1B75-04CC-47C7-88C9-66A6507DE9F5}" srcOrd="1" destOrd="0" presId="urn:microsoft.com/office/officeart/2018/2/layout/IconVerticalSolidList"/>
    <dgm:cxn modelId="{98C85C10-E080-450B-B095-F7EF5C4270E8}" type="presParOf" srcId="{0FD3A8F9-3287-44F2-915E-E8A48F9EE3E0}" destId="{D771DC01-0755-433C-929A-F071019908CD}" srcOrd="2" destOrd="0" presId="urn:microsoft.com/office/officeart/2018/2/layout/IconVerticalSolidList"/>
    <dgm:cxn modelId="{3F5DA12B-1355-4B76-99C5-6C1C8BD6B983}" type="presParOf" srcId="{0FD3A8F9-3287-44F2-915E-E8A48F9EE3E0}" destId="{323386D0-4E80-4DDA-ABD9-CCF13EF3E19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878FA9-535C-45A0-AB1F-2359D56DF8B6}" type="doc">
      <dgm:prSet loTypeId="urn:microsoft.com/office/officeart/2005/8/layout/vProcess5" loCatId="process" qsTypeId="urn:microsoft.com/office/officeart/2005/8/quickstyle/simple1" qsCatId="simple" csTypeId="urn:microsoft.com/office/officeart/2005/8/colors/colorful3" csCatId="colorful" phldr="1"/>
      <dgm:spPr/>
      <dgm:t>
        <a:bodyPr/>
        <a:lstStyle/>
        <a:p>
          <a:endParaRPr lang="en-US"/>
        </a:p>
      </dgm:t>
    </dgm:pt>
    <dgm:pt modelId="{E22F420E-1D0E-409C-9705-D11BF4213472}">
      <dgm:prSet/>
      <dgm:spPr/>
      <dgm:t>
        <a:bodyPr/>
        <a:lstStyle/>
        <a:p>
          <a:r>
            <a:rPr lang="en-US"/>
            <a:t>Wellness Edge will not fund the following:</a:t>
          </a:r>
        </a:p>
      </dgm:t>
    </dgm:pt>
    <dgm:pt modelId="{0C26A835-51D4-49DF-A73B-BED838BAF0CA}" type="parTrans" cxnId="{4EEB938C-F9F4-4C1B-818C-B4D42ED01B44}">
      <dgm:prSet/>
      <dgm:spPr/>
      <dgm:t>
        <a:bodyPr/>
        <a:lstStyle/>
        <a:p>
          <a:endParaRPr lang="en-US"/>
        </a:p>
      </dgm:t>
    </dgm:pt>
    <dgm:pt modelId="{F1797DFE-9F9B-405C-9C27-6A2CAE623454}" type="sibTrans" cxnId="{4EEB938C-F9F4-4C1B-818C-B4D42ED01B44}">
      <dgm:prSet/>
      <dgm:spPr/>
      <dgm:t>
        <a:bodyPr/>
        <a:lstStyle/>
        <a:p>
          <a:endParaRPr lang="en-US"/>
        </a:p>
      </dgm:t>
    </dgm:pt>
    <dgm:pt modelId="{F1657E9F-AAF6-4DD1-BA44-57E7CAFB8E36}">
      <dgm:prSet/>
      <dgm:spPr/>
      <dgm:t>
        <a:bodyPr/>
        <a:lstStyle/>
        <a:p>
          <a:r>
            <a:rPr lang="en-US"/>
            <a:t>Organization overhead expenses</a:t>
          </a:r>
        </a:p>
      </dgm:t>
    </dgm:pt>
    <dgm:pt modelId="{D2104ED1-FE4B-48B0-947A-C85795985782}" type="parTrans" cxnId="{B9471651-BD96-46E2-93DF-6CA91FF597E9}">
      <dgm:prSet/>
      <dgm:spPr/>
      <dgm:t>
        <a:bodyPr/>
        <a:lstStyle/>
        <a:p>
          <a:endParaRPr lang="en-US"/>
        </a:p>
      </dgm:t>
    </dgm:pt>
    <dgm:pt modelId="{86E663B5-797E-49F1-A0DC-BF5FD9D98922}" type="sibTrans" cxnId="{B9471651-BD96-46E2-93DF-6CA91FF597E9}">
      <dgm:prSet/>
      <dgm:spPr/>
      <dgm:t>
        <a:bodyPr/>
        <a:lstStyle/>
        <a:p>
          <a:endParaRPr lang="en-US"/>
        </a:p>
      </dgm:t>
    </dgm:pt>
    <dgm:pt modelId="{D30DF44E-741E-4A0A-B09F-0E0F199901BF}">
      <dgm:prSet/>
      <dgm:spPr/>
      <dgm:t>
        <a:bodyPr/>
        <a:lstStyle/>
        <a:p>
          <a:r>
            <a:rPr lang="en-US"/>
            <a:t>Medical services</a:t>
          </a:r>
        </a:p>
      </dgm:t>
    </dgm:pt>
    <dgm:pt modelId="{103AB708-068B-4B3F-96E3-B6F8DFB20780}" type="parTrans" cxnId="{E233FB14-4BAC-4065-A062-EE799ADF3450}">
      <dgm:prSet/>
      <dgm:spPr/>
      <dgm:t>
        <a:bodyPr/>
        <a:lstStyle/>
        <a:p>
          <a:endParaRPr lang="en-US"/>
        </a:p>
      </dgm:t>
    </dgm:pt>
    <dgm:pt modelId="{FD476D8F-6E81-4A6B-B335-10261233FF0E}" type="sibTrans" cxnId="{E233FB14-4BAC-4065-A062-EE799ADF3450}">
      <dgm:prSet/>
      <dgm:spPr/>
      <dgm:t>
        <a:bodyPr/>
        <a:lstStyle/>
        <a:p>
          <a:endParaRPr lang="en-US"/>
        </a:p>
      </dgm:t>
    </dgm:pt>
    <dgm:pt modelId="{935B8BA7-DF5B-473C-9CEB-FB8FAC724397}">
      <dgm:prSet/>
      <dgm:spPr/>
      <dgm:t>
        <a:bodyPr/>
        <a:lstStyle/>
        <a:p>
          <a:r>
            <a:rPr lang="en-US" dirty="0"/>
            <a:t>Fundraising activities</a:t>
          </a:r>
        </a:p>
      </dgm:t>
    </dgm:pt>
    <dgm:pt modelId="{096829A6-AE9A-4C0F-9605-452566156AE8}" type="parTrans" cxnId="{73CB6021-2CC6-4633-8D7B-D3CC0E9071D1}">
      <dgm:prSet/>
      <dgm:spPr/>
      <dgm:t>
        <a:bodyPr/>
        <a:lstStyle/>
        <a:p>
          <a:endParaRPr lang="en-US"/>
        </a:p>
      </dgm:t>
    </dgm:pt>
    <dgm:pt modelId="{BC2A4C15-C9E0-43CC-A236-E1DB52C30FC6}" type="sibTrans" cxnId="{73CB6021-2CC6-4633-8D7B-D3CC0E9071D1}">
      <dgm:prSet/>
      <dgm:spPr/>
      <dgm:t>
        <a:bodyPr/>
        <a:lstStyle/>
        <a:p>
          <a:endParaRPr lang="en-US"/>
        </a:p>
      </dgm:t>
    </dgm:pt>
    <dgm:pt modelId="{588E3E43-6032-4284-8E4C-4CC6D8696A58}">
      <dgm:prSet/>
      <dgm:spPr/>
      <dgm:t>
        <a:bodyPr/>
        <a:lstStyle/>
        <a:p>
          <a:r>
            <a:rPr lang="en-US" dirty="0"/>
            <a:t>New Construction (Ramps are exception )</a:t>
          </a:r>
        </a:p>
      </dgm:t>
    </dgm:pt>
    <dgm:pt modelId="{C19C3555-5AFC-4E4D-B2E1-71C99EC58CBD}" type="parTrans" cxnId="{57CB08AC-9C2E-4CFA-9A42-6920AF8A273E}">
      <dgm:prSet/>
      <dgm:spPr/>
      <dgm:t>
        <a:bodyPr/>
        <a:lstStyle/>
        <a:p>
          <a:endParaRPr lang="en-US"/>
        </a:p>
      </dgm:t>
    </dgm:pt>
    <dgm:pt modelId="{72642E2E-477E-43F1-AFC5-026E43321F34}" type="sibTrans" cxnId="{57CB08AC-9C2E-4CFA-9A42-6920AF8A273E}">
      <dgm:prSet/>
      <dgm:spPr/>
      <dgm:t>
        <a:bodyPr/>
        <a:lstStyle/>
        <a:p>
          <a:endParaRPr lang="en-US"/>
        </a:p>
      </dgm:t>
    </dgm:pt>
    <dgm:pt modelId="{6B807366-86FA-40F7-9E92-C5BAB743E795}" type="pres">
      <dgm:prSet presAssocID="{06878FA9-535C-45A0-AB1F-2359D56DF8B6}" presName="outerComposite" presStyleCnt="0">
        <dgm:presLayoutVars>
          <dgm:chMax val="5"/>
          <dgm:dir/>
          <dgm:resizeHandles val="exact"/>
        </dgm:presLayoutVars>
      </dgm:prSet>
      <dgm:spPr/>
    </dgm:pt>
    <dgm:pt modelId="{2859039A-0B95-440F-B2EC-5E5359D705FB}" type="pres">
      <dgm:prSet presAssocID="{06878FA9-535C-45A0-AB1F-2359D56DF8B6}" presName="dummyMaxCanvas" presStyleCnt="0">
        <dgm:presLayoutVars/>
      </dgm:prSet>
      <dgm:spPr/>
    </dgm:pt>
    <dgm:pt modelId="{F35F552C-29E2-4BDE-A783-CE8752F65EE6}" type="pres">
      <dgm:prSet presAssocID="{06878FA9-535C-45A0-AB1F-2359D56DF8B6}" presName="OneNode_1" presStyleLbl="node1" presStyleIdx="0" presStyleCnt="1">
        <dgm:presLayoutVars>
          <dgm:bulletEnabled val="1"/>
        </dgm:presLayoutVars>
      </dgm:prSet>
      <dgm:spPr/>
    </dgm:pt>
  </dgm:ptLst>
  <dgm:cxnLst>
    <dgm:cxn modelId="{E233FB14-4BAC-4065-A062-EE799ADF3450}" srcId="{E22F420E-1D0E-409C-9705-D11BF4213472}" destId="{D30DF44E-741E-4A0A-B09F-0E0F199901BF}" srcOrd="1" destOrd="0" parTransId="{103AB708-068B-4B3F-96E3-B6F8DFB20780}" sibTransId="{FD476D8F-6E81-4A6B-B335-10261233FF0E}"/>
    <dgm:cxn modelId="{73CB6021-2CC6-4633-8D7B-D3CC0E9071D1}" srcId="{E22F420E-1D0E-409C-9705-D11BF4213472}" destId="{935B8BA7-DF5B-473C-9CEB-FB8FAC724397}" srcOrd="2" destOrd="0" parTransId="{096829A6-AE9A-4C0F-9605-452566156AE8}" sibTransId="{BC2A4C15-C9E0-43CC-A236-E1DB52C30FC6}"/>
    <dgm:cxn modelId="{EE823635-455D-49C1-BEEB-158FB492B720}" type="presOf" srcId="{D30DF44E-741E-4A0A-B09F-0E0F199901BF}" destId="{F35F552C-29E2-4BDE-A783-CE8752F65EE6}" srcOrd="0" destOrd="2" presId="urn:microsoft.com/office/officeart/2005/8/layout/vProcess5"/>
    <dgm:cxn modelId="{A3411B62-0F81-4678-A0B5-340B32649EEE}" type="presOf" srcId="{935B8BA7-DF5B-473C-9CEB-FB8FAC724397}" destId="{F35F552C-29E2-4BDE-A783-CE8752F65EE6}" srcOrd="0" destOrd="3" presId="urn:microsoft.com/office/officeart/2005/8/layout/vProcess5"/>
    <dgm:cxn modelId="{B9471651-BD96-46E2-93DF-6CA91FF597E9}" srcId="{E22F420E-1D0E-409C-9705-D11BF4213472}" destId="{F1657E9F-AAF6-4DD1-BA44-57E7CAFB8E36}" srcOrd="0" destOrd="0" parTransId="{D2104ED1-FE4B-48B0-947A-C85795985782}" sibTransId="{86E663B5-797E-49F1-A0DC-BF5FD9D98922}"/>
    <dgm:cxn modelId="{A65B3F7A-3D4D-4E41-9E36-ADBE0DE57EE6}" type="presOf" srcId="{F1657E9F-AAF6-4DD1-BA44-57E7CAFB8E36}" destId="{F35F552C-29E2-4BDE-A783-CE8752F65EE6}" srcOrd="0" destOrd="1" presId="urn:microsoft.com/office/officeart/2005/8/layout/vProcess5"/>
    <dgm:cxn modelId="{4EEB938C-F9F4-4C1B-818C-B4D42ED01B44}" srcId="{06878FA9-535C-45A0-AB1F-2359D56DF8B6}" destId="{E22F420E-1D0E-409C-9705-D11BF4213472}" srcOrd="0" destOrd="0" parTransId="{0C26A835-51D4-49DF-A73B-BED838BAF0CA}" sibTransId="{F1797DFE-9F9B-405C-9C27-6A2CAE623454}"/>
    <dgm:cxn modelId="{57CB08AC-9C2E-4CFA-9A42-6920AF8A273E}" srcId="{E22F420E-1D0E-409C-9705-D11BF4213472}" destId="{588E3E43-6032-4284-8E4C-4CC6D8696A58}" srcOrd="3" destOrd="0" parTransId="{C19C3555-5AFC-4E4D-B2E1-71C99EC58CBD}" sibTransId="{72642E2E-477E-43F1-AFC5-026E43321F34}"/>
    <dgm:cxn modelId="{0466C2CA-BFC6-49DF-A375-087AF4C4CF26}" type="presOf" srcId="{06878FA9-535C-45A0-AB1F-2359D56DF8B6}" destId="{6B807366-86FA-40F7-9E92-C5BAB743E795}" srcOrd="0" destOrd="0" presId="urn:microsoft.com/office/officeart/2005/8/layout/vProcess5"/>
    <dgm:cxn modelId="{722606DA-C7D3-43CC-9CF2-1D1D820A02B3}" type="presOf" srcId="{E22F420E-1D0E-409C-9705-D11BF4213472}" destId="{F35F552C-29E2-4BDE-A783-CE8752F65EE6}" srcOrd="0" destOrd="0" presId="urn:microsoft.com/office/officeart/2005/8/layout/vProcess5"/>
    <dgm:cxn modelId="{88C702DF-FA58-4FA5-9B83-10A977EB725B}" type="presOf" srcId="{588E3E43-6032-4284-8E4C-4CC6D8696A58}" destId="{F35F552C-29E2-4BDE-A783-CE8752F65EE6}" srcOrd="0" destOrd="4" presId="urn:microsoft.com/office/officeart/2005/8/layout/vProcess5"/>
    <dgm:cxn modelId="{D8191207-C561-44F9-9121-CB312B026822}" type="presParOf" srcId="{6B807366-86FA-40F7-9E92-C5BAB743E795}" destId="{2859039A-0B95-440F-B2EC-5E5359D705FB}" srcOrd="0" destOrd="0" presId="urn:microsoft.com/office/officeart/2005/8/layout/vProcess5"/>
    <dgm:cxn modelId="{BC431C78-91B8-44FF-8C31-9E265A1F7D8B}" type="presParOf" srcId="{6B807366-86FA-40F7-9E92-C5BAB743E795}" destId="{F35F552C-29E2-4BDE-A783-CE8752F65EE6}"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5076A5-2034-4183-BA32-2FC9DDD89A5A}" type="doc">
      <dgm:prSet loTypeId="urn:microsoft.com/office/officeart/2005/8/layout/cycle6" loCatId="cycle" qsTypeId="urn:microsoft.com/office/officeart/2005/8/quickstyle/simple4" qsCatId="simple" csTypeId="urn:microsoft.com/office/officeart/2005/8/colors/accent1_2" csCatId="accent1" phldr="1"/>
      <dgm:spPr/>
      <dgm:t>
        <a:bodyPr/>
        <a:lstStyle/>
        <a:p>
          <a:endParaRPr lang="en-US"/>
        </a:p>
      </dgm:t>
    </dgm:pt>
    <dgm:pt modelId="{D022AD96-CD73-4045-B43E-D507B67F7DB5}">
      <dgm:prSet custT="1"/>
      <dgm:spPr/>
      <dgm:t>
        <a:bodyPr/>
        <a:lstStyle/>
        <a:p>
          <a:r>
            <a:rPr lang="en-US" sz="1800" dirty="0"/>
            <a:t>Inclusive, accessible  materials</a:t>
          </a:r>
        </a:p>
      </dgm:t>
    </dgm:pt>
    <dgm:pt modelId="{9807D774-43C3-421C-9A71-200A34646E79}" type="parTrans" cxnId="{C3AA850A-09F4-4455-8A91-D31A51FD3CF6}">
      <dgm:prSet/>
      <dgm:spPr/>
      <dgm:t>
        <a:bodyPr/>
        <a:lstStyle/>
        <a:p>
          <a:endParaRPr lang="en-US"/>
        </a:p>
      </dgm:t>
    </dgm:pt>
    <dgm:pt modelId="{EBD51F9C-A3F7-43D7-BDA2-FC007BD2AC53}" type="sibTrans" cxnId="{C3AA850A-09F4-4455-8A91-D31A51FD3CF6}">
      <dgm:prSet/>
      <dgm:spPr/>
      <dgm:t>
        <a:bodyPr/>
        <a:lstStyle/>
        <a:p>
          <a:endParaRPr lang="en-US"/>
        </a:p>
      </dgm:t>
    </dgm:pt>
    <dgm:pt modelId="{8C206F7B-20DF-4D45-8F42-6E8608FF2A2A}">
      <dgm:prSet custT="1"/>
      <dgm:spPr/>
      <dgm:t>
        <a:bodyPr/>
        <a:lstStyle/>
        <a:p>
          <a:r>
            <a:rPr lang="en-US" sz="1800" dirty="0"/>
            <a:t>Administer in variety of ways</a:t>
          </a:r>
        </a:p>
      </dgm:t>
    </dgm:pt>
    <dgm:pt modelId="{92820803-5963-4E2A-BA33-65D7688684BA}" type="parTrans" cxnId="{EE369F69-8971-42BD-99DB-600910159AEC}">
      <dgm:prSet/>
      <dgm:spPr/>
      <dgm:t>
        <a:bodyPr/>
        <a:lstStyle/>
        <a:p>
          <a:endParaRPr lang="en-US"/>
        </a:p>
      </dgm:t>
    </dgm:pt>
    <dgm:pt modelId="{C4C3A187-E1E4-4E59-8B58-C5502AA597C8}" type="sibTrans" cxnId="{EE369F69-8971-42BD-99DB-600910159AEC}">
      <dgm:prSet/>
      <dgm:spPr/>
      <dgm:t>
        <a:bodyPr/>
        <a:lstStyle/>
        <a:p>
          <a:endParaRPr lang="en-US"/>
        </a:p>
      </dgm:t>
    </dgm:pt>
    <dgm:pt modelId="{83E14789-3E06-48A7-A0A3-FFFE1C83AAC8}">
      <dgm:prSet custT="1"/>
      <dgm:spPr/>
      <dgm:t>
        <a:bodyPr/>
        <a:lstStyle/>
        <a:p>
          <a:r>
            <a:rPr lang="en-US" sz="1400" dirty="0"/>
            <a:t>Reach out to other community partners who will help promote the project</a:t>
          </a:r>
        </a:p>
      </dgm:t>
    </dgm:pt>
    <dgm:pt modelId="{DFD46236-125F-4A2E-8439-CC168B8B4D2F}" type="parTrans" cxnId="{A76FCE4A-5790-45A3-9EA8-1CF7145CA007}">
      <dgm:prSet/>
      <dgm:spPr/>
      <dgm:t>
        <a:bodyPr/>
        <a:lstStyle/>
        <a:p>
          <a:endParaRPr lang="en-US"/>
        </a:p>
      </dgm:t>
    </dgm:pt>
    <dgm:pt modelId="{B331C788-CE8B-40CC-9AA0-50F649593E04}" type="sibTrans" cxnId="{A76FCE4A-5790-45A3-9EA8-1CF7145CA007}">
      <dgm:prSet/>
      <dgm:spPr/>
      <dgm:t>
        <a:bodyPr/>
        <a:lstStyle/>
        <a:p>
          <a:endParaRPr lang="en-US"/>
        </a:p>
      </dgm:t>
    </dgm:pt>
    <dgm:pt modelId="{8B7DCB0C-7F19-4F08-88AB-5C02D0368CD4}" type="pres">
      <dgm:prSet presAssocID="{485076A5-2034-4183-BA32-2FC9DDD89A5A}" presName="cycle" presStyleCnt="0">
        <dgm:presLayoutVars>
          <dgm:dir/>
          <dgm:resizeHandles val="exact"/>
        </dgm:presLayoutVars>
      </dgm:prSet>
      <dgm:spPr/>
    </dgm:pt>
    <dgm:pt modelId="{C223B31A-DF40-431A-B26C-A55D25095259}" type="pres">
      <dgm:prSet presAssocID="{D022AD96-CD73-4045-B43E-D507B67F7DB5}" presName="node" presStyleLbl="node1" presStyleIdx="0" presStyleCnt="3">
        <dgm:presLayoutVars>
          <dgm:bulletEnabled val="1"/>
        </dgm:presLayoutVars>
      </dgm:prSet>
      <dgm:spPr/>
    </dgm:pt>
    <dgm:pt modelId="{D1AF9E02-73EE-4B42-9BFE-1BA4D05D1D0C}" type="pres">
      <dgm:prSet presAssocID="{D022AD96-CD73-4045-B43E-D507B67F7DB5}" presName="spNode" presStyleCnt="0"/>
      <dgm:spPr/>
    </dgm:pt>
    <dgm:pt modelId="{07D7CF59-7810-4C1A-B4BF-75B45B6BE661}" type="pres">
      <dgm:prSet presAssocID="{EBD51F9C-A3F7-43D7-BDA2-FC007BD2AC53}" presName="sibTrans" presStyleLbl="sibTrans1D1" presStyleIdx="0" presStyleCnt="3"/>
      <dgm:spPr/>
    </dgm:pt>
    <dgm:pt modelId="{FC9AFAA8-F02A-4500-B00E-5E1F4FF3C49E}" type="pres">
      <dgm:prSet presAssocID="{8C206F7B-20DF-4D45-8F42-6E8608FF2A2A}" presName="node" presStyleLbl="node1" presStyleIdx="1" presStyleCnt="3">
        <dgm:presLayoutVars>
          <dgm:bulletEnabled val="1"/>
        </dgm:presLayoutVars>
      </dgm:prSet>
      <dgm:spPr/>
    </dgm:pt>
    <dgm:pt modelId="{77585FF4-5781-4870-86A0-4210C60D4FBF}" type="pres">
      <dgm:prSet presAssocID="{8C206F7B-20DF-4D45-8F42-6E8608FF2A2A}" presName="spNode" presStyleCnt="0"/>
      <dgm:spPr/>
    </dgm:pt>
    <dgm:pt modelId="{BC6BA775-9F87-4546-981D-C1C8E2376400}" type="pres">
      <dgm:prSet presAssocID="{C4C3A187-E1E4-4E59-8B58-C5502AA597C8}" presName="sibTrans" presStyleLbl="sibTrans1D1" presStyleIdx="1" presStyleCnt="3"/>
      <dgm:spPr/>
    </dgm:pt>
    <dgm:pt modelId="{E4CCAEE2-C4BB-47C8-989E-55B07EE6A8EF}" type="pres">
      <dgm:prSet presAssocID="{83E14789-3E06-48A7-A0A3-FFFE1C83AAC8}" presName="node" presStyleLbl="node1" presStyleIdx="2" presStyleCnt="3" custScaleX="122929">
        <dgm:presLayoutVars>
          <dgm:bulletEnabled val="1"/>
        </dgm:presLayoutVars>
      </dgm:prSet>
      <dgm:spPr/>
    </dgm:pt>
    <dgm:pt modelId="{A96CFC8A-0D24-457F-A00F-214D55418F99}" type="pres">
      <dgm:prSet presAssocID="{83E14789-3E06-48A7-A0A3-FFFE1C83AAC8}" presName="spNode" presStyleCnt="0"/>
      <dgm:spPr/>
    </dgm:pt>
    <dgm:pt modelId="{9DA8AE32-06AF-4966-A343-CB4B05DE9027}" type="pres">
      <dgm:prSet presAssocID="{B331C788-CE8B-40CC-9AA0-50F649593E04}" presName="sibTrans" presStyleLbl="sibTrans1D1" presStyleIdx="2" presStyleCnt="3"/>
      <dgm:spPr/>
    </dgm:pt>
  </dgm:ptLst>
  <dgm:cxnLst>
    <dgm:cxn modelId="{05DBC200-A1FD-4332-919F-BFA2610998FB}" type="presOf" srcId="{C4C3A187-E1E4-4E59-8B58-C5502AA597C8}" destId="{BC6BA775-9F87-4546-981D-C1C8E2376400}" srcOrd="0" destOrd="0" presId="urn:microsoft.com/office/officeart/2005/8/layout/cycle6"/>
    <dgm:cxn modelId="{C3AA850A-09F4-4455-8A91-D31A51FD3CF6}" srcId="{485076A5-2034-4183-BA32-2FC9DDD89A5A}" destId="{D022AD96-CD73-4045-B43E-D507B67F7DB5}" srcOrd="0" destOrd="0" parTransId="{9807D774-43C3-421C-9A71-200A34646E79}" sibTransId="{EBD51F9C-A3F7-43D7-BDA2-FC007BD2AC53}"/>
    <dgm:cxn modelId="{24483A42-602B-4A18-90C3-97B08E3AFF97}" type="presOf" srcId="{8C206F7B-20DF-4D45-8F42-6E8608FF2A2A}" destId="{FC9AFAA8-F02A-4500-B00E-5E1F4FF3C49E}" srcOrd="0" destOrd="0" presId="urn:microsoft.com/office/officeart/2005/8/layout/cycle6"/>
    <dgm:cxn modelId="{20F76364-0A07-45C3-93FB-10E32D3C007B}" type="presOf" srcId="{B331C788-CE8B-40CC-9AA0-50F649593E04}" destId="{9DA8AE32-06AF-4966-A343-CB4B05DE9027}" srcOrd="0" destOrd="0" presId="urn:microsoft.com/office/officeart/2005/8/layout/cycle6"/>
    <dgm:cxn modelId="{A3092C45-B3CB-4255-8996-51B0E0F48B61}" type="presOf" srcId="{D022AD96-CD73-4045-B43E-D507B67F7DB5}" destId="{C223B31A-DF40-431A-B26C-A55D25095259}" srcOrd="0" destOrd="0" presId="urn:microsoft.com/office/officeart/2005/8/layout/cycle6"/>
    <dgm:cxn modelId="{EE369F69-8971-42BD-99DB-600910159AEC}" srcId="{485076A5-2034-4183-BA32-2FC9DDD89A5A}" destId="{8C206F7B-20DF-4D45-8F42-6E8608FF2A2A}" srcOrd="1" destOrd="0" parTransId="{92820803-5963-4E2A-BA33-65D7688684BA}" sibTransId="{C4C3A187-E1E4-4E59-8B58-C5502AA597C8}"/>
    <dgm:cxn modelId="{A76FCE4A-5790-45A3-9EA8-1CF7145CA007}" srcId="{485076A5-2034-4183-BA32-2FC9DDD89A5A}" destId="{83E14789-3E06-48A7-A0A3-FFFE1C83AAC8}" srcOrd="2" destOrd="0" parTransId="{DFD46236-125F-4A2E-8439-CC168B8B4D2F}" sibTransId="{B331C788-CE8B-40CC-9AA0-50F649593E04}"/>
    <dgm:cxn modelId="{C6871FA9-C427-444E-A2D2-1F5DA7A3D7E7}" type="presOf" srcId="{485076A5-2034-4183-BA32-2FC9DDD89A5A}" destId="{8B7DCB0C-7F19-4F08-88AB-5C02D0368CD4}" srcOrd="0" destOrd="0" presId="urn:microsoft.com/office/officeart/2005/8/layout/cycle6"/>
    <dgm:cxn modelId="{027481C0-68E7-4F36-B1B7-374099C52D6D}" type="presOf" srcId="{EBD51F9C-A3F7-43D7-BDA2-FC007BD2AC53}" destId="{07D7CF59-7810-4C1A-B4BF-75B45B6BE661}" srcOrd="0" destOrd="0" presId="urn:microsoft.com/office/officeart/2005/8/layout/cycle6"/>
    <dgm:cxn modelId="{6B3F91DA-BE2F-4594-A62B-EDBFC3348EB9}" type="presOf" srcId="{83E14789-3E06-48A7-A0A3-FFFE1C83AAC8}" destId="{E4CCAEE2-C4BB-47C8-989E-55B07EE6A8EF}" srcOrd="0" destOrd="0" presId="urn:microsoft.com/office/officeart/2005/8/layout/cycle6"/>
    <dgm:cxn modelId="{5E788B60-6EE1-49DE-A263-F4B94AC84307}" type="presParOf" srcId="{8B7DCB0C-7F19-4F08-88AB-5C02D0368CD4}" destId="{C223B31A-DF40-431A-B26C-A55D25095259}" srcOrd="0" destOrd="0" presId="urn:microsoft.com/office/officeart/2005/8/layout/cycle6"/>
    <dgm:cxn modelId="{EA8383E9-0606-4D64-8A66-9C479A2A71A3}" type="presParOf" srcId="{8B7DCB0C-7F19-4F08-88AB-5C02D0368CD4}" destId="{D1AF9E02-73EE-4B42-9BFE-1BA4D05D1D0C}" srcOrd="1" destOrd="0" presId="urn:microsoft.com/office/officeart/2005/8/layout/cycle6"/>
    <dgm:cxn modelId="{8272B9F6-A0C6-4005-AD86-783A2B95F1B8}" type="presParOf" srcId="{8B7DCB0C-7F19-4F08-88AB-5C02D0368CD4}" destId="{07D7CF59-7810-4C1A-B4BF-75B45B6BE661}" srcOrd="2" destOrd="0" presId="urn:microsoft.com/office/officeart/2005/8/layout/cycle6"/>
    <dgm:cxn modelId="{B459A172-D0E4-4771-B1D7-F93C30F7DE23}" type="presParOf" srcId="{8B7DCB0C-7F19-4F08-88AB-5C02D0368CD4}" destId="{FC9AFAA8-F02A-4500-B00E-5E1F4FF3C49E}" srcOrd="3" destOrd="0" presId="urn:microsoft.com/office/officeart/2005/8/layout/cycle6"/>
    <dgm:cxn modelId="{1F2233B0-2C2A-4134-8FA2-1E1E51347A35}" type="presParOf" srcId="{8B7DCB0C-7F19-4F08-88AB-5C02D0368CD4}" destId="{77585FF4-5781-4870-86A0-4210C60D4FBF}" srcOrd="4" destOrd="0" presId="urn:microsoft.com/office/officeart/2005/8/layout/cycle6"/>
    <dgm:cxn modelId="{5F6DEE4A-9C67-47C9-9C81-E6C38A309705}" type="presParOf" srcId="{8B7DCB0C-7F19-4F08-88AB-5C02D0368CD4}" destId="{BC6BA775-9F87-4546-981D-C1C8E2376400}" srcOrd="5" destOrd="0" presId="urn:microsoft.com/office/officeart/2005/8/layout/cycle6"/>
    <dgm:cxn modelId="{0319C732-8DE2-49EC-88DB-F852B96806B8}" type="presParOf" srcId="{8B7DCB0C-7F19-4F08-88AB-5C02D0368CD4}" destId="{E4CCAEE2-C4BB-47C8-989E-55B07EE6A8EF}" srcOrd="6" destOrd="0" presId="urn:microsoft.com/office/officeart/2005/8/layout/cycle6"/>
    <dgm:cxn modelId="{0C5A70A8-5772-494C-AC71-4CD829CFEA75}" type="presParOf" srcId="{8B7DCB0C-7F19-4F08-88AB-5C02D0368CD4}" destId="{A96CFC8A-0D24-457F-A00F-214D55418F99}" srcOrd="7" destOrd="0" presId="urn:microsoft.com/office/officeart/2005/8/layout/cycle6"/>
    <dgm:cxn modelId="{8FFA1F6D-B381-44BF-8469-73E8BACF7F56}" type="presParOf" srcId="{8B7DCB0C-7F19-4F08-88AB-5C02D0368CD4}" destId="{9DA8AE32-06AF-4966-A343-CB4B05DE9027}" srcOrd="8"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B2CF33-345B-4580-88E2-C96EDCED5AEB}"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564680AA-4CCF-4799-A428-9DFFA6813733}">
      <dgm:prSet/>
      <dgm:spPr/>
      <dgm:t>
        <a:bodyPr/>
        <a:lstStyle/>
        <a:p>
          <a:pPr>
            <a:lnSpc>
              <a:spcPct val="100000"/>
            </a:lnSpc>
          </a:pPr>
          <a:r>
            <a:rPr lang="en-US"/>
            <a:t>Who would you like to partner with in the future?</a:t>
          </a:r>
          <a:endParaRPr lang="en-US" dirty="0"/>
        </a:p>
      </dgm:t>
    </dgm:pt>
    <dgm:pt modelId="{CF805944-A553-4178-8E7B-96BDB85871CF}" type="parTrans" cxnId="{668D1CE9-0036-409A-9BEC-4AE65B2A8521}">
      <dgm:prSet/>
      <dgm:spPr/>
      <dgm:t>
        <a:bodyPr/>
        <a:lstStyle/>
        <a:p>
          <a:endParaRPr lang="en-US"/>
        </a:p>
      </dgm:t>
    </dgm:pt>
    <dgm:pt modelId="{C9A3BCC7-8483-4FCA-A491-D2C028018FA8}" type="sibTrans" cxnId="{668D1CE9-0036-409A-9BEC-4AE65B2A8521}">
      <dgm:prSet/>
      <dgm:spPr/>
      <dgm:t>
        <a:bodyPr/>
        <a:lstStyle/>
        <a:p>
          <a:endParaRPr lang="en-US"/>
        </a:p>
      </dgm:t>
    </dgm:pt>
    <dgm:pt modelId="{84D439A0-4F0B-4AEE-A789-58B96A455157}">
      <dgm:prSet/>
      <dgm:spPr/>
      <dgm:t>
        <a:bodyPr/>
        <a:lstStyle/>
        <a:p>
          <a:pPr>
            <a:lnSpc>
              <a:spcPct val="100000"/>
            </a:lnSpc>
          </a:pPr>
          <a:r>
            <a:rPr lang="en-US"/>
            <a:t>How can you involve them in the current project efforts (outreach, promotion, etc.)? </a:t>
          </a:r>
          <a:endParaRPr lang="en-US" dirty="0"/>
        </a:p>
      </dgm:t>
    </dgm:pt>
    <dgm:pt modelId="{8F56BD6D-B866-44C6-B5C0-627DED5E4EF4}" type="parTrans" cxnId="{17FC756F-F321-422F-A1B8-E83429DAE291}">
      <dgm:prSet/>
      <dgm:spPr/>
      <dgm:t>
        <a:bodyPr/>
        <a:lstStyle/>
        <a:p>
          <a:endParaRPr lang="en-US"/>
        </a:p>
      </dgm:t>
    </dgm:pt>
    <dgm:pt modelId="{6596867A-5F1F-47FB-8DD2-E799892C88A1}" type="sibTrans" cxnId="{17FC756F-F321-422F-A1B8-E83429DAE291}">
      <dgm:prSet/>
      <dgm:spPr/>
      <dgm:t>
        <a:bodyPr/>
        <a:lstStyle/>
        <a:p>
          <a:endParaRPr lang="en-US"/>
        </a:p>
      </dgm:t>
    </dgm:pt>
    <dgm:pt modelId="{9884C3CE-45BB-4D43-9FEE-A20BDFD1831D}">
      <dgm:prSet/>
      <dgm:spPr/>
      <dgm:t>
        <a:bodyPr/>
        <a:lstStyle/>
        <a:p>
          <a:pPr>
            <a:lnSpc>
              <a:spcPct val="100000"/>
            </a:lnSpc>
          </a:pPr>
          <a:r>
            <a:rPr lang="en-US" dirty="0"/>
            <a:t>Letter of support of organizations with your proposal is critical</a:t>
          </a:r>
        </a:p>
      </dgm:t>
    </dgm:pt>
    <dgm:pt modelId="{AB18B2B2-6730-4D56-80A1-0DAE0270707C}" type="parTrans" cxnId="{B4F49C54-B2AF-4D21-AE48-F5487AFB570F}">
      <dgm:prSet/>
      <dgm:spPr/>
      <dgm:t>
        <a:bodyPr/>
        <a:lstStyle/>
        <a:p>
          <a:endParaRPr lang="en-US"/>
        </a:p>
      </dgm:t>
    </dgm:pt>
    <dgm:pt modelId="{7E9CE350-352A-43F8-B6F3-15F9DAFCE5BE}" type="sibTrans" cxnId="{B4F49C54-B2AF-4D21-AE48-F5487AFB570F}">
      <dgm:prSet/>
      <dgm:spPr/>
      <dgm:t>
        <a:bodyPr/>
        <a:lstStyle/>
        <a:p>
          <a:endParaRPr lang="en-US"/>
        </a:p>
      </dgm:t>
    </dgm:pt>
    <dgm:pt modelId="{DD8625BE-7F04-42D2-A297-40FC5779BB52}" type="pres">
      <dgm:prSet presAssocID="{45B2CF33-345B-4580-88E2-C96EDCED5AEB}" presName="root" presStyleCnt="0">
        <dgm:presLayoutVars>
          <dgm:dir/>
          <dgm:resizeHandles val="exact"/>
        </dgm:presLayoutVars>
      </dgm:prSet>
      <dgm:spPr/>
    </dgm:pt>
    <dgm:pt modelId="{9B7CA94B-0815-46AF-B9F6-471E4B7EB31B}" type="pres">
      <dgm:prSet presAssocID="{564680AA-4CCF-4799-A428-9DFFA6813733}" presName="compNode" presStyleCnt="0"/>
      <dgm:spPr/>
    </dgm:pt>
    <dgm:pt modelId="{1ED38922-D9DF-4B08-B01A-03888AF0220B}" type="pres">
      <dgm:prSet presAssocID="{564680AA-4CCF-4799-A428-9DFFA6813733}" presName="bgRect" presStyleLbl="bgShp" presStyleIdx="0" presStyleCnt="3"/>
      <dgm:spPr/>
    </dgm:pt>
    <dgm:pt modelId="{9AF80B05-4873-43A8-BA66-CDFF5EEE19C7}" type="pres">
      <dgm:prSet presAssocID="{564680AA-4CCF-4799-A428-9DFFA681373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 Love Face with Solid Fill"/>
        </a:ext>
      </dgm:extLst>
    </dgm:pt>
    <dgm:pt modelId="{4BEC589C-0636-4558-A813-C366DFD97163}" type="pres">
      <dgm:prSet presAssocID="{564680AA-4CCF-4799-A428-9DFFA6813733}" presName="spaceRect" presStyleCnt="0"/>
      <dgm:spPr/>
    </dgm:pt>
    <dgm:pt modelId="{4C5A5EA0-F6E1-429F-802C-D8512303D069}" type="pres">
      <dgm:prSet presAssocID="{564680AA-4CCF-4799-A428-9DFFA6813733}" presName="parTx" presStyleLbl="revTx" presStyleIdx="0" presStyleCnt="3">
        <dgm:presLayoutVars>
          <dgm:chMax val="0"/>
          <dgm:chPref val="0"/>
        </dgm:presLayoutVars>
      </dgm:prSet>
      <dgm:spPr/>
    </dgm:pt>
    <dgm:pt modelId="{89C18F0B-9C5D-4736-A4E9-61EFF9F3268C}" type="pres">
      <dgm:prSet presAssocID="{C9A3BCC7-8483-4FCA-A491-D2C028018FA8}" presName="sibTrans" presStyleCnt="0"/>
      <dgm:spPr/>
    </dgm:pt>
    <dgm:pt modelId="{02D2EB92-F479-4F83-9EB5-02EE1D830F20}" type="pres">
      <dgm:prSet presAssocID="{84D439A0-4F0B-4AEE-A789-58B96A455157}" presName="compNode" presStyleCnt="0"/>
      <dgm:spPr/>
    </dgm:pt>
    <dgm:pt modelId="{0948D39A-94C6-4C7F-A1B8-36F3E4E1B359}" type="pres">
      <dgm:prSet presAssocID="{84D439A0-4F0B-4AEE-A789-58B96A455157}" presName="bgRect" presStyleLbl="bgShp" presStyleIdx="1" presStyleCnt="3"/>
      <dgm:spPr/>
    </dgm:pt>
    <dgm:pt modelId="{B990CFCC-E34B-41F1-8C18-BF63BA39E7DC}" type="pres">
      <dgm:prSet presAssocID="{84D439A0-4F0B-4AEE-A789-58B96A45515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8404622A-711C-4982-8925-DAFC8BE0EBBD}" type="pres">
      <dgm:prSet presAssocID="{84D439A0-4F0B-4AEE-A789-58B96A455157}" presName="spaceRect" presStyleCnt="0"/>
      <dgm:spPr/>
    </dgm:pt>
    <dgm:pt modelId="{198594F9-9233-4BC7-95A4-8E603F8D66FC}" type="pres">
      <dgm:prSet presAssocID="{84D439A0-4F0B-4AEE-A789-58B96A455157}" presName="parTx" presStyleLbl="revTx" presStyleIdx="1" presStyleCnt="3">
        <dgm:presLayoutVars>
          <dgm:chMax val="0"/>
          <dgm:chPref val="0"/>
        </dgm:presLayoutVars>
      </dgm:prSet>
      <dgm:spPr/>
    </dgm:pt>
    <dgm:pt modelId="{FA88F7F3-C46D-4BF6-964F-C5A9090E33CE}" type="pres">
      <dgm:prSet presAssocID="{6596867A-5F1F-47FB-8DD2-E799892C88A1}" presName="sibTrans" presStyleCnt="0"/>
      <dgm:spPr/>
    </dgm:pt>
    <dgm:pt modelId="{4B55A3B9-D187-4A0F-9EEF-C82D230262CA}" type="pres">
      <dgm:prSet presAssocID="{9884C3CE-45BB-4D43-9FEE-A20BDFD1831D}" presName="compNode" presStyleCnt="0"/>
      <dgm:spPr/>
    </dgm:pt>
    <dgm:pt modelId="{654C5C4D-3C5C-4EF1-964C-09A393E4364B}" type="pres">
      <dgm:prSet presAssocID="{9884C3CE-45BB-4D43-9FEE-A20BDFD1831D}" presName="bgRect" presStyleLbl="bgShp" presStyleIdx="2" presStyleCnt="3"/>
      <dgm:spPr/>
    </dgm:pt>
    <dgm:pt modelId="{224D0B10-34CA-4C1A-BA22-E786C18D6F9F}" type="pres">
      <dgm:prSet presAssocID="{9884C3CE-45BB-4D43-9FEE-A20BDFD1831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Success"/>
        </a:ext>
      </dgm:extLst>
    </dgm:pt>
    <dgm:pt modelId="{F009DB15-B2E6-4AD5-AF1F-5352D24E3EB4}" type="pres">
      <dgm:prSet presAssocID="{9884C3CE-45BB-4D43-9FEE-A20BDFD1831D}" presName="spaceRect" presStyleCnt="0"/>
      <dgm:spPr/>
    </dgm:pt>
    <dgm:pt modelId="{55A7FA4B-4920-4923-A6FB-077AF9D71C60}" type="pres">
      <dgm:prSet presAssocID="{9884C3CE-45BB-4D43-9FEE-A20BDFD1831D}" presName="parTx" presStyleLbl="revTx" presStyleIdx="2" presStyleCnt="3">
        <dgm:presLayoutVars>
          <dgm:chMax val="0"/>
          <dgm:chPref val="0"/>
        </dgm:presLayoutVars>
      </dgm:prSet>
      <dgm:spPr/>
    </dgm:pt>
  </dgm:ptLst>
  <dgm:cxnLst>
    <dgm:cxn modelId="{17FC756F-F321-422F-A1B8-E83429DAE291}" srcId="{45B2CF33-345B-4580-88E2-C96EDCED5AEB}" destId="{84D439A0-4F0B-4AEE-A789-58B96A455157}" srcOrd="1" destOrd="0" parTransId="{8F56BD6D-B866-44C6-B5C0-627DED5E4EF4}" sibTransId="{6596867A-5F1F-47FB-8DD2-E799892C88A1}"/>
    <dgm:cxn modelId="{B4F49C54-B2AF-4D21-AE48-F5487AFB570F}" srcId="{45B2CF33-345B-4580-88E2-C96EDCED5AEB}" destId="{9884C3CE-45BB-4D43-9FEE-A20BDFD1831D}" srcOrd="2" destOrd="0" parTransId="{AB18B2B2-6730-4D56-80A1-0DAE0270707C}" sibTransId="{7E9CE350-352A-43F8-B6F3-15F9DAFCE5BE}"/>
    <dgm:cxn modelId="{956F0856-5BEA-4623-8729-AEB3B13FC4BF}" type="presOf" srcId="{9884C3CE-45BB-4D43-9FEE-A20BDFD1831D}" destId="{55A7FA4B-4920-4923-A6FB-077AF9D71C60}" srcOrd="0" destOrd="0" presId="urn:microsoft.com/office/officeart/2018/2/layout/IconVerticalSolidList"/>
    <dgm:cxn modelId="{159C13C3-44EA-4A3A-A2F6-F73FF2646987}" type="presOf" srcId="{45B2CF33-345B-4580-88E2-C96EDCED5AEB}" destId="{DD8625BE-7F04-42D2-A297-40FC5779BB52}" srcOrd="0" destOrd="0" presId="urn:microsoft.com/office/officeart/2018/2/layout/IconVerticalSolidList"/>
    <dgm:cxn modelId="{399071D0-FFC2-402F-8D93-6027E0702802}" type="presOf" srcId="{564680AA-4CCF-4799-A428-9DFFA6813733}" destId="{4C5A5EA0-F6E1-429F-802C-D8512303D069}" srcOrd="0" destOrd="0" presId="urn:microsoft.com/office/officeart/2018/2/layout/IconVerticalSolidList"/>
    <dgm:cxn modelId="{668D1CE9-0036-409A-9BEC-4AE65B2A8521}" srcId="{45B2CF33-345B-4580-88E2-C96EDCED5AEB}" destId="{564680AA-4CCF-4799-A428-9DFFA6813733}" srcOrd="0" destOrd="0" parTransId="{CF805944-A553-4178-8E7B-96BDB85871CF}" sibTransId="{C9A3BCC7-8483-4FCA-A491-D2C028018FA8}"/>
    <dgm:cxn modelId="{1C5049F0-208F-4771-B54A-27EFF753CA8F}" type="presOf" srcId="{84D439A0-4F0B-4AEE-A789-58B96A455157}" destId="{198594F9-9233-4BC7-95A4-8E603F8D66FC}" srcOrd="0" destOrd="0" presId="urn:microsoft.com/office/officeart/2018/2/layout/IconVerticalSolidList"/>
    <dgm:cxn modelId="{6EEDC89A-0D1E-42EA-B2C9-F874030B9320}" type="presParOf" srcId="{DD8625BE-7F04-42D2-A297-40FC5779BB52}" destId="{9B7CA94B-0815-46AF-B9F6-471E4B7EB31B}" srcOrd="0" destOrd="0" presId="urn:microsoft.com/office/officeart/2018/2/layout/IconVerticalSolidList"/>
    <dgm:cxn modelId="{BF40AC9E-3828-464F-B496-EA2D3A5F25F1}" type="presParOf" srcId="{9B7CA94B-0815-46AF-B9F6-471E4B7EB31B}" destId="{1ED38922-D9DF-4B08-B01A-03888AF0220B}" srcOrd="0" destOrd="0" presId="urn:microsoft.com/office/officeart/2018/2/layout/IconVerticalSolidList"/>
    <dgm:cxn modelId="{67C038A7-D3B2-48A4-BA94-FC3BDA473D55}" type="presParOf" srcId="{9B7CA94B-0815-46AF-B9F6-471E4B7EB31B}" destId="{9AF80B05-4873-43A8-BA66-CDFF5EEE19C7}" srcOrd="1" destOrd="0" presId="urn:microsoft.com/office/officeart/2018/2/layout/IconVerticalSolidList"/>
    <dgm:cxn modelId="{831A88BA-E1CF-4D30-9A74-6CEC475E2C0B}" type="presParOf" srcId="{9B7CA94B-0815-46AF-B9F6-471E4B7EB31B}" destId="{4BEC589C-0636-4558-A813-C366DFD97163}" srcOrd="2" destOrd="0" presId="urn:microsoft.com/office/officeart/2018/2/layout/IconVerticalSolidList"/>
    <dgm:cxn modelId="{2F5CDE0F-582B-427D-9DAB-CCC8E3445C82}" type="presParOf" srcId="{9B7CA94B-0815-46AF-B9F6-471E4B7EB31B}" destId="{4C5A5EA0-F6E1-429F-802C-D8512303D069}" srcOrd="3" destOrd="0" presId="urn:microsoft.com/office/officeart/2018/2/layout/IconVerticalSolidList"/>
    <dgm:cxn modelId="{6D1FAA13-2E9E-43AB-B618-9F5960BBD300}" type="presParOf" srcId="{DD8625BE-7F04-42D2-A297-40FC5779BB52}" destId="{89C18F0B-9C5D-4736-A4E9-61EFF9F3268C}" srcOrd="1" destOrd="0" presId="urn:microsoft.com/office/officeart/2018/2/layout/IconVerticalSolidList"/>
    <dgm:cxn modelId="{32FBCF82-80FD-4C81-932B-08DE7587F4D7}" type="presParOf" srcId="{DD8625BE-7F04-42D2-A297-40FC5779BB52}" destId="{02D2EB92-F479-4F83-9EB5-02EE1D830F20}" srcOrd="2" destOrd="0" presId="urn:microsoft.com/office/officeart/2018/2/layout/IconVerticalSolidList"/>
    <dgm:cxn modelId="{81C3B528-494F-412E-A8BA-37CE8EFB01E7}" type="presParOf" srcId="{02D2EB92-F479-4F83-9EB5-02EE1D830F20}" destId="{0948D39A-94C6-4C7F-A1B8-36F3E4E1B359}" srcOrd="0" destOrd="0" presId="urn:microsoft.com/office/officeart/2018/2/layout/IconVerticalSolidList"/>
    <dgm:cxn modelId="{DAC73C63-4E67-4A51-AD68-C01FD17F6834}" type="presParOf" srcId="{02D2EB92-F479-4F83-9EB5-02EE1D830F20}" destId="{B990CFCC-E34B-41F1-8C18-BF63BA39E7DC}" srcOrd="1" destOrd="0" presId="urn:microsoft.com/office/officeart/2018/2/layout/IconVerticalSolidList"/>
    <dgm:cxn modelId="{62C8D865-525C-4C57-9163-6C059C39B2E6}" type="presParOf" srcId="{02D2EB92-F479-4F83-9EB5-02EE1D830F20}" destId="{8404622A-711C-4982-8925-DAFC8BE0EBBD}" srcOrd="2" destOrd="0" presId="urn:microsoft.com/office/officeart/2018/2/layout/IconVerticalSolidList"/>
    <dgm:cxn modelId="{5B1A39A7-3F1A-4974-ADA4-DA5DACD6E20C}" type="presParOf" srcId="{02D2EB92-F479-4F83-9EB5-02EE1D830F20}" destId="{198594F9-9233-4BC7-95A4-8E603F8D66FC}" srcOrd="3" destOrd="0" presId="urn:microsoft.com/office/officeart/2018/2/layout/IconVerticalSolidList"/>
    <dgm:cxn modelId="{FB94C137-92CF-4AA4-B003-264512DCA14F}" type="presParOf" srcId="{DD8625BE-7F04-42D2-A297-40FC5779BB52}" destId="{FA88F7F3-C46D-4BF6-964F-C5A9090E33CE}" srcOrd="3" destOrd="0" presId="urn:microsoft.com/office/officeart/2018/2/layout/IconVerticalSolidList"/>
    <dgm:cxn modelId="{604F78D0-818B-426F-8105-7CCEC1BC5005}" type="presParOf" srcId="{DD8625BE-7F04-42D2-A297-40FC5779BB52}" destId="{4B55A3B9-D187-4A0F-9EEF-C82D230262CA}" srcOrd="4" destOrd="0" presId="urn:microsoft.com/office/officeart/2018/2/layout/IconVerticalSolidList"/>
    <dgm:cxn modelId="{2450D27C-D0EB-45F1-A546-14D23B7C8206}" type="presParOf" srcId="{4B55A3B9-D187-4A0F-9EEF-C82D230262CA}" destId="{654C5C4D-3C5C-4EF1-964C-09A393E4364B}" srcOrd="0" destOrd="0" presId="urn:microsoft.com/office/officeart/2018/2/layout/IconVerticalSolidList"/>
    <dgm:cxn modelId="{CA283B1E-73BF-45C6-8D00-ADB1D5BB3C5F}" type="presParOf" srcId="{4B55A3B9-D187-4A0F-9EEF-C82D230262CA}" destId="{224D0B10-34CA-4C1A-BA22-E786C18D6F9F}" srcOrd="1" destOrd="0" presId="urn:microsoft.com/office/officeart/2018/2/layout/IconVerticalSolidList"/>
    <dgm:cxn modelId="{B51A576F-607B-481D-BE91-DF273DACF16C}" type="presParOf" srcId="{4B55A3B9-D187-4A0F-9EEF-C82D230262CA}" destId="{F009DB15-B2E6-4AD5-AF1F-5352D24E3EB4}" srcOrd="2" destOrd="0" presId="urn:microsoft.com/office/officeart/2018/2/layout/IconVerticalSolidList"/>
    <dgm:cxn modelId="{FCCC8251-D281-460B-BAC6-E12F8174E90A}" type="presParOf" srcId="{4B55A3B9-D187-4A0F-9EEF-C82D230262CA}" destId="{55A7FA4B-4920-4923-A6FB-077AF9D71C6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BE30B4-68EB-45C3-835F-9427834AD4DB}"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C57CC3F5-2ABB-40A8-ABEE-BBAA2E056A0D}">
      <dgm:prSet/>
      <dgm:spPr/>
      <dgm:t>
        <a:bodyPr/>
        <a:lstStyle/>
        <a:p>
          <a:pPr>
            <a:lnSpc>
              <a:spcPct val="100000"/>
            </a:lnSpc>
            <a:defRPr b="1"/>
          </a:pPr>
          <a:r>
            <a:rPr lang="en-US"/>
            <a:t>30 minute calls</a:t>
          </a:r>
        </a:p>
      </dgm:t>
    </dgm:pt>
    <dgm:pt modelId="{66DB1565-57B3-4462-BDA2-B5704F60465B}" type="parTrans" cxnId="{60092859-DD77-4A76-93BB-5CA7B59AABF4}">
      <dgm:prSet/>
      <dgm:spPr/>
      <dgm:t>
        <a:bodyPr/>
        <a:lstStyle/>
        <a:p>
          <a:endParaRPr lang="en-US"/>
        </a:p>
      </dgm:t>
    </dgm:pt>
    <dgm:pt modelId="{7FCD0DC5-C8F5-4C53-9C8F-0F037C4119BE}" type="sibTrans" cxnId="{60092859-DD77-4A76-93BB-5CA7B59AABF4}">
      <dgm:prSet/>
      <dgm:spPr/>
      <dgm:t>
        <a:bodyPr/>
        <a:lstStyle/>
        <a:p>
          <a:endParaRPr lang="en-US"/>
        </a:p>
      </dgm:t>
    </dgm:pt>
    <dgm:pt modelId="{11BAB8F9-8AA5-4BBF-BFAB-4F43586F81A5}">
      <dgm:prSet/>
      <dgm:spPr/>
      <dgm:t>
        <a:bodyPr/>
        <a:lstStyle/>
        <a:p>
          <a:pPr>
            <a:lnSpc>
              <a:spcPct val="100000"/>
            </a:lnSpc>
            <a:defRPr b="1"/>
          </a:pPr>
          <a:r>
            <a:rPr lang="en-US"/>
            <a:t>The structure of the calls </a:t>
          </a:r>
        </a:p>
      </dgm:t>
    </dgm:pt>
    <dgm:pt modelId="{74443933-D0AA-4E2D-A79F-5BB14E3BB59C}" type="parTrans" cxnId="{107C2B94-0FDC-49FB-8DE7-87840DF88352}">
      <dgm:prSet/>
      <dgm:spPr/>
      <dgm:t>
        <a:bodyPr/>
        <a:lstStyle/>
        <a:p>
          <a:endParaRPr lang="en-US"/>
        </a:p>
      </dgm:t>
    </dgm:pt>
    <dgm:pt modelId="{AF310192-8A9D-47C2-8B25-C1FF128E5341}" type="sibTrans" cxnId="{107C2B94-0FDC-49FB-8DE7-87840DF88352}">
      <dgm:prSet/>
      <dgm:spPr/>
      <dgm:t>
        <a:bodyPr/>
        <a:lstStyle/>
        <a:p>
          <a:endParaRPr lang="en-US"/>
        </a:p>
      </dgm:t>
    </dgm:pt>
    <dgm:pt modelId="{F514879C-E5EC-4299-A5E6-18621DBB1934}">
      <dgm:prSet/>
      <dgm:spPr/>
      <dgm:t>
        <a:bodyPr/>
        <a:lstStyle/>
        <a:p>
          <a:pPr>
            <a:lnSpc>
              <a:spcPct val="100000"/>
            </a:lnSpc>
          </a:pPr>
          <a:r>
            <a:rPr lang="en-US"/>
            <a:t>Financial updates</a:t>
          </a:r>
        </a:p>
      </dgm:t>
    </dgm:pt>
    <dgm:pt modelId="{4C02180E-1039-47A2-967C-760ACEF79F6D}" type="parTrans" cxnId="{8791D613-EFF6-4D66-B454-86EB331F87C1}">
      <dgm:prSet/>
      <dgm:spPr/>
      <dgm:t>
        <a:bodyPr/>
        <a:lstStyle/>
        <a:p>
          <a:endParaRPr lang="en-US"/>
        </a:p>
      </dgm:t>
    </dgm:pt>
    <dgm:pt modelId="{91DBD979-B4F2-4129-BF73-4BB580AE3D60}" type="sibTrans" cxnId="{8791D613-EFF6-4D66-B454-86EB331F87C1}">
      <dgm:prSet/>
      <dgm:spPr/>
      <dgm:t>
        <a:bodyPr/>
        <a:lstStyle/>
        <a:p>
          <a:endParaRPr lang="en-US"/>
        </a:p>
      </dgm:t>
    </dgm:pt>
    <dgm:pt modelId="{AD3D81D7-00A0-47A7-9AC4-769B53B70651}">
      <dgm:prSet/>
      <dgm:spPr/>
      <dgm:t>
        <a:bodyPr/>
        <a:lstStyle/>
        <a:p>
          <a:pPr>
            <a:lnSpc>
              <a:spcPct val="100000"/>
            </a:lnSpc>
          </a:pPr>
          <a:r>
            <a:rPr lang="en-US"/>
            <a:t>Activity updates</a:t>
          </a:r>
        </a:p>
      </dgm:t>
    </dgm:pt>
    <dgm:pt modelId="{AFC0D76F-1A04-47AE-B6C5-9AA9E2863F0E}" type="parTrans" cxnId="{486C66E5-217E-4183-85EC-85D8E1E2A8AD}">
      <dgm:prSet/>
      <dgm:spPr/>
      <dgm:t>
        <a:bodyPr/>
        <a:lstStyle/>
        <a:p>
          <a:endParaRPr lang="en-US"/>
        </a:p>
      </dgm:t>
    </dgm:pt>
    <dgm:pt modelId="{CE924C22-3940-49FD-BDC1-042007960382}" type="sibTrans" cxnId="{486C66E5-217E-4183-85EC-85D8E1E2A8AD}">
      <dgm:prSet/>
      <dgm:spPr/>
      <dgm:t>
        <a:bodyPr/>
        <a:lstStyle/>
        <a:p>
          <a:endParaRPr lang="en-US"/>
        </a:p>
      </dgm:t>
    </dgm:pt>
    <dgm:pt modelId="{C83B5451-BA6B-470A-B8B0-469B51E5CD8D}">
      <dgm:prSet/>
      <dgm:spPr/>
      <dgm:t>
        <a:bodyPr/>
        <a:lstStyle/>
        <a:p>
          <a:pPr>
            <a:lnSpc>
              <a:spcPct val="100000"/>
            </a:lnSpc>
          </a:pPr>
          <a:r>
            <a:rPr lang="en-US" dirty="0"/>
            <a:t>Numbers</a:t>
          </a:r>
        </a:p>
      </dgm:t>
    </dgm:pt>
    <dgm:pt modelId="{26F1BB13-B971-4756-B1D8-F07ED1AC577B}" type="parTrans" cxnId="{3304E0FA-8FF6-4AD8-9FC9-D1EF00E3F7FD}">
      <dgm:prSet/>
      <dgm:spPr/>
      <dgm:t>
        <a:bodyPr/>
        <a:lstStyle/>
        <a:p>
          <a:endParaRPr lang="en-US"/>
        </a:p>
      </dgm:t>
    </dgm:pt>
    <dgm:pt modelId="{56D726C6-E12D-4448-88B9-59757311E524}" type="sibTrans" cxnId="{3304E0FA-8FF6-4AD8-9FC9-D1EF00E3F7FD}">
      <dgm:prSet/>
      <dgm:spPr/>
      <dgm:t>
        <a:bodyPr/>
        <a:lstStyle/>
        <a:p>
          <a:endParaRPr lang="en-US"/>
        </a:p>
      </dgm:t>
    </dgm:pt>
    <dgm:pt modelId="{431F998A-9C6F-47FE-9D12-275B69BDA062}">
      <dgm:prSet/>
      <dgm:spPr/>
      <dgm:t>
        <a:bodyPr/>
        <a:lstStyle/>
        <a:p>
          <a:pPr>
            <a:lnSpc>
              <a:spcPct val="100000"/>
            </a:lnSpc>
          </a:pPr>
          <a:r>
            <a:rPr lang="en-US"/>
            <a:t>Challenges</a:t>
          </a:r>
        </a:p>
      </dgm:t>
    </dgm:pt>
    <dgm:pt modelId="{CA3B0FEA-9DC8-4B7D-907C-74903A896C98}" type="parTrans" cxnId="{31ABFBD8-F71E-49E0-BF73-E0DD05F558A8}">
      <dgm:prSet/>
      <dgm:spPr/>
      <dgm:t>
        <a:bodyPr/>
        <a:lstStyle/>
        <a:p>
          <a:endParaRPr lang="en-US"/>
        </a:p>
      </dgm:t>
    </dgm:pt>
    <dgm:pt modelId="{56ED28F2-4C0B-46E5-BF28-FD19F2FEAB5A}" type="sibTrans" cxnId="{31ABFBD8-F71E-49E0-BF73-E0DD05F558A8}">
      <dgm:prSet/>
      <dgm:spPr/>
      <dgm:t>
        <a:bodyPr/>
        <a:lstStyle/>
        <a:p>
          <a:endParaRPr lang="en-US"/>
        </a:p>
      </dgm:t>
    </dgm:pt>
    <dgm:pt modelId="{65F7A5BC-109A-46E6-B322-4DF5E4E160B8}">
      <dgm:prSet/>
      <dgm:spPr/>
      <dgm:t>
        <a:bodyPr/>
        <a:lstStyle/>
        <a:p>
          <a:pPr>
            <a:lnSpc>
              <a:spcPct val="100000"/>
            </a:lnSpc>
          </a:pPr>
          <a:r>
            <a:rPr lang="en-US"/>
            <a:t>Opportunities</a:t>
          </a:r>
        </a:p>
      </dgm:t>
    </dgm:pt>
    <dgm:pt modelId="{24BF1EA8-E616-41D2-82A2-EB8FE8469E5D}" type="parTrans" cxnId="{405840F3-1482-4B59-B41D-F1D791ED8328}">
      <dgm:prSet/>
      <dgm:spPr/>
      <dgm:t>
        <a:bodyPr/>
        <a:lstStyle/>
        <a:p>
          <a:endParaRPr lang="en-US"/>
        </a:p>
      </dgm:t>
    </dgm:pt>
    <dgm:pt modelId="{4A5280BC-07F4-406C-9DE8-3CB81BA95138}" type="sibTrans" cxnId="{405840F3-1482-4B59-B41D-F1D791ED8328}">
      <dgm:prSet/>
      <dgm:spPr/>
      <dgm:t>
        <a:bodyPr/>
        <a:lstStyle/>
        <a:p>
          <a:endParaRPr lang="en-US"/>
        </a:p>
      </dgm:t>
    </dgm:pt>
    <dgm:pt modelId="{5869DA69-48EA-4753-AA08-4E5C9ECB76DB}" type="pres">
      <dgm:prSet presAssocID="{68BE30B4-68EB-45C3-835F-9427834AD4DB}" presName="root" presStyleCnt="0">
        <dgm:presLayoutVars>
          <dgm:dir/>
          <dgm:resizeHandles val="exact"/>
        </dgm:presLayoutVars>
      </dgm:prSet>
      <dgm:spPr/>
    </dgm:pt>
    <dgm:pt modelId="{776482C5-F6B1-4A28-9DA5-1922E00ACAB0}" type="pres">
      <dgm:prSet presAssocID="{C57CC3F5-2ABB-40A8-ABEE-BBAA2E056A0D}" presName="compNode" presStyleCnt="0"/>
      <dgm:spPr/>
    </dgm:pt>
    <dgm:pt modelId="{7841A48A-9CB4-44BB-AF7B-8A722DFE9FD2}" type="pres">
      <dgm:prSet presAssocID="{C57CC3F5-2ABB-40A8-ABEE-BBAA2E056A0D}" presName="iconRect" presStyleLbl="node1" presStyleIdx="0" presStyleCnt="2" custLinFactNeighborX="-3106" custLinFactNeighborY="-180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eiver"/>
        </a:ext>
      </dgm:extLst>
    </dgm:pt>
    <dgm:pt modelId="{D055ACF1-5F57-4256-AC63-042E94C66111}" type="pres">
      <dgm:prSet presAssocID="{C57CC3F5-2ABB-40A8-ABEE-BBAA2E056A0D}" presName="iconSpace" presStyleCnt="0"/>
      <dgm:spPr/>
    </dgm:pt>
    <dgm:pt modelId="{0924BED6-8041-440F-AA7F-F54C2ECD42A9}" type="pres">
      <dgm:prSet presAssocID="{C57CC3F5-2ABB-40A8-ABEE-BBAA2E056A0D}" presName="parTx" presStyleLbl="revTx" presStyleIdx="0" presStyleCnt="4">
        <dgm:presLayoutVars>
          <dgm:chMax val="0"/>
          <dgm:chPref val="0"/>
        </dgm:presLayoutVars>
      </dgm:prSet>
      <dgm:spPr/>
    </dgm:pt>
    <dgm:pt modelId="{9390A7B5-1EDA-4F00-8A4C-7BF1E425633B}" type="pres">
      <dgm:prSet presAssocID="{C57CC3F5-2ABB-40A8-ABEE-BBAA2E056A0D}" presName="txSpace" presStyleCnt="0"/>
      <dgm:spPr/>
    </dgm:pt>
    <dgm:pt modelId="{844DDA1A-B135-4692-9BF7-9503052F5DE8}" type="pres">
      <dgm:prSet presAssocID="{C57CC3F5-2ABB-40A8-ABEE-BBAA2E056A0D}" presName="desTx" presStyleLbl="revTx" presStyleIdx="1" presStyleCnt="4">
        <dgm:presLayoutVars/>
      </dgm:prSet>
      <dgm:spPr/>
    </dgm:pt>
    <dgm:pt modelId="{D1547696-DE38-4C38-A484-C875F44C3323}" type="pres">
      <dgm:prSet presAssocID="{7FCD0DC5-C8F5-4C53-9C8F-0F037C4119BE}" presName="sibTrans" presStyleCnt="0"/>
      <dgm:spPr/>
    </dgm:pt>
    <dgm:pt modelId="{B8F1D317-4BCA-40D8-915A-7FE65D56DE52}" type="pres">
      <dgm:prSet presAssocID="{11BAB8F9-8AA5-4BBF-BFAB-4F43586F81A5}" presName="compNode" presStyleCnt="0"/>
      <dgm:spPr/>
    </dgm:pt>
    <dgm:pt modelId="{FA3CAD89-76EF-41EE-91C5-01639FD413FE}" type="pres">
      <dgm:prSet presAssocID="{11BAB8F9-8AA5-4BBF-BFAB-4F43586F81A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905FF632-E62B-49EC-9FC1-E800B81165F4}" type="pres">
      <dgm:prSet presAssocID="{11BAB8F9-8AA5-4BBF-BFAB-4F43586F81A5}" presName="iconSpace" presStyleCnt="0"/>
      <dgm:spPr/>
    </dgm:pt>
    <dgm:pt modelId="{F03D7D5F-3A9C-45A3-9E5A-29C938DD7413}" type="pres">
      <dgm:prSet presAssocID="{11BAB8F9-8AA5-4BBF-BFAB-4F43586F81A5}" presName="parTx" presStyleLbl="revTx" presStyleIdx="2" presStyleCnt="4">
        <dgm:presLayoutVars>
          <dgm:chMax val="0"/>
          <dgm:chPref val="0"/>
        </dgm:presLayoutVars>
      </dgm:prSet>
      <dgm:spPr/>
    </dgm:pt>
    <dgm:pt modelId="{13BC4216-98DF-44B4-94EA-719EEDD7B36E}" type="pres">
      <dgm:prSet presAssocID="{11BAB8F9-8AA5-4BBF-BFAB-4F43586F81A5}" presName="txSpace" presStyleCnt="0"/>
      <dgm:spPr/>
    </dgm:pt>
    <dgm:pt modelId="{8985F8FF-3C07-4605-A183-2C684E070BFB}" type="pres">
      <dgm:prSet presAssocID="{11BAB8F9-8AA5-4BBF-BFAB-4F43586F81A5}" presName="desTx" presStyleLbl="revTx" presStyleIdx="3" presStyleCnt="4">
        <dgm:presLayoutVars/>
      </dgm:prSet>
      <dgm:spPr/>
    </dgm:pt>
  </dgm:ptLst>
  <dgm:cxnLst>
    <dgm:cxn modelId="{2C2D3405-D9F5-454C-A4B3-48D334232F95}" type="presOf" srcId="{11BAB8F9-8AA5-4BBF-BFAB-4F43586F81A5}" destId="{F03D7D5F-3A9C-45A3-9E5A-29C938DD7413}" srcOrd="0" destOrd="0" presId="urn:microsoft.com/office/officeart/2018/5/layout/CenteredIconLabelDescriptionList"/>
    <dgm:cxn modelId="{65A5030E-0FFB-4E61-822C-A37DE15D5D96}" type="presOf" srcId="{68BE30B4-68EB-45C3-835F-9427834AD4DB}" destId="{5869DA69-48EA-4753-AA08-4E5C9ECB76DB}" srcOrd="0" destOrd="0" presId="urn:microsoft.com/office/officeart/2018/5/layout/CenteredIconLabelDescriptionList"/>
    <dgm:cxn modelId="{8791D613-EFF6-4D66-B454-86EB331F87C1}" srcId="{11BAB8F9-8AA5-4BBF-BFAB-4F43586F81A5}" destId="{F514879C-E5EC-4299-A5E6-18621DBB1934}" srcOrd="0" destOrd="0" parTransId="{4C02180E-1039-47A2-967C-760ACEF79F6D}" sibTransId="{91DBD979-B4F2-4129-BF73-4BB580AE3D60}"/>
    <dgm:cxn modelId="{C489C817-BB51-4296-8360-E2C0C66DE1F5}" type="presOf" srcId="{C83B5451-BA6B-470A-B8B0-469B51E5CD8D}" destId="{8985F8FF-3C07-4605-A183-2C684E070BFB}" srcOrd="0" destOrd="2" presId="urn:microsoft.com/office/officeart/2018/5/layout/CenteredIconLabelDescriptionList"/>
    <dgm:cxn modelId="{0916CA71-61C0-4439-84F1-B12DA7EC264C}" type="presOf" srcId="{431F998A-9C6F-47FE-9D12-275B69BDA062}" destId="{8985F8FF-3C07-4605-A183-2C684E070BFB}" srcOrd="0" destOrd="3" presId="urn:microsoft.com/office/officeart/2018/5/layout/CenteredIconLabelDescriptionList"/>
    <dgm:cxn modelId="{60092859-DD77-4A76-93BB-5CA7B59AABF4}" srcId="{68BE30B4-68EB-45C3-835F-9427834AD4DB}" destId="{C57CC3F5-2ABB-40A8-ABEE-BBAA2E056A0D}" srcOrd="0" destOrd="0" parTransId="{66DB1565-57B3-4462-BDA2-B5704F60465B}" sibTransId="{7FCD0DC5-C8F5-4C53-9C8F-0F037C4119BE}"/>
    <dgm:cxn modelId="{107C2B94-0FDC-49FB-8DE7-87840DF88352}" srcId="{68BE30B4-68EB-45C3-835F-9427834AD4DB}" destId="{11BAB8F9-8AA5-4BBF-BFAB-4F43586F81A5}" srcOrd="1" destOrd="0" parTransId="{74443933-D0AA-4E2D-A79F-5BB14E3BB59C}" sibTransId="{AF310192-8A9D-47C2-8B25-C1FF128E5341}"/>
    <dgm:cxn modelId="{5EF7EDA2-251D-4ABB-B5B9-DF8C0DFF1945}" type="presOf" srcId="{AD3D81D7-00A0-47A7-9AC4-769B53B70651}" destId="{8985F8FF-3C07-4605-A183-2C684E070BFB}" srcOrd="0" destOrd="1" presId="urn:microsoft.com/office/officeart/2018/5/layout/CenteredIconLabelDescriptionList"/>
    <dgm:cxn modelId="{CCF873AE-C8A4-4E0D-8455-8E6C5A83BD1C}" type="presOf" srcId="{F514879C-E5EC-4299-A5E6-18621DBB1934}" destId="{8985F8FF-3C07-4605-A183-2C684E070BFB}" srcOrd="0" destOrd="0" presId="urn:microsoft.com/office/officeart/2018/5/layout/CenteredIconLabelDescriptionList"/>
    <dgm:cxn modelId="{7F5D05B8-C9EC-4BB0-B81E-F9F491E77BEF}" type="presOf" srcId="{65F7A5BC-109A-46E6-B322-4DF5E4E160B8}" destId="{8985F8FF-3C07-4605-A183-2C684E070BFB}" srcOrd="0" destOrd="4" presId="urn:microsoft.com/office/officeart/2018/5/layout/CenteredIconLabelDescriptionList"/>
    <dgm:cxn modelId="{93B19FC5-92ED-4E6D-BE2A-EF7B6835EE64}" type="presOf" srcId="{C57CC3F5-2ABB-40A8-ABEE-BBAA2E056A0D}" destId="{0924BED6-8041-440F-AA7F-F54C2ECD42A9}" srcOrd="0" destOrd="0" presId="urn:microsoft.com/office/officeart/2018/5/layout/CenteredIconLabelDescriptionList"/>
    <dgm:cxn modelId="{31ABFBD8-F71E-49E0-BF73-E0DD05F558A8}" srcId="{11BAB8F9-8AA5-4BBF-BFAB-4F43586F81A5}" destId="{431F998A-9C6F-47FE-9D12-275B69BDA062}" srcOrd="3" destOrd="0" parTransId="{CA3B0FEA-9DC8-4B7D-907C-74903A896C98}" sibTransId="{56ED28F2-4C0B-46E5-BF28-FD19F2FEAB5A}"/>
    <dgm:cxn modelId="{486C66E5-217E-4183-85EC-85D8E1E2A8AD}" srcId="{11BAB8F9-8AA5-4BBF-BFAB-4F43586F81A5}" destId="{AD3D81D7-00A0-47A7-9AC4-769B53B70651}" srcOrd="1" destOrd="0" parTransId="{AFC0D76F-1A04-47AE-B6C5-9AA9E2863F0E}" sibTransId="{CE924C22-3940-49FD-BDC1-042007960382}"/>
    <dgm:cxn modelId="{405840F3-1482-4B59-B41D-F1D791ED8328}" srcId="{11BAB8F9-8AA5-4BBF-BFAB-4F43586F81A5}" destId="{65F7A5BC-109A-46E6-B322-4DF5E4E160B8}" srcOrd="4" destOrd="0" parTransId="{24BF1EA8-E616-41D2-82A2-EB8FE8469E5D}" sibTransId="{4A5280BC-07F4-406C-9DE8-3CB81BA95138}"/>
    <dgm:cxn modelId="{3304E0FA-8FF6-4AD8-9FC9-D1EF00E3F7FD}" srcId="{11BAB8F9-8AA5-4BBF-BFAB-4F43586F81A5}" destId="{C83B5451-BA6B-470A-B8B0-469B51E5CD8D}" srcOrd="2" destOrd="0" parTransId="{26F1BB13-B971-4756-B1D8-F07ED1AC577B}" sibTransId="{56D726C6-E12D-4448-88B9-59757311E524}"/>
    <dgm:cxn modelId="{9E9966A9-2D35-45C9-8FE3-63C4F039FFEA}" type="presParOf" srcId="{5869DA69-48EA-4753-AA08-4E5C9ECB76DB}" destId="{776482C5-F6B1-4A28-9DA5-1922E00ACAB0}" srcOrd="0" destOrd="0" presId="urn:microsoft.com/office/officeart/2018/5/layout/CenteredIconLabelDescriptionList"/>
    <dgm:cxn modelId="{0901D31D-E3B7-4B1D-B3A9-70EE85D1F900}" type="presParOf" srcId="{776482C5-F6B1-4A28-9DA5-1922E00ACAB0}" destId="{7841A48A-9CB4-44BB-AF7B-8A722DFE9FD2}" srcOrd="0" destOrd="0" presId="urn:microsoft.com/office/officeart/2018/5/layout/CenteredIconLabelDescriptionList"/>
    <dgm:cxn modelId="{EA4D3DE6-AE07-4866-B74E-6B30A38BDDFA}" type="presParOf" srcId="{776482C5-F6B1-4A28-9DA5-1922E00ACAB0}" destId="{D055ACF1-5F57-4256-AC63-042E94C66111}" srcOrd="1" destOrd="0" presId="urn:microsoft.com/office/officeart/2018/5/layout/CenteredIconLabelDescriptionList"/>
    <dgm:cxn modelId="{4B769387-5DBC-407A-B4F1-C83E8BF424A8}" type="presParOf" srcId="{776482C5-F6B1-4A28-9DA5-1922E00ACAB0}" destId="{0924BED6-8041-440F-AA7F-F54C2ECD42A9}" srcOrd="2" destOrd="0" presId="urn:microsoft.com/office/officeart/2018/5/layout/CenteredIconLabelDescriptionList"/>
    <dgm:cxn modelId="{E31AAD9E-3F8B-4A3F-8F0B-160CB4746D42}" type="presParOf" srcId="{776482C5-F6B1-4A28-9DA5-1922E00ACAB0}" destId="{9390A7B5-1EDA-4F00-8A4C-7BF1E425633B}" srcOrd="3" destOrd="0" presId="urn:microsoft.com/office/officeart/2018/5/layout/CenteredIconLabelDescriptionList"/>
    <dgm:cxn modelId="{8177575C-CF55-4A57-8793-95042A689FE1}" type="presParOf" srcId="{776482C5-F6B1-4A28-9DA5-1922E00ACAB0}" destId="{844DDA1A-B135-4692-9BF7-9503052F5DE8}" srcOrd="4" destOrd="0" presId="urn:microsoft.com/office/officeart/2018/5/layout/CenteredIconLabelDescriptionList"/>
    <dgm:cxn modelId="{571B0B8A-20A3-45B0-AA90-5811F1C6DFD0}" type="presParOf" srcId="{5869DA69-48EA-4753-AA08-4E5C9ECB76DB}" destId="{D1547696-DE38-4C38-A484-C875F44C3323}" srcOrd="1" destOrd="0" presId="urn:microsoft.com/office/officeart/2018/5/layout/CenteredIconLabelDescriptionList"/>
    <dgm:cxn modelId="{05073268-49A3-47F1-A836-317FB1D33371}" type="presParOf" srcId="{5869DA69-48EA-4753-AA08-4E5C9ECB76DB}" destId="{B8F1D317-4BCA-40D8-915A-7FE65D56DE52}" srcOrd="2" destOrd="0" presId="urn:microsoft.com/office/officeart/2018/5/layout/CenteredIconLabelDescriptionList"/>
    <dgm:cxn modelId="{C70648B5-77F8-4F41-8569-5495BEBCD999}" type="presParOf" srcId="{B8F1D317-4BCA-40D8-915A-7FE65D56DE52}" destId="{FA3CAD89-76EF-41EE-91C5-01639FD413FE}" srcOrd="0" destOrd="0" presId="urn:microsoft.com/office/officeart/2018/5/layout/CenteredIconLabelDescriptionList"/>
    <dgm:cxn modelId="{D8956049-D708-40D0-804A-97D1E0D5F56F}" type="presParOf" srcId="{B8F1D317-4BCA-40D8-915A-7FE65D56DE52}" destId="{905FF632-E62B-49EC-9FC1-E800B81165F4}" srcOrd="1" destOrd="0" presId="urn:microsoft.com/office/officeart/2018/5/layout/CenteredIconLabelDescriptionList"/>
    <dgm:cxn modelId="{06B51805-0A7F-4BFE-8846-9D6DF441C4E8}" type="presParOf" srcId="{B8F1D317-4BCA-40D8-915A-7FE65D56DE52}" destId="{F03D7D5F-3A9C-45A3-9E5A-29C938DD7413}" srcOrd="2" destOrd="0" presId="urn:microsoft.com/office/officeart/2018/5/layout/CenteredIconLabelDescriptionList"/>
    <dgm:cxn modelId="{38022DE2-8EB2-4D98-8D84-CDBB607DC543}" type="presParOf" srcId="{B8F1D317-4BCA-40D8-915A-7FE65D56DE52}" destId="{13BC4216-98DF-44B4-94EA-719EEDD7B36E}" srcOrd="3" destOrd="0" presId="urn:microsoft.com/office/officeart/2018/5/layout/CenteredIconLabelDescriptionList"/>
    <dgm:cxn modelId="{15079122-B0B4-45D5-A8FA-54A9F82E5011}" type="presParOf" srcId="{B8F1D317-4BCA-40D8-915A-7FE65D56DE52}" destId="{8985F8FF-3C07-4605-A183-2C684E070BFB}"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16F7E7-4E34-4521-AF8E-48AB9CFE99B0}" type="doc">
      <dgm:prSet loTypeId="urn:microsoft.com/office/officeart/2018/5/layout/IconLeaf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C8D5C8FC-744C-4E8B-ACED-231A75F512B0}">
      <dgm:prSet/>
      <dgm:spPr/>
      <dgm:t>
        <a:bodyPr/>
        <a:lstStyle/>
        <a:p>
          <a:pPr>
            <a:defRPr cap="all"/>
          </a:pPr>
          <a:r>
            <a:rPr lang="en-US"/>
            <a:t>Separate from grant timeline​</a:t>
          </a:r>
        </a:p>
      </dgm:t>
    </dgm:pt>
    <dgm:pt modelId="{255317D9-EB0E-4981-A38D-8558AA7CB4B2}" type="parTrans" cxnId="{647F0F1B-09D8-4A47-8CFE-4F835D4EE864}">
      <dgm:prSet/>
      <dgm:spPr/>
      <dgm:t>
        <a:bodyPr/>
        <a:lstStyle/>
        <a:p>
          <a:endParaRPr lang="en-US"/>
        </a:p>
      </dgm:t>
    </dgm:pt>
    <dgm:pt modelId="{8B131263-BD4F-4309-B185-7EFD541921FB}" type="sibTrans" cxnId="{647F0F1B-09D8-4A47-8CFE-4F835D4EE864}">
      <dgm:prSet/>
      <dgm:spPr/>
      <dgm:t>
        <a:bodyPr/>
        <a:lstStyle/>
        <a:p>
          <a:endParaRPr lang="en-US"/>
        </a:p>
      </dgm:t>
    </dgm:pt>
    <dgm:pt modelId="{0CD7A2B2-EB0E-4D82-9C58-8EA8DEAB36E7}">
      <dgm:prSet/>
      <dgm:spPr/>
      <dgm:t>
        <a:bodyPr/>
        <a:lstStyle/>
        <a:p>
          <a:pPr>
            <a:defRPr cap="all"/>
          </a:pPr>
          <a:r>
            <a:rPr lang="en-US"/>
            <a:t>Keep Wellness Edge team aware of your activities​</a:t>
          </a:r>
        </a:p>
      </dgm:t>
    </dgm:pt>
    <dgm:pt modelId="{907F062D-5374-4129-A292-5E8C04D78D29}" type="parTrans" cxnId="{11B7B756-439F-4662-AA6F-239C4B683882}">
      <dgm:prSet/>
      <dgm:spPr/>
      <dgm:t>
        <a:bodyPr/>
        <a:lstStyle/>
        <a:p>
          <a:endParaRPr lang="en-US"/>
        </a:p>
      </dgm:t>
    </dgm:pt>
    <dgm:pt modelId="{F1D46649-F05E-4307-A834-5D3E8344E854}" type="sibTrans" cxnId="{11B7B756-439F-4662-AA6F-239C4B683882}">
      <dgm:prSet/>
      <dgm:spPr/>
      <dgm:t>
        <a:bodyPr/>
        <a:lstStyle/>
        <a:p>
          <a:endParaRPr lang="en-US"/>
        </a:p>
      </dgm:t>
    </dgm:pt>
    <dgm:pt modelId="{BFF1E531-DC63-4751-A9F3-53DFD1F27D13}" type="pres">
      <dgm:prSet presAssocID="{1616F7E7-4E34-4521-AF8E-48AB9CFE99B0}" presName="root" presStyleCnt="0">
        <dgm:presLayoutVars>
          <dgm:dir/>
          <dgm:resizeHandles val="exact"/>
        </dgm:presLayoutVars>
      </dgm:prSet>
      <dgm:spPr/>
    </dgm:pt>
    <dgm:pt modelId="{60D804D5-AB1F-49DD-86ED-AACCE4297B65}" type="pres">
      <dgm:prSet presAssocID="{C8D5C8FC-744C-4E8B-ACED-231A75F512B0}" presName="compNode" presStyleCnt="0"/>
      <dgm:spPr/>
    </dgm:pt>
    <dgm:pt modelId="{F4F574D2-2F3F-48E2-929F-2C6412B551DF}" type="pres">
      <dgm:prSet presAssocID="{C8D5C8FC-744C-4E8B-ACED-231A75F512B0}" presName="iconBgRect" presStyleLbl="bgShp" presStyleIdx="0" presStyleCnt="2"/>
      <dgm:spPr>
        <a:prstGeom prst="round2DiagRect">
          <a:avLst>
            <a:gd name="adj1" fmla="val 29727"/>
            <a:gd name="adj2" fmla="val 0"/>
          </a:avLst>
        </a:prstGeom>
      </dgm:spPr>
    </dgm:pt>
    <dgm:pt modelId="{EDA1A1EB-2521-49F3-A9F5-2B58D43EECB7}" type="pres">
      <dgm:prSet presAssocID="{C8D5C8FC-744C-4E8B-ACED-231A75F512B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505D485F-64BA-437C-9387-E0D7782C4EED}" type="pres">
      <dgm:prSet presAssocID="{C8D5C8FC-744C-4E8B-ACED-231A75F512B0}" presName="spaceRect" presStyleCnt="0"/>
      <dgm:spPr/>
    </dgm:pt>
    <dgm:pt modelId="{2F8424FD-14F2-4376-8A79-C248C72A752F}" type="pres">
      <dgm:prSet presAssocID="{C8D5C8FC-744C-4E8B-ACED-231A75F512B0}" presName="textRect" presStyleLbl="revTx" presStyleIdx="0" presStyleCnt="2">
        <dgm:presLayoutVars>
          <dgm:chMax val="1"/>
          <dgm:chPref val="1"/>
        </dgm:presLayoutVars>
      </dgm:prSet>
      <dgm:spPr/>
    </dgm:pt>
    <dgm:pt modelId="{3204AC73-48B8-4F44-B2D2-3B085D406E3B}" type="pres">
      <dgm:prSet presAssocID="{8B131263-BD4F-4309-B185-7EFD541921FB}" presName="sibTrans" presStyleCnt="0"/>
      <dgm:spPr/>
    </dgm:pt>
    <dgm:pt modelId="{05663FDB-3D7F-44B2-B3FE-67FFEFA645F5}" type="pres">
      <dgm:prSet presAssocID="{0CD7A2B2-EB0E-4D82-9C58-8EA8DEAB36E7}" presName="compNode" presStyleCnt="0"/>
      <dgm:spPr/>
    </dgm:pt>
    <dgm:pt modelId="{6EE4012F-4E70-4ABD-A607-8BEA7BE57C23}" type="pres">
      <dgm:prSet presAssocID="{0CD7A2B2-EB0E-4D82-9C58-8EA8DEAB36E7}" presName="iconBgRect" presStyleLbl="bgShp" presStyleIdx="1" presStyleCnt="2"/>
      <dgm:spPr>
        <a:prstGeom prst="round2DiagRect">
          <a:avLst>
            <a:gd name="adj1" fmla="val 29727"/>
            <a:gd name="adj2" fmla="val 0"/>
          </a:avLst>
        </a:prstGeom>
      </dgm:spPr>
    </dgm:pt>
    <dgm:pt modelId="{E2F5E957-BBAD-43AA-819F-77FC2D3567F4}" type="pres">
      <dgm:prSet presAssocID="{0CD7A2B2-EB0E-4D82-9C58-8EA8DEAB36E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C8A7E206-6AA5-4D3A-97B2-4D2DD95665A5}" type="pres">
      <dgm:prSet presAssocID="{0CD7A2B2-EB0E-4D82-9C58-8EA8DEAB36E7}" presName="spaceRect" presStyleCnt="0"/>
      <dgm:spPr/>
    </dgm:pt>
    <dgm:pt modelId="{44702975-585E-4444-9E39-D58A8AF431C5}" type="pres">
      <dgm:prSet presAssocID="{0CD7A2B2-EB0E-4D82-9C58-8EA8DEAB36E7}" presName="textRect" presStyleLbl="revTx" presStyleIdx="1" presStyleCnt="2">
        <dgm:presLayoutVars>
          <dgm:chMax val="1"/>
          <dgm:chPref val="1"/>
        </dgm:presLayoutVars>
      </dgm:prSet>
      <dgm:spPr/>
    </dgm:pt>
  </dgm:ptLst>
  <dgm:cxnLst>
    <dgm:cxn modelId="{DC20B911-E9CD-4F91-B8D0-04126D9CF116}" type="presOf" srcId="{1616F7E7-4E34-4521-AF8E-48AB9CFE99B0}" destId="{BFF1E531-DC63-4751-A9F3-53DFD1F27D13}" srcOrd="0" destOrd="0" presId="urn:microsoft.com/office/officeart/2018/5/layout/IconLeafLabelList"/>
    <dgm:cxn modelId="{D453A113-BF3A-45D9-8A22-9B15CC75313F}" type="presOf" srcId="{0CD7A2B2-EB0E-4D82-9C58-8EA8DEAB36E7}" destId="{44702975-585E-4444-9E39-D58A8AF431C5}" srcOrd="0" destOrd="0" presId="urn:microsoft.com/office/officeart/2018/5/layout/IconLeafLabelList"/>
    <dgm:cxn modelId="{647F0F1B-09D8-4A47-8CFE-4F835D4EE864}" srcId="{1616F7E7-4E34-4521-AF8E-48AB9CFE99B0}" destId="{C8D5C8FC-744C-4E8B-ACED-231A75F512B0}" srcOrd="0" destOrd="0" parTransId="{255317D9-EB0E-4981-A38D-8558AA7CB4B2}" sibTransId="{8B131263-BD4F-4309-B185-7EFD541921FB}"/>
    <dgm:cxn modelId="{7E987A70-42BE-4F5F-BA6F-F878C2B3A4C4}" type="presOf" srcId="{C8D5C8FC-744C-4E8B-ACED-231A75F512B0}" destId="{2F8424FD-14F2-4376-8A79-C248C72A752F}" srcOrd="0" destOrd="0" presId="urn:microsoft.com/office/officeart/2018/5/layout/IconLeafLabelList"/>
    <dgm:cxn modelId="{11B7B756-439F-4662-AA6F-239C4B683882}" srcId="{1616F7E7-4E34-4521-AF8E-48AB9CFE99B0}" destId="{0CD7A2B2-EB0E-4D82-9C58-8EA8DEAB36E7}" srcOrd="1" destOrd="0" parTransId="{907F062D-5374-4129-A292-5E8C04D78D29}" sibTransId="{F1D46649-F05E-4307-A834-5D3E8344E854}"/>
    <dgm:cxn modelId="{B5EEEF10-DCA1-4542-BE1C-8210B2978FC6}" type="presParOf" srcId="{BFF1E531-DC63-4751-A9F3-53DFD1F27D13}" destId="{60D804D5-AB1F-49DD-86ED-AACCE4297B65}" srcOrd="0" destOrd="0" presId="urn:microsoft.com/office/officeart/2018/5/layout/IconLeafLabelList"/>
    <dgm:cxn modelId="{C156C7DF-A9BF-4F05-B908-5ED47F03BE6A}" type="presParOf" srcId="{60D804D5-AB1F-49DD-86ED-AACCE4297B65}" destId="{F4F574D2-2F3F-48E2-929F-2C6412B551DF}" srcOrd="0" destOrd="0" presId="urn:microsoft.com/office/officeart/2018/5/layout/IconLeafLabelList"/>
    <dgm:cxn modelId="{3F9F5792-9F35-4E76-9FFF-36F68BFA14ED}" type="presParOf" srcId="{60D804D5-AB1F-49DD-86ED-AACCE4297B65}" destId="{EDA1A1EB-2521-49F3-A9F5-2B58D43EECB7}" srcOrd="1" destOrd="0" presId="urn:microsoft.com/office/officeart/2018/5/layout/IconLeafLabelList"/>
    <dgm:cxn modelId="{420F6129-CEA1-45CB-B470-203FAD6F8FEF}" type="presParOf" srcId="{60D804D5-AB1F-49DD-86ED-AACCE4297B65}" destId="{505D485F-64BA-437C-9387-E0D7782C4EED}" srcOrd="2" destOrd="0" presId="urn:microsoft.com/office/officeart/2018/5/layout/IconLeafLabelList"/>
    <dgm:cxn modelId="{DB1F5DF9-A734-4D55-B0DB-4712C81C3FCB}" type="presParOf" srcId="{60D804D5-AB1F-49DD-86ED-AACCE4297B65}" destId="{2F8424FD-14F2-4376-8A79-C248C72A752F}" srcOrd="3" destOrd="0" presId="urn:microsoft.com/office/officeart/2018/5/layout/IconLeafLabelList"/>
    <dgm:cxn modelId="{0AC55F6C-C23E-4A2F-9AD9-4649A83038F5}" type="presParOf" srcId="{BFF1E531-DC63-4751-A9F3-53DFD1F27D13}" destId="{3204AC73-48B8-4F44-B2D2-3B085D406E3B}" srcOrd="1" destOrd="0" presId="urn:microsoft.com/office/officeart/2018/5/layout/IconLeafLabelList"/>
    <dgm:cxn modelId="{666480F3-498E-4CC0-81CB-9040FE42B90D}" type="presParOf" srcId="{BFF1E531-DC63-4751-A9F3-53DFD1F27D13}" destId="{05663FDB-3D7F-44B2-B3FE-67FFEFA645F5}" srcOrd="2" destOrd="0" presId="urn:microsoft.com/office/officeart/2018/5/layout/IconLeafLabelList"/>
    <dgm:cxn modelId="{D3B08DE8-C46B-4CD7-98A9-894073608411}" type="presParOf" srcId="{05663FDB-3D7F-44B2-B3FE-67FFEFA645F5}" destId="{6EE4012F-4E70-4ABD-A607-8BEA7BE57C23}" srcOrd="0" destOrd="0" presId="urn:microsoft.com/office/officeart/2018/5/layout/IconLeafLabelList"/>
    <dgm:cxn modelId="{5D40BE1F-6371-47DB-B7E0-C859EE3B0AC9}" type="presParOf" srcId="{05663FDB-3D7F-44B2-B3FE-67FFEFA645F5}" destId="{E2F5E957-BBAD-43AA-819F-77FC2D3567F4}" srcOrd="1" destOrd="0" presId="urn:microsoft.com/office/officeart/2018/5/layout/IconLeafLabelList"/>
    <dgm:cxn modelId="{E950EB88-E495-43DC-ACF2-EAA082AABB98}" type="presParOf" srcId="{05663FDB-3D7F-44B2-B3FE-67FFEFA645F5}" destId="{C8A7E206-6AA5-4D3A-97B2-4D2DD95665A5}" srcOrd="2" destOrd="0" presId="urn:microsoft.com/office/officeart/2018/5/layout/IconLeafLabelList"/>
    <dgm:cxn modelId="{A23A4EC2-0BB4-4CA8-A171-588D83BFD259}" type="presParOf" srcId="{05663FDB-3D7F-44B2-B3FE-67FFEFA645F5}" destId="{44702975-585E-4444-9E39-D58A8AF431C5}"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CA4D65-869F-4212-AC13-46EE10622AE2}" type="doc">
      <dgm:prSet loTypeId="urn:microsoft.com/office/officeart/2017/3/layout/HorizontalLabelsTimeline" loCatId="process" qsTypeId="urn:microsoft.com/office/officeart/2005/8/quickstyle/simple1" qsCatId="simple" csTypeId="urn:microsoft.com/office/officeart/2005/8/colors/colorful3" csCatId="colorful" phldr="1"/>
      <dgm:spPr/>
      <dgm:t>
        <a:bodyPr/>
        <a:lstStyle/>
        <a:p>
          <a:endParaRPr lang="en-US"/>
        </a:p>
      </dgm:t>
    </dgm:pt>
    <dgm:pt modelId="{880DC00E-4C2F-44EE-8833-88DFE49C523A}">
      <dgm:prSet/>
      <dgm:spPr/>
      <dgm:t>
        <a:bodyPr/>
        <a:lstStyle/>
        <a:p>
          <a:pPr>
            <a:defRPr b="1"/>
          </a:pPr>
          <a:r>
            <a:rPr lang="en-US" dirty="0"/>
            <a:t>3 April</a:t>
          </a:r>
        </a:p>
      </dgm:t>
    </dgm:pt>
    <dgm:pt modelId="{F7678E0D-EB5F-44E5-9043-C0D844C17F4F}" type="parTrans" cxnId="{265C141E-1E9B-4A8C-B021-0ACEA0671A46}">
      <dgm:prSet/>
      <dgm:spPr/>
      <dgm:t>
        <a:bodyPr/>
        <a:lstStyle/>
        <a:p>
          <a:endParaRPr lang="en-US"/>
        </a:p>
      </dgm:t>
    </dgm:pt>
    <dgm:pt modelId="{404B5FCC-B1B5-4B27-992F-CF286D257BCD}" type="sibTrans" cxnId="{265C141E-1E9B-4A8C-B021-0ACEA0671A46}">
      <dgm:prSet/>
      <dgm:spPr/>
      <dgm:t>
        <a:bodyPr/>
        <a:lstStyle/>
        <a:p>
          <a:endParaRPr lang="en-US"/>
        </a:p>
      </dgm:t>
    </dgm:pt>
    <dgm:pt modelId="{FB9F1947-0B9D-474C-981A-5C3E8D06E41E}">
      <dgm:prSet/>
      <dgm:spPr/>
      <dgm:t>
        <a:bodyPr/>
        <a:lstStyle/>
        <a:p>
          <a:r>
            <a:rPr lang="en-US" dirty="0"/>
            <a:t>Application goes live</a:t>
          </a:r>
        </a:p>
      </dgm:t>
    </dgm:pt>
    <dgm:pt modelId="{C2DDE004-3BD3-4AE9-94DF-32705FD7EEC8}" type="parTrans" cxnId="{7B126022-3873-4843-A541-EB79497CA5C7}">
      <dgm:prSet/>
      <dgm:spPr/>
      <dgm:t>
        <a:bodyPr/>
        <a:lstStyle/>
        <a:p>
          <a:endParaRPr lang="en-US"/>
        </a:p>
      </dgm:t>
    </dgm:pt>
    <dgm:pt modelId="{05C557BB-DBC9-4FFC-B53F-B38345377F66}" type="sibTrans" cxnId="{7B126022-3873-4843-A541-EB79497CA5C7}">
      <dgm:prSet/>
      <dgm:spPr/>
      <dgm:t>
        <a:bodyPr/>
        <a:lstStyle/>
        <a:p>
          <a:endParaRPr lang="en-US"/>
        </a:p>
      </dgm:t>
    </dgm:pt>
    <dgm:pt modelId="{39A832EB-76D2-4417-8803-E44816BC8E28}">
      <dgm:prSet/>
      <dgm:spPr/>
      <dgm:t>
        <a:bodyPr/>
        <a:lstStyle/>
        <a:p>
          <a:pPr>
            <a:defRPr b="1"/>
          </a:pPr>
          <a:r>
            <a:rPr lang="en-US" dirty="0"/>
            <a:t>22 May</a:t>
          </a:r>
        </a:p>
      </dgm:t>
    </dgm:pt>
    <dgm:pt modelId="{9536C2BB-42AB-4C45-8583-F7FE9BEDF97E}" type="parTrans" cxnId="{1A4FB2D9-418F-4874-98A6-F53B0C17734D}">
      <dgm:prSet/>
      <dgm:spPr/>
      <dgm:t>
        <a:bodyPr/>
        <a:lstStyle/>
        <a:p>
          <a:endParaRPr lang="en-US"/>
        </a:p>
      </dgm:t>
    </dgm:pt>
    <dgm:pt modelId="{270EAD9F-F8FF-430C-BC81-DF3CD1423FE2}" type="sibTrans" cxnId="{1A4FB2D9-418F-4874-98A6-F53B0C17734D}">
      <dgm:prSet/>
      <dgm:spPr/>
      <dgm:t>
        <a:bodyPr/>
        <a:lstStyle/>
        <a:p>
          <a:endParaRPr lang="en-US"/>
        </a:p>
      </dgm:t>
    </dgm:pt>
    <dgm:pt modelId="{32E6C025-2B53-4CA5-BA2A-91AED29C39C4}">
      <dgm:prSet/>
      <dgm:spPr/>
      <dgm:t>
        <a:bodyPr/>
        <a:lstStyle/>
        <a:p>
          <a:r>
            <a:rPr lang="en-US" dirty="0"/>
            <a:t>Deadline for year two funding proposals </a:t>
          </a:r>
        </a:p>
      </dgm:t>
    </dgm:pt>
    <dgm:pt modelId="{AB01836E-BA57-4E0B-908A-33C4D8200072}" type="parTrans" cxnId="{B8174C5B-CEE5-4B54-9D24-705F6BBEE847}">
      <dgm:prSet/>
      <dgm:spPr/>
      <dgm:t>
        <a:bodyPr/>
        <a:lstStyle/>
        <a:p>
          <a:endParaRPr lang="en-US"/>
        </a:p>
      </dgm:t>
    </dgm:pt>
    <dgm:pt modelId="{B0E4C11C-B3B9-4DF9-83DF-32579A3D568F}" type="sibTrans" cxnId="{B8174C5B-CEE5-4B54-9D24-705F6BBEE847}">
      <dgm:prSet/>
      <dgm:spPr/>
      <dgm:t>
        <a:bodyPr/>
        <a:lstStyle/>
        <a:p>
          <a:endParaRPr lang="en-US"/>
        </a:p>
      </dgm:t>
    </dgm:pt>
    <dgm:pt modelId="{C524CDFA-FFEB-49BE-A826-F586968B7E09}">
      <dgm:prSet/>
      <dgm:spPr/>
      <dgm:t>
        <a:bodyPr/>
        <a:lstStyle/>
        <a:p>
          <a:pPr>
            <a:defRPr b="1"/>
          </a:pPr>
          <a:r>
            <a:rPr lang="en-US" dirty="0"/>
            <a:t>23–31 May</a:t>
          </a:r>
        </a:p>
      </dgm:t>
    </dgm:pt>
    <dgm:pt modelId="{2EE836CA-61EF-488B-8B54-B894BEC29A56}" type="parTrans" cxnId="{D4106379-9F24-4E79-BAC0-48CEC8643C5B}">
      <dgm:prSet/>
      <dgm:spPr/>
      <dgm:t>
        <a:bodyPr/>
        <a:lstStyle/>
        <a:p>
          <a:endParaRPr lang="en-US"/>
        </a:p>
      </dgm:t>
    </dgm:pt>
    <dgm:pt modelId="{8D5BD15A-4883-431D-B7D7-AFBD1C8B8E8C}" type="sibTrans" cxnId="{D4106379-9F24-4E79-BAC0-48CEC8643C5B}">
      <dgm:prSet/>
      <dgm:spPr/>
      <dgm:t>
        <a:bodyPr/>
        <a:lstStyle/>
        <a:p>
          <a:endParaRPr lang="en-US"/>
        </a:p>
      </dgm:t>
    </dgm:pt>
    <dgm:pt modelId="{FB6DC2AF-F210-4D08-B252-E5D486E41651}">
      <dgm:prSet/>
      <dgm:spPr/>
      <dgm:t>
        <a:bodyPr/>
        <a:lstStyle/>
        <a:p>
          <a:r>
            <a:rPr lang="en-US" dirty="0"/>
            <a:t>Review of proposals</a:t>
          </a:r>
        </a:p>
      </dgm:t>
    </dgm:pt>
    <dgm:pt modelId="{8582EAA2-BAB0-40EC-8B2F-F15A5024A1D6}" type="parTrans" cxnId="{8DE80014-DF50-492A-AA2D-30F50B2D714C}">
      <dgm:prSet/>
      <dgm:spPr/>
      <dgm:t>
        <a:bodyPr/>
        <a:lstStyle/>
        <a:p>
          <a:endParaRPr lang="en-US"/>
        </a:p>
      </dgm:t>
    </dgm:pt>
    <dgm:pt modelId="{35A86D2A-274C-4E5D-B384-740F58AFD04B}" type="sibTrans" cxnId="{8DE80014-DF50-492A-AA2D-30F50B2D714C}">
      <dgm:prSet/>
      <dgm:spPr/>
      <dgm:t>
        <a:bodyPr/>
        <a:lstStyle/>
        <a:p>
          <a:endParaRPr lang="en-US"/>
        </a:p>
      </dgm:t>
    </dgm:pt>
    <dgm:pt modelId="{1299DF7F-E6C5-4D3C-8270-D48C6618B444}">
      <dgm:prSet/>
      <dgm:spPr/>
      <dgm:t>
        <a:bodyPr/>
        <a:lstStyle/>
        <a:p>
          <a:pPr>
            <a:defRPr b="1"/>
          </a:pPr>
          <a:r>
            <a:rPr lang="en-US"/>
            <a:t>1 June</a:t>
          </a:r>
        </a:p>
      </dgm:t>
    </dgm:pt>
    <dgm:pt modelId="{EE89A46B-EED1-4593-86B3-953072B5D521}" type="parTrans" cxnId="{5E95AF02-E801-40E0-A309-5A28523C04F8}">
      <dgm:prSet/>
      <dgm:spPr/>
      <dgm:t>
        <a:bodyPr/>
        <a:lstStyle/>
        <a:p>
          <a:endParaRPr lang="en-US"/>
        </a:p>
      </dgm:t>
    </dgm:pt>
    <dgm:pt modelId="{00BB13EA-A3DD-45E7-BA4D-ED8D327A5617}" type="sibTrans" cxnId="{5E95AF02-E801-40E0-A309-5A28523C04F8}">
      <dgm:prSet/>
      <dgm:spPr/>
      <dgm:t>
        <a:bodyPr/>
        <a:lstStyle/>
        <a:p>
          <a:endParaRPr lang="en-US"/>
        </a:p>
      </dgm:t>
    </dgm:pt>
    <dgm:pt modelId="{1BA7E59A-BE4D-41D5-A3B3-CD5521C27C72}">
      <dgm:prSet/>
      <dgm:spPr/>
      <dgm:t>
        <a:bodyPr/>
        <a:lstStyle/>
        <a:p>
          <a:r>
            <a:rPr lang="en-US" dirty="0"/>
            <a:t>Applicants notified</a:t>
          </a:r>
        </a:p>
      </dgm:t>
    </dgm:pt>
    <dgm:pt modelId="{5CC6813A-50A5-41CE-90BB-AE7155BD6A2A}" type="parTrans" cxnId="{1EE8AF80-88E7-4076-8DE4-5939B04517A2}">
      <dgm:prSet/>
      <dgm:spPr/>
      <dgm:t>
        <a:bodyPr/>
        <a:lstStyle/>
        <a:p>
          <a:endParaRPr lang="en-US"/>
        </a:p>
      </dgm:t>
    </dgm:pt>
    <dgm:pt modelId="{99EED40A-B712-4C73-957F-28482DFDE5CE}" type="sibTrans" cxnId="{1EE8AF80-88E7-4076-8DE4-5939B04517A2}">
      <dgm:prSet/>
      <dgm:spPr/>
      <dgm:t>
        <a:bodyPr/>
        <a:lstStyle/>
        <a:p>
          <a:endParaRPr lang="en-US"/>
        </a:p>
      </dgm:t>
    </dgm:pt>
    <dgm:pt modelId="{FA2F1A60-D482-49DA-86D7-995F7A736B22}">
      <dgm:prSet/>
      <dgm:spPr/>
      <dgm:t>
        <a:bodyPr/>
        <a:lstStyle/>
        <a:p>
          <a:pPr>
            <a:defRPr b="1"/>
          </a:pPr>
          <a:r>
            <a:rPr lang="en-US"/>
            <a:t>1 July 2019</a:t>
          </a:r>
        </a:p>
      </dgm:t>
    </dgm:pt>
    <dgm:pt modelId="{8DCEC47D-AC8B-45B3-A8BC-FBE2ABBDE1CC}" type="parTrans" cxnId="{FA15C03E-CFBD-44C2-8F68-2DF7BD67A1E1}">
      <dgm:prSet/>
      <dgm:spPr/>
      <dgm:t>
        <a:bodyPr/>
        <a:lstStyle/>
        <a:p>
          <a:endParaRPr lang="en-US"/>
        </a:p>
      </dgm:t>
    </dgm:pt>
    <dgm:pt modelId="{0C0F0DDA-9856-4229-BDAE-CED46B19065A}" type="sibTrans" cxnId="{FA15C03E-CFBD-44C2-8F68-2DF7BD67A1E1}">
      <dgm:prSet/>
      <dgm:spPr/>
      <dgm:t>
        <a:bodyPr/>
        <a:lstStyle/>
        <a:p>
          <a:endParaRPr lang="en-US"/>
        </a:p>
      </dgm:t>
    </dgm:pt>
    <dgm:pt modelId="{2A202809-5198-4096-BA12-4224E4B2A5EC}">
      <dgm:prSet/>
      <dgm:spPr/>
      <dgm:t>
        <a:bodyPr/>
        <a:lstStyle/>
        <a:p>
          <a:r>
            <a:rPr lang="en-US" dirty="0"/>
            <a:t>Funding starts</a:t>
          </a:r>
        </a:p>
      </dgm:t>
    </dgm:pt>
    <dgm:pt modelId="{2659F038-52B8-4753-9562-4416D110747B}" type="parTrans" cxnId="{FB0F8D67-B2DF-453E-ABFF-3DA935C71410}">
      <dgm:prSet/>
      <dgm:spPr/>
      <dgm:t>
        <a:bodyPr/>
        <a:lstStyle/>
        <a:p>
          <a:endParaRPr lang="en-US"/>
        </a:p>
      </dgm:t>
    </dgm:pt>
    <dgm:pt modelId="{F493B63E-B372-4A40-BE5F-496025AFDC50}" type="sibTrans" cxnId="{FB0F8D67-B2DF-453E-ABFF-3DA935C71410}">
      <dgm:prSet/>
      <dgm:spPr/>
      <dgm:t>
        <a:bodyPr/>
        <a:lstStyle/>
        <a:p>
          <a:endParaRPr lang="en-US"/>
        </a:p>
      </dgm:t>
    </dgm:pt>
    <dgm:pt modelId="{77294813-9F80-40BA-9F8B-497B04C5AD32}" type="pres">
      <dgm:prSet presAssocID="{40CA4D65-869F-4212-AC13-46EE10622AE2}" presName="root" presStyleCnt="0">
        <dgm:presLayoutVars>
          <dgm:chMax/>
          <dgm:chPref/>
          <dgm:animLvl val="lvl"/>
        </dgm:presLayoutVars>
      </dgm:prSet>
      <dgm:spPr/>
    </dgm:pt>
    <dgm:pt modelId="{9FD37BFF-7E92-4E50-9187-94BD8A22D099}" type="pres">
      <dgm:prSet presAssocID="{40CA4D65-869F-4212-AC13-46EE10622AE2}" presName="divider" presStyleLbl="fgAcc1" presStyleIdx="0" presStyleCnt="1"/>
      <dgm:spPr/>
    </dgm:pt>
    <dgm:pt modelId="{C3674A99-DF52-4EB4-A9B1-A3C1B33A6251}" type="pres">
      <dgm:prSet presAssocID="{40CA4D65-869F-4212-AC13-46EE10622AE2}" presName="nodes" presStyleCnt="0">
        <dgm:presLayoutVars>
          <dgm:chMax/>
          <dgm:chPref/>
          <dgm:animLvl val="lvl"/>
        </dgm:presLayoutVars>
      </dgm:prSet>
      <dgm:spPr/>
    </dgm:pt>
    <dgm:pt modelId="{14E005D4-2A3B-4770-B40E-A5993481DF6C}" type="pres">
      <dgm:prSet presAssocID="{880DC00E-4C2F-44EE-8833-88DFE49C523A}" presName="composite" presStyleCnt="0"/>
      <dgm:spPr/>
    </dgm:pt>
    <dgm:pt modelId="{DE7DE391-84BB-4719-9C1E-0E27C3D75C9D}" type="pres">
      <dgm:prSet presAssocID="{880DC00E-4C2F-44EE-8833-88DFE49C523A}" presName="L1TextContainer" presStyleLbl="alignNode1" presStyleIdx="0" presStyleCnt="5">
        <dgm:presLayoutVars>
          <dgm:chMax val="1"/>
          <dgm:chPref val="1"/>
          <dgm:bulletEnabled val="1"/>
        </dgm:presLayoutVars>
      </dgm:prSet>
      <dgm:spPr/>
    </dgm:pt>
    <dgm:pt modelId="{DD9D72EF-54B9-4244-A085-4D94FD5EB7F4}" type="pres">
      <dgm:prSet presAssocID="{880DC00E-4C2F-44EE-8833-88DFE49C523A}" presName="L2TextContainerWrapper" presStyleCnt="0">
        <dgm:presLayoutVars>
          <dgm:bulletEnabled val="1"/>
        </dgm:presLayoutVars>
      </dgm:prSet>
      <dgm:spPr/>
    </dgm:pt>
    <dgm:pt modelId="{5DECCF69-27EF-4CF0-89CE-AE91A8B4FA27}" type="pres">
      <dgm:prSet presAssocID="{880DC00E-4C2F-44EE-8833-88DFE49C523A}" presName="L2TextContainer" presStyleLbl="bgAccFollowNode1" presStyleIdx="0" presStyleCnt="5"/>
      <dgm:spPr/>
    </dgm:pt>
    <dgm:pt modelId="{13FBD5FD-CD9C-4860-A26A-A7E0EE733ED5}" type="pres">
      <dgm:prSet presAssocID="{880DC00E-4C2F-44EE-8833-88DFE49C523A}" presName="FlexibleEmptyPlaceHolder" presStyleCnt="0"/>
      <dgm:spPr/>
    </dgm:pt>
    <dgm:pt modelId="{2C2DC3EB-5858-4EF8-8BD7-63B042C1B39A}" type="pres">
      <dgm:prSet presAssocID="{880DC00E-4C2F-44EE-8833-88DFE49C523A}" presName="ConnectLine" presStyleLbl="sibTrans1D1" presStyleIdx="0" presStyleCnt="5"/>
      <dgm:spPr/>
    </dgm:pt>
    <dgm:pt modelId="{53003023-1F79-4410-BBA6-394D6B24E593}" type="pres">
      <dgm:prSet presAssocID="{880DC00E-4C2F-44EE-8833-88DFE49C523A}" presName="ConnectorPoint" presStyleLbl="node1" presStyleIdx="0" presStyleCnt="5"/>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95134ADF-12D0-4C36-AE9D-2FDE000D6F13}" type="pres">
      <dgm:prSet presAssocID="{880DC00E-4C2F-44EE-8833-88DFE49C523A}" presName="EmptyPlaceHolder" presStyleCnt="0"/>
      <dgm:spPr/>
    </dgm:pt>
    <dgm:pt modelId="{0F1E4F89-C8DB-4666-84CA-6C95B425A597}" type="pres">
      <dgm:prSet presAssocID="{404B5FCC-B1B5-4B27-992F-CF286D257BCD}" presName="spaceBetweenRectangles" presStyleCnt="0"/>
      <dgm:spPr/>
    </dgm:pt>
    <dgm:pt modelId="{6BFD6239-2345-4C45-8D62-D75FCE7B1695}" type="pres">
      <dgm:prSet presAssocID="{39A832EB-76D2-4417-8803-E44816BC8E28}" presName="composite" presStyleCnt="0"/>
      <dgm:spPr/>
    </dgm:pt>
    <dgm:pt modelId="{281D7287-E532-4C37-BB84-3CD3D7A5CF7D}" type="pres">
      <dgm:prSet presAssocID="{39A832EB-76D2-4417-8803-E44816BC8E28}" presName="L1TextContainer" presStyleLbl="alignNode1" presStyleIdx="1" presStyleCnt="5">
        <dgm:presLayoutVars>
          <dgm:chMax val="1"/>
          <dgm:chPref val="1"/>
          <dgm:bulletEnabled val="1"/>
        </dgm:presLayoutVars>
      </dgm:prSet>
      <dgm:spPr/>
    </dgm:pt>
    <dgm:pt modelId="{E7399C71-CEBE-4502-96A9-57BBC4C6DAB4}" type="pres">
      <dgm:prSet presAssocID="{39A832EB-76D2-4417-8803-E44816BC8E28}" presName="L2TextContainerWrapper" presStyleCnt="0">
        <dgm:presLayoutVars>
          <dgm:bulletEnabled val="1"/>
        </dgm:presLayoutVars>
      </dgm:prSet>
      <dgm:spPr/>
    </dgm:pt>
    <dgm:pt modelId="{F6EED938-D97B-43AB-8D59-25505BD0D610}" type="pres">
      <dgm:prSet presAssocID="{39A832EB-76D2-4417-8803-E44816BC8E28}" presName="L2TextContainer" presStyleLbl="bgAccFollowNode1" presStyleIdx="1" presStyleCnt="5"/>
      <dgm:spPr/>
    </dgm:pt>
    <dgm:pt modelId="{8D47EF49-A78B-4F11-BCDE-857023A8EC9F}" type="pres">
      <dgm:prSet presAssocID="{39A832EB-76D2-4417-8803-E44816BC8E28}" presName="FlexibleEmptyPlaceHolder" presStyleCnt="0"/>
      <dgm:spPr/>
    </dgm:pt>
    <dgm:pt modelId="{C21A4941-0D29-49AB-B91B-7A189C08B3CB}" type="pres">
      <dgm:prSet presAssocID="{39A832EB-76D2-4417-8803-E44816BC8E28}" presName="ConnectLine" presStyleLbl="sibTrans1D1" presStyleIdx="1" presStyleCnt="5"/>
      <dgm:spPr/>
    </dgm:pt>
    <dgm:pt modelId="{A1184FCC-DCFC-4AFF-BBDD-591F00F57519}" type="pres">
      <dgm:prSet presAssocID="{39A832EB-76D2-4417-8803-E44816BC8E28}" presName="ConnectorPoint" presStyleLbl="node1" presStyleIdx="1" presStyleCnt="5"/>
      <dgm:spPr>
        <a:solidFill>
          <a:schemeClr val="accent3">
            <a:hueOff val="4588532"/>
            <a:satOff val="754"/>
            <a:lumOff val="-980"/>
            <a:alphaOff val="0"/>
          </a:schemeClr>
        </a:solidFill>
        <a:ln w="6350" cap="flat" cmpd="sng" algn="ctr">
          <a:solidFill>
            <a:schemeClr val="lt1">
              <a:hueOff val="0"/>
              <a:satOff val="0"/>
              <a:lumOff val="0"/>
              <a:alphaOff val="0"/>
            </a:schemeClr>
          </a:solidFill>
          <a:prstDash val="solid"/>
        </a:ln>
        <a:effectLst/>
      </dgm:spPr>
    </dgm:pt>
    <dgm:pt modelId="{FCCF056D-7E9B-4F82-BC51-E516181E67CF}" type="pres">
      <dgm:prSet presAssocID="{39A832EB-76D2-4417-8803-E44816BC8E28}" presName="EmptyPlaceHolder" presStyleCnt="0"/>
      <dgm:spPr/>
    </dgm:pt>
    <dgm:pt modelId="{0F36AB18-FFBA-4631-A6DF-8BA962CDD4A9}" type="pres">
      <dgm:prSet presAssocID="{270EAD9F-F8FF-430C-BC81-DF3CD1423FE2}" presName="spaceBetweenRectangles" presStyleCnt="0"/>
      <dgm:spPr/>
    </dgm:pt>
    <dgm:pt modelId="{2D0F524D-8DA0-40D1-AEC5-61E445967493}" type="pres">
      <dgm:prSet presAssocID="{C524CDFA-FFEB-49BE-A826-F586968B7E09}" presName="composite" presStyleCnt="0"/>
      <dgm:spPr/>
    </dgm:pt>
    <dgm:pt modelId="{628147E4-42CB-4DD2-8687-81A9C4EC3CF1}" type="pres">
      <dgm:prSet presAssocID="{C524CDFA-FFEB-49BE-A826-F586968B7E09}" presName="L1TextContainer" presStyleLbl="alignNode1" presStyleIdx="2" presStyleCnt="5">
        <dgm:presLayoutVars>
          <dgm:chMax val="1"/>
          <dgm:chPref val="1"/>
          <dgm:bulletEnabled val="1"/>
        </dgm:presLayoutVars>
      </dgm:prSet>
      <dgm:spPr/>
    </dgm:pt>
    <dgm:pt modelId="{BDC1C3F7-1183-4C48-A00F-AA60CF9F1635}" type="pres">
      <dgm:prSet presAssocID="{C524CDFA-FFEB-49BE-A826-F586968B7E09}" presName="L2TextContainerWrapper" presStyleCnt="0">
        <dgm:presLayoutVars>
          <dgm:bulletEnabled val="1"/>
        </dgm:presLayoutVars>
      </dgm:prSet>
      <dgm:spPr/>
    </dgm:pt>
    <dgm:pt modelId="{E3C614F5-BA58-4583-8FE0-692CB7C111D0}" type="pres">
      <dgm:prSet presAssocID="{C524CDFA-FFEB-49BE-A826-F586968B7E09}" presName="L2TextContainer" presStyleLbl="bgAccFollowNode1" presStyleIdx="2" presStyleCnt="5"/>
      <dgm:spPr/>
    </dgm:pt>
    <dgm:pt modelId="{239EEA3B-FD45-44CD-AD92-2D71F40B9996}" type="pres">
      <dgm:prSet presAssocID="{C524CDFA-FFEB-49BE-A826-F586968B7E09}" presName="FlexibleEmptyPlaceHolder" presStyleCnt="0"/>
      <dgm:spPr/>
    </dgm:pt>
    <dgm:pt modelId="{DBC6B14E-5BDA-41DF-B9A4-A84F629BA28A}" type="pres">
      <dgm:prSet presAssocID="{C524CDFA-FFEB-49BE-A826-F586968B7E09}" presName="ConnectLine" presStyleLbl="sibTrans1D1" presStyleIdx="2" presStyleCnt="5"/>
      <dgm:spPr/>
    </dgm:pt>
    <dgm:pt modelId="{2F3785F6-B0D6-4465-88D3-F9F8E022B209}" type="pres">
      <dgm:prSet presAssocID="{C524CDFA-FFEB-49BE-A826-F586968B7E09}" presName="ConnectorPoint" presStyleLbl="node1" presStyleIdx="2" presStyleCnt="5"/>
      <dgm:spPr>
        <a:solidFill>
          <a:schemeClr val="accent3">
            <a:hueOff val="9177065"/>
            <a:satOff val="1507"/>
            <a:lumOff val="-1961"/>
            <a:alphaOff val="0"/>
          </a:schemeClr>
        </a:solidFill>
        <a:ln w="6350" cap="flat" cmpd="sng" algn="ctr">
          <a:solidFill>
            <a:schemeClr val="lt1">
              <a:hueOff val="0"/>
              <a:satOff val="0"/>
              <a:lumOff val="0"/>
              <a:alphaOff val="0"/>
            </a:schemeClr>
          </a:solidFill>
          <a:prstDash val="solid"/>
        </a:ln>
        <a:effectLst/>
      </dgm:spPr>
    </dgm:pt>
    <dgm:pt modelId="{ADE3A636-A8D3-46B8-B451-24AB20DAEBD8}" type="pres">
      <dgm:prSet presAssocID="{C524CDFA-FFEB-49BE-A826-F586968B7E09}" presName="EmptyPlaceHolder" presStyleCnt="0"/>
      <dgm:spPr/>
    </dgm:pt>
    <dgm:pt modelId="{8074DF46-B77B-4695-AF60-7D707129B63F}" type="pres">
      <dgm:prSet presAssocID="{8D5BD15A-4883-431D-B7D7-AFBD1C8B8E8C}" presName="spaceBetweenRectangles" presStyleCnt="0"/>
      <dgm:spPr/>
    </dgm:pt>
    <dgm:pt modelId="{D27B79DB-A9E1-4DAD-BEEB-5D07A6FC6669}" type="pres">
      <dgm:prSet presAssocID="{1299DF7F-E6C5-4D3C-8270-D48C6618B444}" presName="composite" presStyleCnt="0"/>
      <dgm:spPr/>
    </dgm:pt>
    <dgm:pt modelId="{4559781A-1341-4388-908B-2B579AC57F12}" type="pres">
      <dgm:prSet presAssocID="{1299DF7F-E6C5-4D3C-8270-D48C6618B444}" presName="L1TextContainer" presStyleLbl="alignNode1" presStyleIdx="3" presStyleCnt="5">
        <dgm:presLayoutVars>
          <dgm:chMax val="1"/>
          <dgm:chPref val="1"/>
          <dgm:bulletEnabled val="1"/>
        </dgm:presLayoutVars>
      </dgm:prSet>
      <dgm:spPr/>
    </dgm:pt>
    <dgm:pt modelId="{D8A2A498-6690-4972-A42F-6A12A2F6F114}" type="pres">
      <dgm:prSet presAssocID="{1299DF7F-E6C5-4D3C-8270-D48C6618B444}" presName="L2TextContainerWrapper" presStyleCnt="0">
        <dgm:presLayoutVars>
          <dgm:bulletEnabled val="1"/>
        </dgm:presLayoutVars>
      </dgm:prSet>
      <dgm:spPr/>
    </dgm:pt>
    <dgm:pt modelId="{1E935E68-D631-48D2-92B2-CD3B7142B4D2}" type="pres">
      <dgm:prSet presAssocID="{1299DF7F-E6C5-4D3C-8270-D48C6618B444}" presName="L2TextContainer" presStyleLbl="bgAccFollowNode1" presStyleIdx="3" presStyleCnt="5"/>
      <dgm:spPr/>
    </dgm:pt>
    <dgm:pt modelId="{D7B56528-E5CB-44A7-B400-BDA501C7A00C}" type="pres">
      <dgm:prSet presAssocID="{1299DF7F-E6C5-4D3C-8270-D48C6618B444}" presName="FlexibleEmptyPlaceHolder" presStyleCnt="0"/>
      <dgm:spPr/>
    </dgm:pt>
    <dgm:pt modelId="{351EB2B7-74B1-407B-8F79-50964CC9375F}" type="pres">
      <dgm:prSet presAssocID="{1299DF7F-E6C5-4D3C-8270-D48C6618B444}" presName="ConnectLine" presStyleLbl="sibTrans1D1" presStyleIdx="3" presStyleCnt="5"/>
      <dgm:spPr/>
    </dgm:pt>
    <dgm:pt modelId="{BD5ADCC4-C544-483F-9DFA-24D2CD139011}" type="pres">
      <dgm:prSet presAssocID="{1299DF7F-E6C5-4D3C-8270-D48C6618B444}" presName="ConnectorPoint" presStyleLbl="node1" presStyleIdx="3" presStyleCnt="5"/>
      <dgm:spPr>
        <a:solidFill>
          <a:schemeClr val="accent3">
            <a:hueOff val="13765597"/>
            <a:satOff val="2261"/>
            <a:lumOff val="-2941"/>
            <a:alphaOff val="0"/>
          </a:schemeClr>
        </a:solidFill>
        <a:ln w="6350" cap="flat" cmpd="sng" algn="ctr">
          <a:solidFill>
            <a:schemeClr val="lt1">
              <a:hueOff val="0"/>
              <a:satOff val="0"/>
              <a:lumOff val="0"/>
              <a:alphaOff val="0"/>
            </a:schemeClr>
          </a:solidFill>
          <a:prstDash val="solid"/>
        </a:ln>
        <a:effectLst/>
      </dgm:spPr>
    </dgm:pt>
    <dgm:pt modelId="{D2F3E8FE-D460-4578-B726-5A26449CCD09}" type="pres">
      <dgm:prSet presAssocID="{1299DF7F-E6C5-4D3C-8270-D48C6618B444}" presName="EmptyPlaceHolder" presStyleCnt="0"/>
      <dgm:spPr/>
    </dgm:pt>
    <dgm:pt modelId="{76D9EF5E-CB77-4296-905E-8E112C78F85E}" type="pres">
      <dgm:prSet presAssocID="{00BB13EA-A3DD-45E7-BA4D-ED8D327A5617}" presName="spaceBetweenRectangles" presStyleCnt="0"/>
      <dgm:spPr/>
    </dgm:pt>
    <dgm:pt modelId="{30A4594F-F08A-42B3-85C6-E1C833DE3BC1}" type="pres">
      <dgm:prSet presAssocID="{FA2F1A60-D482-49DA-86D7-995F7A736B22}" presName="composite" presStyleCnt="0"/>
      <dgm:spPr/>
    </dgm:pt>
    <dgm:pt modelId="{0E3CC308-F3E2-478D-80E6-13F319785728}" type="pres">
      <dgm:prSet presAssocID="{FA2F1A60-D482-49DA-86D7-995F7A736B22}" presName="L1TextContainer" presStyleLbl="alignNode1" presStyleIdx="4" presStyleCnt="5">
        <dgm:presLayoutVars>
          <dgm:chMax val="1"/>
          <dgm:chPref val="1"/>
          <dgm:bulletEnabled val="1"/>
        </dgm:presLayoutVars>
      </dgm:prSet>
      <dgm:spPr/>
    </dgm:pt>
    <dgm:pt modelId="{5BF5BCF8-9E66-4DC9-B6F8-50A8168C1E7D}" type="pres">
      <dgm:prSet presAssocID="{FA2F1A60-D482-49DA-86D7-995F7A736B22}" presName="L2TextContainerWrapper" presStyleCnt="0">
        <dgm:presLayoutVars>
          <dgm:bulletEnabled val="1"/>
        </dgm:presLayoutVars>
      </dgm:prSet>
      <dgm:spPr/>
    </dgm:pt>
    <dgm:pt modelId="{3613CC10-A00A-4FC2-B685-DD0B6DA5B945}" type="pres">
      <dgm:prSet presAssocID="{FA2F1A60-D482-49DA-86D7-995F7A736B22}" presName="L2TextContainer" presStyleLbl="bgAccFollowNode1" presStyleIdx="4" presStyleCnt="5"/>
      <dgm:spPr/>
    </dgm:pt>
    <dgm:pt modelId="{6EE037A1-6EEE-4E22-BD5E-4E9390F23E09}" type="pres">
      <dgm:prSet presAssocID="{FA2F1A60-D482-49DA-86D7-995F7A736B22}" presName="FlexibleEmptyPlaceHolder" presStyleCnt="0"/>
      <dgm:spPr/>
    </dgm:pt>
    <dgm:pt modelId="{98EAD6FE-F2B0-4F3E-9EE6-50C908677A03}" type="pres">
      <dgm:prSet presAssocID="{FA2F1A60-D482-49DA-86D7-995F7A736B22}" presName="ConnectLine" presStyleLbl="sibTrans1D1" presStyleIdx="4" presStyleCnt="5"/>
      <dgm:spPr/>
    </dgm:pt>
    <dgm:pt modelId="{73C48479-079E-4F2A-8B10-C3795BCAEFBF}" type="pres">
      <dgm:prSet presAssocID="{FA2F1A60-D482-49DA-86D7-995F7A736B22}" presName="ConnectorPoint" presStyleLbl="node1" presStyleIdx="4" presStyleCnt="5"/>
      <dgm:spPr>
        <a:solidFill>
          <a:schemeClr val="accent3">
            <a:hueOff val="18354130"/>
            <a:satOff val="3014"/>
            <a:lumOff val="-3921"/>
            <a:alphaOff val="0"/>
          </a:schemeClr>
        </a:solidFill>
        <a:ln w="6350" cap="flat" cmpd="sng" algn="ctr">
          <a:solidFill>
            <a:schemeClr val="lt1">
              <a:hueOff val="0"/>
              <a:satOff val="0"/>
              <a:lumOff val="0"/>
              <a:alphaOff val="0"/>
            </a:schemeClr>
          </a:solidFill>
          <a:prstDash val="solid"/>
        </a:ln>
        <a:effectLst/>
      </dgm:spPr>
    </dgm:pt>
    <dgm:pt modelId="{B1C9280D-F9AA-4931-B68D-F3F72A394620}" type="pres">
      <dgm:prSet presAssocID="{FA2F1A60-D482-49DA-86D7-995F7A736B22}" presName="EmptyPlaceHolder" presStyleCnt="0"/>
      <dgm:spPr/>
    </dgm:pt>
  </dgm:ptLst>
  <dgm:cxnLst>
    <dgm:cxn modelId="{5E95AF02-E801-40E0-A309-5A28523C04F8}" srcId="{40CA4D65-869F-4212-AC13-46EE10622AE2}" destId="{1299DF7F-E6C5-4D3C-8270-D48C6618B444}" srcOrd="3" destOrd="0" parTransId="{EE89A46B-EED1-4593-86B3-953072B5D521}" sibTransId="{00BB13EA-A3DD-45E7-BA4D-ED8D327A5617}"/>
    <dgm:cxn modelId="{8DE80014-DF50-492A-AA2D-30F50B2D714C}" srcId="{C524CDFA-FFEB-49BE-A826-F586968B7E09}" destId="{FB6DC2AF-F210-4D08-B252-E5D486E41651}" srcOrd="0" destOrd="0" parTransId="{8582EAA2-BAB0-40EC-8B2F-F15A5024A1D6}" sibTransId="{35A86D2A-274C-4E5D-B384-740F58AFD04B}"/>
    <dgm:cxn modelId="{265C141E-1E9B-4A8C-B021-0ACEA0671A46}" srcId="{40CA4D65-869F-4212-AC13-46EE10622AE2}" destId="{880DC00E-4C2F-44EE-8833-88DFE49C523A}" srcOrd="0" destOrd="0" parTransId="{F7678E0D-EB5F-44E5-9043-C0D844C17F4F}" sibTransId="{404B5FCC-B1B5-4B27-992F-CF286D257BCD}"/>
    <dgm:cxn modelId="{7B126022-3873-4843-A541-EB79497CA5C7}" srcId="{880DC00E-4C2F-44EE-8833-88DFE49C523A}" destId="{FB9F1947-0B9D-474C-981A-5C3E8D06E41E}" srcOrd="0" destOrd="0" parTransId="{C2DDE004-3BD3-4AE9-94DF-32705FD7EEC8}" sibTransId="{05C557BB-DBC9-4FFC-B53F-B38345377F66}"/>
    <dgm:cxn modelId="{69033F31-AB95-49AB-B073-69BC470BD6A6}" type="presOf" srcId="{1299DF7F-E6C5-4D3C-8270-D48C6618B444}" destId="{4559781A-1341-4388-908B-2B579AC57F12}" srcOrd="0" destOrd="0" presId="urn:microsoft.com/office/officeart/2017/3/layout/HorizontalLabelsTimeline"/>
    <dgm:cxn modelId="{40AB7035-81EC-484B-880E-C4624A1A9354}" type="presOf" srcId="{880DC00E-4C2F-44EE-8833-88DFE49C523A}" destId="{DE7DE391-84BB-4719-9C1E-0E27C3D75C9D}" srcOrd="0" destOrd="0" presId="urn:microsoft.com/office/officeart/2017/3/layout/HorizontalLabelsTimeline"/>
    <dgm:cxn modelId="{FA15C03E-CFBD-44C2-8F68-2DF7BD67A1E1}" srcId="{40CA4D65-869F-4212-AC13-46EE10622AE2}" destId="{FA2F1A60-D482-49DA-86D7-995F7A736B22}" srcOrd="4" destOrd="0" parTransId="{8DCEC47D-AC8B-45B3-A8BC-FBE2ABBDE1CC}" sibTransId="{0C0F0DDA-9856-4229-BDAE-CED46B19065A}"/>
    <dgm:cxn modelId="{5453DE3F-F943-462B-81FD-7012F3E45F80}" type="presOf" srcId="{FB6DC2AF-F210-4D08-B252-E5D486E41651}" destId="{E3C614F5-BA58-4583-8FE0-692CB7C111D0}" srcOrd="0" destOrd="0" presId="urn:microsoft.com/office/officeart/2017/3/layout/HorizontalLabelsTimeline"/>
    <dgm:cxn modelId="{B8174C5B-CEE5-4B54-9D24-705F6BBEE847}" srcId="{39A832EB-76D2-4417-8803-E44816BC8E28}" destId="{32E6C025-2B53-4CA5-BA2A-91AED29C39C4}" srcOrd="0" destOrd="0" parTransId="{AB01836E-BA57-4E0B-908A-33C4D8200072}" sibTransId="{B0E4C11C-B3B9-4DF9-83DF-32579A3D568F}"/>
    <dgm:cxn modelId="{65728C41-5B4B-4AAF-BAD1-9B6DBBC6DF6D}" type="presOf" srcId="{40CA4D65-869F-4212-AC13-46EE10622AE2}" destId="{77294813-9F80-40BA-9F8B-497B04C5AD32}" srcOrd="0" destOrd="0" presId="urn:microsoft.com/office/officeart/2017/3/layout/HorizontalLabelsTimeline"/>
    <dgm:cxn modelId="{FB0F8D67-B2DF-453E-ABFF-3DA935C71410}" srcId="{FA2F1A60-D482-49DA-86D7-995F7A736B22}" destId="{2A202809-5198-4096-BA12-4224E4B2A5EC}" srcOrd="0" destOrd="0" parTransId="{2659F038-52B8-4753-9562-4416D110747B}" sibTransId="{F493B63E-B372-4A40-BE5F-496025AFDC50}"/>
    <dgm:cxn modelId="{D7F10A4A-A053-4F7A-851D-1341F311EEDF}" type="presOf" srcId="{1BA7E59A-BE4D-41D5-A3B3-CD5521C27C72}" destId="{1E935E68-D631-48D2-92B2-CD3B7142B4D2}" srcOrd="0" destOrd="0" presId="urn:microsoft.com/office/officeart/2017/3/layout/HorizontalLabelsTimeline"/>
    <dgm:cxn modelId="{D4106379-9F24-4E79-BAC0-48CEC8643C5B}" srcId="{40CA4D65-869F-4212-AC13-46EE10622AE2}" destId="{C524CDFA-FFEB-49BE-A826-F586968B7E09}" srcOrd="2" destOrd="0" parTransId="{2EE836CA-61EF-488B-8B54-B894BEC29A56}" sibTransId="{8D5BD15A-4883-431D-B7D7-AFBD1C8B8E8C}"/>
    <dgm:cxn modelId="{1EE8AF80-88E7-4076-8DE4-5939B04517A2}" srcId="{1299DF7F-E6C5-4D3C-8270-D48C6618B444}" destId="{1BA7E59A-BE4D-41D5-A3B3-CD5521C27C72}" srcOrd="0" destOrd="0" parTransId="{5CC6813A-50A5-41CE-90BB-AE7155BD6A2A}" sibTransId="{99EED40A-B712-4C73-957F-28482DFDE5CE}"/>
    <dgm:cxn modelId="{7701CC93-13F4-44E0-8C93-C2847B54781C}" type="presOf" srcId="{FA2F1A60-D482-49DA-86D7-995F7A736B22}" destId="{0E3CC308-F3E2-478D-80E6-13F319785728}" srcOrd="0" destOrd="0" presId="urn:microsoft.com/office/officeart/2017/3/layout/HorizontalLabelsTimeline"/>
    <dgm:cxn modelId="{7D577B9F-8286-4CC2-9838-D2BD8AF25217}" type="presOf" srcId="{C524CDFA-FFEB-49BE-A826-F586968B7E09}" destId="{628147E4-42CB-4DD2-8687-81A9C4EC3CF1}" srcOrd="0" destOrd="0" presId="urn:microsoft.com/office/officeart/2017/3/layout/HorizontalLabelsTimeline"/>
    <dgm:cxn modelId="{ABD892A1-1C9C-4EF8-9C98-2F912C427106}" type="presOf" srcId="{2A202809-5198-4096-BA12-4224E4B2A5EC}" destId="{3613CC10-A00A-4FC2-B685-DD0B6DA5B945}" srcOrd="0" destOrd="0" presId="urn:microsoft.com/office/officeart/2017/3/layout/HorizontalLabelsTimeline"/>
    <dgm:cxn modelId="{0FD9BCC2-8772-4149-9314-9FCBF372E0A1}" type="presOf" srcId="{FB9F1947-0B9D-474C-981A-5C3E8D06E41E}" destId="{5DECCF69-27EF-4CF0-89CE-AE91A8B4FA27}" srcOrd="0" destOrd="0" presId="urn:microsoft.com/office/officeart/2017/3/layout/HorizontalLabelsTimeline"/>
    <dgm:cxn modelId="{3C1931D3-77BA-406D-8EEF-99D1C25CE442}" type="presOf" srcId="{32E6C025-2B53-4CA5-BA2A-91AED29C39C4}" destId="{F6EED938-D97B-43AB-8D59-25505BD0D610}" srcOrd="0" destOrd="0" presId="urn:microsoft.com/office/officeart/2017/3/layout/HorizontalLabelsTimeline"/>
    <dgm:cxn modelId="{1A4FB2D9-418F-4874-98A6-F53B0C17734D}" srcId="{40CA4D65-869F-4212-AC13-46EE10622AE2}" destId="{39A832EB-76D2-4417-8803-E44816BC8E28}" srcOrd="1" destOrd="0" parTransId="{9536C2BB-42AB-4C45-8583-F7FE9BEDF97E}" sibTransId="{270EAD9F-F8FF-430C-BC81-DF3CD1423FE2}"/>
    <dgm:cxn modelId="{3C15B5F3-8745-43C4-ACD5-77002EA256FB}" type="presOf" srcId="{39A832EB-76D2-4417-8803-E44816BC8E28}" destId="{281D7287-E532-4C37-BB84-3CD3D7A5CF7D}" srcOrd="0" destOrd="0" presId="urn:microsoft.com/office/officeart/2017/3/layout/HorizontalLabelsTimeline"/>
    <dgm:cxn modelId="{F4421B69-68B1-4A1F-985E-75BE395748A5}" type="presParOf" srcId="{77294813-9F80-40BA-9F8B-497B04C5AD32}" destId="{9FD37BFF-7E92-4E50-9187-94BD8A22D099}" srcOrd="0" destOrd="0" presId="urn:microsoft.com/office/officeart/2017/3/layout/HorizontalLabelsTimeline"/>
    <dgm:cxn modelId="{48409EEA-EA7C-4791-B723-2B28AC01C70D}" type="presParOf" srcId="{77294813-9F80-40BA-9F8B-497B04C5AD32}" destId="{C3674A99-DF52-4EB4-A9B1-A3C1B33A6251}" srcOrd="1" destOrd="0" presId="urn:microsoft.com/office/officeart/2017/3/layout/HorizontalLabelsTimeline"/>
    <dgm:cxn modelId="{200BE850-5889-4853-BC4C-119400A64652}" type="presParOf" srcId="{C3674A99-DF52-4EB4-A9B1-A3C1B33A6251}" destId="{14E005D4-2A3B-4770-B40E-A5993481DF6C}" srcOrd="0" destOrd="0" presId="urn:microsoft.com/office/officeart/2017/3/layout/HorizontalLabelsTimeline"/>
    <dgm:cxn modelId="{88BF9F73-2962-4196-97EB-E2A2F4D32413}" type="presParOf" srcId="{14E005D4-2A3B-4770-B40E-A5993481DF6C}" destId="{DE7DE391-84BB-4719-9C1E-0E27C3D75C9D}" srcOrd="0" destOrd="0" presId="urn:microsoft.com/office/officeart/2017/3/layout/HorizontalLabelsTimeline"/>
    <dgm:cxn modelId="{F7585151-AC7C-4BC1-B797-C569B039EFC7}" type="presParOf" srcId="{14E005D4-2A3B-4770-B40E-A5993481DF6C}" destId="{DD9D72EF-54B9-4244-A085-4D94FD5EB7F4}" srcOrd="1" destOrd="0" presId="urn:microsoft.com/office/officeart/2017/3/layout/HorizontalLabelsTimeline"/>
    <dgm:cxn modelId="{D456D30A-106C-4DE0-8963-72358027DF99}" type="presParOf" srcId="{DD9D72EF-54B9-4244-A085-4D94FD5EB7F4}" destId="{5DECCF69-27EF-4CF0-89CE-AE91A8B4FA27}" srcOrd="0" destOrd="0" presId="urn:microsoft.com/office/officeart/2017/3/layout/HorizontalLabelsTimeline"/>
    <dgm:cxn modelId="{FC670188-5117-4C81-A8FD-24C65D84345D}" type="presParOf" srcId="{DD9D72EF-54B9-4244-A085-4D94FD5EB7F4}" destId="{13FBD5FD-CD9C-4860-A26A-A7E0EE733ED5}" srcOrd="1" destOrd="0" presId="urn:microsoft.com/office/officeart/2017/3/layout/HorizontalLabelsTimeline"/>
    <dgm:cxn modelId="{BAFFB8E3-4079-443B-9A52-564EDF760A6E}" type="presParOf" srcId="{14E005D4-2A3B-4770-B40E-A5993481DF6C}" destId="{2C2DC3EB-5858-4EF8-8BD7-63B042C1B39A}" srcOrd="2" destOrd="0" presId="urn:microsoft.com/office/officeart/2017/3/layout/HorizontalLabelsTimeline"/>
    <dgm:cxn modelId="{03318FCA-8B9B-45DF-9C88-F5F766C5F842}" type="presParOf" srcId="{14E005D4-2A3B-4770-B40E-A5993481DF6C}" destId="{53003023-1F79-4410-BBA6-394D6B24E593}" srcOrd="3" destOrd="0" presId="urn:microsoft.com/office/officeart/2017/3/layout/HorizontalLabelsTimeline"/>
    <dgm:cxn modelId="{9529D4CB-D0AF-4412-ABF8-5625E945CC56}" type="presParOf" srcId="{14E005D4-2A3B-4770-B40E-A5993481DF6C}" destId="{95134ADF-12D0-4C36-AE9D-2FDE000D6F13}" srcOrd="4" destOrd="0" presId="urn:microsoft.com/office/officeart/2017/3/layout/HorizontalLabelsTimeline"/>
    <dgm:cxn modelId="{DCA61054-BB7A-42C0-B59A-7062A663B5B5}" type="presParOf" srcId="{C3674A99-DF52-4EB4-A9B1-A3C1B33A6251}" destId="{0F1E4F89-C8DB-4666-84CA-6C95B425A597}" srcOrd="1" destOrd="0" presId="urn:microsoft.com/office/officeart/2017/3/layout/HorizontalLabelsTimeline"/>
    <dgm:cxn modelId="{9AE5597B-D118-4649-94C3-847300AF331E}" type="presParOf" srcId="{C3674A99-DF52-4EB4-A9B1-A3C1B33A6251}" destId="{6BFD6239-2345-4C45-8D62-D75FCE7B1695}" srcOrd="2" destOrd="0" presId="urn:microsoft.com/office/officeart/2017/3/layout/HorizontalLabelsTimeline"/>
    <dgm:cxn modelId="{094A6A10-8516-4C80-9DE8-1C57D147AA09}" type="presParOf" srcId="{6BFD6239-2345-4C45-8D62-D75FCE7B1695}" destId="{281D7287-E532-4C37-BB84-3CD3D7A5CF7D}" srcOrd="0" destOrd="0" presId="urn:microsoft.com/office/officeart/2017/3/layout/HorizontalLabelsTimeline"/>
    <dgm:cxn modelId="{58C795A9-63B4-4DF0-9CED-CD9794DF85E8}" type="presParOf" srcId="{6BFD6239-2345-4C45-8D62-D75FCE7B1695}" destId="{E7399C71-CEBE-4502-96A9-57BBC4C6DAB4}" srcOrd="1" destOrd="0" presId="urn:microsoft.com/office/officeart/2017/3/layout/HorizontalLabelsTimeline"/>
    <dgm:cxn modelId="{91E19C07-DB80-4D69-B6C6-049156A53A79}" type="presParOf" srcId="{E7399C71-CEBE-4502-96A9-57BBC4C6DAB4}" destId="{F6EED938-D97B-43AB-8D59-25505BD0D610}" srcOrd="0" destOrd="0" presId="urn:microsoft.com/office/officeart/2017/3/layout/HorizontalLabelsTimeline"/>
    <dgm:cxn modelId="{5256D785-67B6-41EF-8472-52108775A13F}" type="presParOf" srcId="{E7399C71-CEBE-4502-96A9-57BBC4C6DAB4}" destId="{8D47EF49-A78B-4F11-BCDE-857023A8EC9F}" srcOrd="1" destOrd="0" presId="urn:microsoft.com/office/officeart/2017/3/layout/HorizontalLabelsTimeline"/>
    <dgm:cxn modelId="{9167B4DF-6947-4555-AB9E-1E63FAAAA8DF}" type="presParOf" srcId="{6BFD6239-2345-4C45-8D62-D75FCE7B1695}" destId="{C21A4941-0D29-49AB-B91B-7A189C08B3CB}" srcOrd="2" destOrd="0" presId="urn:microsoft.com/office/officeart/2017/3/layout/HorizontalLabelsTimeline"/>
    <dgm:cxn modelId="{E8B080D5-4012-4DB8-8731-7D6415C48A10}" type="presParOf" srcId="{6BFD6239-2345-4C45-8D62-D75FCE7B1695}" destId="{A1184FCC-DCFC-4AFF-BBDD-591F00F57519}" srcOrd="3" destOrd="0" presId="urn:microsoft.com/office/officeart/2017/3/layout/HorizontalLabelsTimeline"/>
    <dgm:cxn modelId="{9561A7E2-55EE-4E67-99BD-F8FEF254ADB1}" type="presParOf" srcId="{6BFD6239-2345-4C45-8D62-D75FCE7B1695}" destId="{FCCF056D-7E9B-4F82-BC51-E516181E67CF}" srcOrd="4" destOrd="0" presId="urn:microsoft.com/office/officeart/2017/3/layout/HorizontalLabelsTimeline"/>
    <dgm:cxn modelId="{7926D200-A391-4065-8F0D-B5B75F8E6DE1}" type="presParOf" srcId="{C3674A99-DF52-4EB4-A9B1-A3C1B33A6251}" destId="{0F36AB18-FFBA-4631-A6DF-8BA962CDD4A9}" srcOrd="3" destOrd="0" presId="urn:microsoft.com/office/officeart/2017/3/layout/HorizontalLabelsTimeline"/>
    <dgm:cxn modelId="{88912EED-7EC2-4715-8943-D6AA3ABCF3B0}" type="presParOf" srcId="{C3674A99-DF52-4EB4-A9B1-A3C1B33A6251}" destId="{2D0F524D-8DA0-40D1-AEC5-61E445967493}" srcOrd="4" destOrd="0" presId="urn:microsoft.com/office/officeart/2017/3/layout/HorizontalLabelsTimeline"/>
    <dgm:cxn modelId="{F0B6A46B-60BC-4A88-97C2-413248A1FD43}" type="presParOf" srcId="{2D0F524D-8DA0-40D1-AEC5-61E445967493}" destId="{628147E4-42CB-4DD2-8687-81A9C4EC3CF1}" srcOrd="0" destOrd="0" presId="urn:microsoft.com/office/officeart/2017/3/layout/HorizontalLabelsTimeline"/>
    <dgm:cxn modelId="{660F92C7-99B4-4947-9FCA-CD0AFEE0D0DE}" type="presParOf" srcId="{2D0F524D-8DA0-40D1-AEC5-61E445967493}" destId="{BDC1C3F7-1183-4C48-A00F-AA60CF9F1635}" srcOrd="1" destOrd="0" presId="urn:microsoft.com/office/officeart/2017/3/layout/HorizontalLabelsTimeline"/>
    <dgm:cxn modelId="{30488A7A-8427-4E73-9432-3071C9A8CF56}" type="presParOf" srcId="{BDC1C3F7-1183-4C48-A00F-AA60CF9F1635}" destId="{E3C614F5-BA58-4583-8FE0-692CB7C111D0}" srcOrd="0" destOrd="0" presId="urn:microsoft.com/office/officeart/2017/3/layout/HorizontalLabelsTimeline"/>
    <dgm:cxn modelId="{A4C69004-7C2D-46A2-85A2-85BC6D6A924E}" type="presParOf" srcId="{BDC1C3F7-1183-4C48-A00F-AA60CF9F1635}" destId="{239EEA3B-FD45-44CD-AD92-2D71F40B9996}" srcOrd="1" destOrd="0" presId="urn:microsoft.com/office/officeart/2017/3/layout/HorizontalLabelsTimeline"/>
    <dgm:cxn modelId="{3DC6652C-8E81-495E-86D6-58CA6E7973EF}" type="presParOf" srcId="{2D0F524D-8DA0-40D1-AEC5-61E445967493}" destId="{DBC6B14E-5BDA-41DF-B9A4-A84F629BA28A}" srcOrd="2" destOrd="0" presId="urn:microsoft.com/office/officeart/2017/3/layout/HorizontalLabelsTimeline"/>
    <dgm:cxn modelId="{C1F81235-63FB-4C64-B7F0-884E2C94725E}" type="presParOf" srcId="{2D0F524D-8DA0-40D1-AEC5-61E445967493}" destId="{2F3785F6-B0D6-4465-88D3-F9F8E022B209}" srcOrd="3" destOrd="0" presId="urn:microsoft.com/office/officeart/2017/3/layout/HorizontalLabelsTimeline"/>
    <dgm:cxn modelId="{CF2A4FC2-9435-4813-8F81-8364F7383157}" type="presParOf" srcId="{2D0F524D-8DA0-40D1-AEC5-61E445967493}" destId="{ADE3A636-A8D3-46B8-B451-24AB20DAEBD8}" srcOrd="4" destOrd="0" presId="urn:microsoft.com/office/officeart/2017/3/layout/HorizontalLabelsTimeline"/>
    <dgm:cxn modelId="{A0CF403B-AD9A-4F0B-ADFB-B21582055EC6}" type="presParOf" srcId="{C3674A99-DF52-4EB4-A9B1-A3C1B33A6251}" destId="{8074DF46-B77B-4695-AF60-7D707129B63F}" srcOrd="5" destOrd="0" presId="urn:microsoft.com/office/officeart/2017/3/layout/HorizontalLabelsTimeline"/>
    <dgm:cxn modelId="{81739110-47C8-4165-A241-6FDB6F09B348}" type="presParOf" srcId="{C3674A99-DF52-4EB4-A9B1-A3C1B33A6251}" destId="{D27B79DB-A9E1-4DAD-BEEB-5D07A6FC6669}" srcOrd="6" destOrd="0" presId="urn:microsoft.com/office/officeart/2017/3/layout/HorizontalLabelsTimeline"/>
    <dgm:cxn modelId="{C92C7536-8528-4EAF-90AD-000C0BCA249A}" type="presParOf" srcId="{D27B79DB-A9E1-4DAD-BEEB-5D07A6FC6669}" destId="{4559781A-1341-4388-908B-2B579AC57F12}" srcOrd="0" destOrd="0" presId="urn:microsoft.com/office/officeart/2017/3/layout/HorizontalLabelsTimeline"/>
    <dgm:cxn modelId="{1658A695-2C34-4128-B18F-A4DC0495D9AA}" type="presParOf" srcId="{D27B79DB-A9E1-4DAD-BEEB-5D07A6FC6669}" destId="{D8A2A498-6690-4972-A42F-6A12A2F6F114}" srcOrd="1" destOrd="0" presId="urn:microsoft.com/office/officeart/2017/3/layout/HorizontalLabelsTimeline"/>
    <dgm:cxn modelId="{31059EFC-E729-4C9A-A788-A9CE99D2A97F}" type="presParOf" srcId="{D8A2A498-6690-4972-A42F-6A12A2F6F114}" destId="{1E935E68-D631-48D2-92B2-CD3B7142B4D2}" srcOrd="0" destOrd="0" presId="urn:microsoft.com/office/officeart/2017/3/layout/HorizontalLabelsTimeline"/>
    <dgm:cxn modelId="{7B6F59A4-B5C3-4F0A-A7BE-1258FA816DDA}" type="presParOf" srcId="{D8A2A498-6690-4972-A42F-6A12A2F6F114}" destId="{D7B56528-E5CB-44A7-B400-BDA501C7A00C}" srcOrd="1" destOrd="0" presId="urn:microsoft.com/office/officeart/2017/3/layout/HorizontalLabelsTimeline"/>
    <dgm:cxn modelId="{2CDE980F-EEA2-44A9-8B86-39FBCEE403A6}" type="presParOf" srcId="{D27B79DB-A9E1-4DAD-BEEB-5D07A6FC6669}" destId="{351EB2B7-74B1-407B-8F79-50964CC9375F}" srcOrd="2" destOrd="0" presId="urn:microsoft.com/office/officeart/2017/3/layout/HorizontalLabelsTimeline"/>
    <dgm:cxn modelId="{E7FECE26-217C-482A-8CD6-9FD9E9B9199F}" type="presParOf" srcId="{D27B79DB-A9E1-4DAD-BEEB-5D07A6FC6669}" destId="{BD5ADCC4-C544-483F-9DFA-24D2CD139011}" srcOrd="3" destOrd="0" presId="urn:microsoft.com/office/officeart/2017/3/layout/HorizontalLabelsTimeline"/>
    <dgm:cxn modelId="{17C4997B-FE64-4562-8E33-19656834C3A4}" type="presParOf" srcId="{D27B79DB-A9E1-4DAD-BEEB-5D07A6FC6669}" destId="{D2F3E8FE-D460-4578-B726-5A26449CCD09}" srcOrd="4" destOrd="0" presId="urn:microsoft.com/office/officeart/2017/3/layout/HorizontalLabelsTimeline"/>
    <dgm:cxn modelId="{A68C6DE9-54B0-402E-9FA0-43C264EC05EE}" type="presParOf" srcId="{C3674A99-DF52-4EB4-A9B1-A3C1B33A6251}" destId="{76D9EF5E-CB77-4296-905E-8E112C78F85E}" srcOrd="7" destOrd="0" presId="urn:microsoft.com/office/officeart/2017/3/layout/HorizontalLabelsTimeline"/>
    <dgm:cxn modelId="{7C073D45-0B8E-4541-A902-B2D443C38095}" type="presParOf" srcId="{C3674A99-DF52-4EB4-A9B1-A3C1B33A6251}" destId="{30A4594F-F08A-42B3-85C6-E1C833DE3BC1}" srcOrd="8" destOrd="0" presId="urn:microsoft.com/office/officeart/2017/3/layout/HorizontalLabelsTimeline"/>
    <dgm:cxn modelId="{DA54705B-F851-4873-95DA-7018D703FA79}" type="presParOf" srcId="{30A4594F-F08A-42B3-85C6-E1C833DE3BC1}" destId="{0E3CC308-F3E2-478D-80E6-13F319785728}" srcOrd="0" destOrd="0" presId="urn:microsoft.com/office/officeart/2017/3/layout/HorizontalLabelsTimeline"/>
    <dgm:cxn modelId="{BDB99183-666F-4FCD-81D8-2DBAE296C050}" type="presParOf" srcId="{30A4594F-F08A-42B3-85C6-E1C833DE3BC1}" destId="{5BF5BCF8-9E66-4DC9-B6F8-50A8168C1E7D}" srcOrd="1" destOrd="0" presId="urn:microsoft.com/office/officeart/2017/3/layout/HorizontalLabelsTimeline"/>
    <dgm:cxn modelId="{F5267CEA-D650-4AF2-B0F2-72FAFD45F67A}" type="presParOf" srcId="{5BF5BCF8-9E66-4DC9-B6F8-50A8168C1E7D}" destId="{3613CC10-A00A-4FC2-B685-DD0B6DA5B945}" srcOrd="0" destOrd="0" presId="urn:microsoft.com/office/officeart/2017/3/layout/HorizontalLabelsTimeline"/>
    <dgm:cxn modelId="{5A14DA3C-B94F-4DB6-A8AD-67F3FDC98EEA}" type="presParOf" srcId="{5BF5BCF8-9E66-4DC9-B6F8-50A8168C1E7D}" destId="{6EE037A1-6EEE-4E22-BD5E-4E9390F23E09}" srcOrd="1" destOrd="0" presId="urn:microsoft.com/office/officeart/2017/3/layout/HorizontalLabelsTimeline"/>
    <dgm:cxn modelId="{62CA1D6F-B9CF-4A1F-9876-19C61F6030B9}" type="presParOf" srcId="{30A4594F-F08A-42B3-85C6-E1C833DE3BC1}" destId="{98EAD6FE-F2B0-4F3E-9EE6-50C908677A03}" srcOrd="2" destOrd="0" presId="urn:microsoft.com/office/officeart/2017/3/layout/HorizontalLabelsTimeline"/>
    <dgm:cxn modelId="{B5BF4F56-D215-4B43-9D9C-DAE6236B891E}" type="presParOf" srcId="{30A4594F-F08A-42B3-85C6-E1C833DE3BC1}" destId="{73C48479-079E-4F2A-8B10-C3795BCAEFBF}" srcOrd="3" destOrd="0" presId="urn:microsoft.com/office/officeart/2017/3/layout/HorizontalLabelsTimeline"/>
    <dgm:cxn modelId="{28C7756C-E409-4F97-B461-66991F3B2EC5}" type="presParOf" srcId="{30A4594F-F08A-42B3-85C6-E1C833DE3BC1}" destId="{B1C9280D-F9AA-4931-B68D-F3F72A394620}"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5F136-A713-4183-9D99-845D9AEF05F7}">
      <dsp:nvSpPr>
        <dsp:cNvPr id="0" name=""/>
        <dsp:cNvSpPr/>
      </dsp:nvSpPr>
      <dsp:spPr>
        <a:xfrm>
          <a:off x="0" y="489346"/>
          <a:ext cx="2055812" cy="12334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Jason Jones</a:t>
          </a:r>
        </a:p>
      </dsp:txBody>
      <dsp:txXfrm>
        <a:off x="0" y="489346"/>
        <a:ext cx="2055812" cy="1233487"/>
      </dsp:txXfrm>
    </dsp:sp>
    <dsp:sp modelId="{5F4EF62A-8B61-4BC3-B441-8CE0A88B4115}">
      <dsp:nvSpPr>
        <dsp:cNvPr id="0" name=""/>
        <dsp:cNvSpPr/>
      </dsp:nvSpPr>
      <dsp:spPr>
        <a:xfrm>
          <a:off x="2261393" y="489346"/>
          <a:ext cx="2055812" cy="12334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Lindsey Mullis</a:t>
          </a:r>
        </a:p>
      </dsp:txBody>
      <dsp:txXfrm>
        <a:off x="2261393" y="489346"/>
        <a:ext cx="2055812" cy="1233487"/>
      </dsp:txXfrm>
    </dsp:sp>
    <dsp:sp modelId="{072D5DAE-2DD7-4D9B-9B25-7C2EEC885E3F}">
      <dsp:nvSpPr>
        <dsp:cNvPr id="0" name=""/>
        <dsp:cNvSpPr/>
      </dsp:nvSpPr>
      <dsp:spPr>
        <a:xfrm>
          <a:off x="4522787" y="489346"/>
          <a:ext cx="2055812" cy="12334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Chithra Adams</a:t>
          </a:r>
        </a:p>
      </dsp:txBody>
      <dsp:txXfrm>
        <a:off x="4522787" y="489346"/>
        <a:ext cx="2055812" cy="1233487"/>
      </dsp:txXfrm>
    </dsp:sp>
    <dsp:sp modelId="{E9A987E1-199B-4130-8AB6-EBCCB7FF7E4A}">
      <dsp:nvSpPr>
        <dsp:cNvPr id="0" name=""/>
        <dsp:cNvSpPr/>
      </dsp:nvSpPr>
      <dsp:spPr>
        <a:xfrm>
          <a:off x="1130696" y="1928415"/>
          <a:ext cx="2055812" cy="12334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Kathy Sheppard- Jones</a:t>
          </a:r>
        </a:p>
      </dsp:txBody>
      <dsp:txXfrm>
        <a:off x="1130696" y="1928415"/>
        <a:ext cx="2055812" cy="1233487"/>
      </dsp:txXfrm>
    </dsp:sp>
    <dsp:sp modelId="{11031884-0D54-4D17-AD2B-1C304E14E02E}">
      <dsp:nvSpPr>
        <dsp:cNvPr id="0" name=""/>
        <dsp:cNvSpPr/>
      </dsp:nvSpPr>
      <dsp:spPr>
        <a:xfrm>
          <a:off x="3392090" y="1928415"/>
          <a:ext cx="2055812" cy="12334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And you– Our subawardees!!</a:t>
          </a:r>
        </a:p>
      </dsp:txBody>
      <dsp:txXfrm>
        <a:off x="3392090" y="1928415"/>
        <a:ext cx="2055812" cy="12334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BA305-7A54-4972-8BC2-E7B07057BBBB}">
      <dsp:nvSpPr>
        <dsp:cNvPr id="0" name=""/>
        <dsp:cNvSpPr/>
      </dsp:nvSpPr>
      <dsp:spPr>
        <a:xfrm>
          <a:off x="0" y="1782"/>
          <a:ext cx="727646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4F7E78-B6EE-47C7-8557-9B508B80CDFA}">
      <dsp:nvSpPr>
        <dsp:cNvPr id="0" name=""/>
        <dsp:cNvSpPr/>
      </dsp:nvSpPr>
      <dsp:spPr>
        <a:xfrm>
          <a:off x="0" y="1782"/>
          <a:ext cx="7276464" cy="12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Please post your questions in the chatbox or email it to </a:t>
          </a:r>
          <a:r>
            <a:rPr lang="en-US" sz="3000" kern="1200">
              <a:hlinkClick xmlns:r="http://schemas.openxmlformats.org/officeDocument/2006/relationships" r:id="rId1"/>
            </a:rPr>
            <a:t>wellnessedge@uky.edu</a:t>
          </a:r>
          <a:endParaRPr lang="en-US" sz="3000" kern="1200"/>
        </a:p>
      </dsp:txBody>
      <dsp:txXfrm>
        <a:off x="0" y="1782"/>
        <a:ext cx="7276464" cy="1215894"/>
      </dsp:txXfrm>
    </dsp:sp>
    <dsp:sp modelId="{E31F84ED-A72A-457F-8181-2E1078BA451A}">
      <dsp:nvSpPr>
        <dsp:cNvPr id="0" name=""/>
        <dsp:cNvSpPr/>
      </dsp:nvSpPr>
      <dsp:spPr>
        <a:xfrm>
          <a:off x="0" y="1217677"/>
          <a:ext cx="727646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0D0634-C669-445E-89D6-FF0E7F39A0C0}">
      <dsp:nvSpPr>
        <dsp:cNvPr id="0" name=""/>
        <dsp:cNvSpPr/>
      </dsp:nvSpPr>
      <dsp:spPr>
        <a:xfrm>
          <a:off x="0" y="1217677"/>
          <a:ext cx="7276464" cy="12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FAQ answer sheet available on project website</a:t>
          </a:r>
        </a:p>
      </dsp:txBody>
      <dsp:txXfrm>
        <a:off x="0" y="1217677"/>
        <a:ext cx="7276464" cy="1215894"/>
      </dsp:txXfrm>
    </dsp:sp>
    <dsp:sp modelId="{DA158127-DF47-439D-9B02-0DB47A10BA76}">
      <dsp:nvSpPr>
        <dsp:cNvPr id="0" name=""/>
        <dsp:cNvSpPr/>
      </dsp:nvSpPr>
      <dsp:spPr>
        <a:xfrm>
          <a:off x="0" y="2433572"/>
          <a:ext cx="727646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E19A08-F280-400B-AC05-A4C3EDB230F3}">
      <dsp:nvSpPr>
        <dsp:cNvPr id="0" name=""/>
        <dsp:cNvSpPr/>
      </dsp:nvSpPr>
      <dsp:spPr>
        <a:xfrm>
          <a:off x="0" y="2433572"/>
          <a:ext cx="7276464" cy="12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https://www.wellness4ky.org/wellnessedge/</a:t>
          </a:r>
        </a:p>
      </dsp:txBody>
      <dsp:txXfrm>
        <a:off x="0" y="2433572"/>
        <a:ext cx="7276464" cy="12158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CCC58-FD4E-41F7-9F05-64D962AD3768}">
      <dsp:nvSpPr>
        <dsp:cNvPr id="0" name=""/>
        <dsp:cNvSpPr/>
      </dsp:nvSpPr>
      <dsp:spPr>
        <a:xfrm>
          <a:off x="0" y="1181"/>
          <a:ext cx="7276464" cy="5032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FD8BB9-8931-4A2C-868B-474E185F8D5E}">
      <dsp:nvSpPr>
        <dsp:cNvPr id="0" name=""/>
        <dsp:cNvSpPr/>
      </dsp:nvSpPr>
      <dsp:spPr>
        <a:xfrm>
          <a:off x="152246" y="114422"/>
          <a:ext cx="276812" cy="276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B295E3-D651-4ED9-A3BB-28B2145CA631}">
      <dsp:nvSpPr>
        <dsp:cNvPr id="0" name=""/>
        <dsp:cNvSpPr/>
      </dsp:nvSpPr>
      <dsp:spPr>
        <a:xfrm>
          <a:off x="581305" y="1181"/>
          <a:ext cx="6695158" cy="50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265" tIns="53265" rIns="53265" bIns="53265" numCol="1" spcCol="1270" anchor="ctr" anchorCtr="0">
          <a:noAutofit/>
        </a:bodyPr>
        <a:lstStyle/>
        <a:p>
          <a:pPr marL="0" lvl="0" indent="0" algn="l" defTabSz="844550">
            <a:lnSpc>
              <a:spcPct val="90000"/>
            </a:lnSpc>
            <a:spcBef>
              <a:spcPct val="0"/>
            </a:spcBef>
            <a:spcAft>
              <a:spcPct val="35000"/>
            </a:spcAft>
            <a:buNone/>
          </a:pPr>
          <a:r>
            <a:rPr lang="en-US" sz="1900" kern="1200" dirty="0"/>
            <a:t>Project Examples </a:t>
          </a:r>
        </a:p>
      </dsp:txBody>
      <dsp:txXfrm>
        <a:off x="581305" y="1181"/>
        <a:ext cx="6695158" cy="503294"/>
      </dsp:txXfrm>
    </dsp:sp>
    <dsp:sp modelId="{5825C271-BAF9-41DE-B420-014346079E93}">
      <dsp:nvSpPr>
        <dsp:cNvPr id="0" name=""/>
        <dsp:cNvSpPr/>
      </dsp:nvSpPr>
      <dsp:spPr>
        <a:xfrm>
          <a:off x="0" y="623500"/>
          <a:ext cx="7276464" cy="5032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48C152-1ADF-4F15-9F2F-FE762C1AD8D5}">
      <dsp:nvSpPr>
        <dsp:cNvPr id="0" name=""/>
        <dsp:cNvSpPr/>
      </dsp:nvSpPr>
      <dsp:spPr>
        <a:xfrm>
          <a:off x="152246" y="743541"/>
          <a:ext cx="276812" cy="276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F192A6-5245-450B-BB86-A496FCA2304A}">
      <dsp:nvSpPr>
        <dsp:cNvPr id="0" name=""/>
        <dsp:cNvSpPr/>
      </dsp:nvSpPr>
      <dsp:spPr>
        <a:xfrm>
          <a:off x="581305" y="630299"/>
          <a:ext cx="6695158" cy="50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265" tIns="53265" rIns="53265" bIns="53265" numCol="1" spcCol="1270" anchor="ctr" anchorCtr="0">
          <a:noAutofit/>
        </a:bodyPr>
        <a:lstStyle/>
        <a:p>
          <a:pPr marL="0" lvl="0" indent="0" algn="l" defTabSz="844550">
            <a:lnSpc>
              <a:spcPct val="90000"/>
            </a:lnSpc>
            <a:spcBef>
              <a:spcPct val="0"/>
            </a:spcBef>
            <a:spcAft>
              <a:spcPct val="35000"/>
            </a:spcAft>
            <a:buNone/>
          </a:pPr>
          <a:r>
            <a:rPr lang="en-US" sz="1900" strike="noStrike" kern="1200" dirty="0">
              <a:effectLst/>
            </a:rPr>
            <a:t>Proposal Criteria </a:t>
          </a:r>
        </a:p>
      </dsp:txBody>
      <dsp:txXfrm>
        <a:off x="581305" y="630299"/>
        <a:ext cx="6695158" cy="503294"/>
      </dsp:txXfrm>
    </dsp:sp>
    <dsp:sp modelId="{B220589B-ED13-4033-B52A-C074B223B897}">
      <dsp:nvSpPr>
        <dsp:cNvPr id="0" name=""/>
        <dsp:cNvSpPr/>
      </dsp:nvSpPr>
      <dsp:spPr>
        <a:xfrm>
          <a:off x="0" y="1259418"/>
          <a:ext cx="7276464" cy="5032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D25E52-AAB4-487F-AC5A-1DEF820B3B17}">
      <dsp:nvSpPr>
        <dsp:cNvPr id="0" name=""/>
        <dsp:cNvSpPr/>
      </dsp:nvSpPr>
      <dsp:spPr>
        <a:xfrm>
          <a:off x="152246" y="1372659"/>
          <a:ext cx="276812" cy="276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92F976-0DED-43EC-99E9-38184173E8D0}">
      <dsp:nvSpPr>
        <dsp:cNvPr id="0" name=""/>
        <dsp:cNvSpPr/>
      </dsp:nvSpPr>
      <dsp:spPr>
        <a:xfrm>
          <a:off x="581305" y="1259418"/>
          <a:ext cx="6695158" cy="50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265" tIns="53265" rIns="53265" bIns="53265" numCol="1" spcCol="1270" anchor="ctr" anchorCtr="0">
          <a:noAutofit/>
        </a:bodyPr>
        <a:lstStyle/>
        <a:p>
          <a:pPr marL="0" lvl="0" indent="0" algn="l" defTabSz="844550">
            <a:lnSpc>
              <a:spcPct val="90000"/>
            </a:lnSpc>
            <a:spcBef>
              <a:spcPct val="0"/>
            </a:spcBef>
            <a:spcAft>
              <a:spcPct val="35000"/>
            </a:spcAft>
            <a:buNone/>
          </a:pPr>
          <a:r>
            <a:rPr lang="en-US" sz="1900" strike="noStrike" kern="1200" dirty="0"/>
            <a:t>Milestone Payments </a:t>
          </a:r>
        </a:p>
      </dsp:txBody>
      <dsp:txXfrm>
        <a:off x="581305" y="1259418"/>
        <a:ext cx="6695158" cy="503294"/>
      </dsp:txXfrm>
    </dsp:sp>
    <dsp:sp modelId="{DA62FB86-0380-4A98-81A2-448D1A4358CC}">
      <dsp:nvSpPr>
        <dsp:cNvPr id="0" name=""/>
        <dsp:cNvSpPr/>
      </dsp:nvSpPr>
      <dsp:spPr>
        <a:xfrm>
          <a:off x="0" y="1888536"/>
          <a:ext cx="7276464" cy="5032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CD7B62-5C2D-4E25-A77F-5F11DACB96D9}">
      <dsp:nvSpPr>
        <dsp:cNvPr id="0" name=""/>
        <dsp:cNvSpPr/>
      </dsp:nvSpPr>
      <dsp:spPr>
        <a:xfrm>
          <a:off x="152246" y="2001778"/>
          <a:ext cx="276812" cy="2768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24D94A-D4E9-4C17-B0EB-91D6D4D0FBAD}">
      <dsp:nvSpPr>
        <dsp:cNvPr id="0" name=""/>
        <dsp:cNvSpPr/>
      </dsp:nvSpPr>
      <dsp:spPr>
        <a:xfrm>
          <a:off x="581305" y="1888536"/>
          <a:ext cx="6695158" cy="50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265" tIns="53265" rIns="53265" bIns="53265" numCol="1" spcCol="1270" anchor="ctr" anchorCtr="0">
          <a:noAutofit/>
        </a:bodyPr>
        <a:lstStyle/>
        <a:p>
          <a:pPr marL="0" lvl="0" indent="0" algn="l" defTabSz="844550">
            <a:lnSpc>
              <a:spcPct val="90000"/>
            </a:lnSpc>
            <a:spcBef>
              <a:spcPct val="0"/>
            </a:spcBef>
            <a:spcAft>
              <a:spcPct val="35000"/>
            </a:spcAft>
            <a:buNone/>
          </a:pPr>
          <a:r>
            <a:rPr lang="en-US" sz="1900" strike="noStrike" kern="1200" dirty="0"/>
            <a:t>Things to consider </a:t>
          </a:r>
        </a:p>
      </dsp:txBody>
      <dsp:txXfrm>
        <a:off x="581305" y="1888536"/>
        <a:ext cx="6695158" cy="503294"/>
      </dsp:txXfrm>
    </dsp:sp>
    <dsp:sp modelId="{28DE5774-685C-4F9E-B43A-1FA2B8BAEE2A}">
      <dsp:nvSpPr>
        <dsp:cNvPr id="0" name=""/>
        <dsp:cNvSpPr/>
      </dsp:nvSpPr>
      <dsp:spPr>
        <a:xfrm>
          <a:off x="0" y="2517655"/>
          <a:ext cx="7276464" cy="5032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9B009D-EEED-47D8-B5F7-EBE46FC4CC3D}">
      <dsp:nvSpPr>
        <dsp:cNvPr id="0" name=""/>
        <dsp:cNvSpPr/>
      </dsp:nvSpPr>
      <dsp:spPr>
        <a:xfrm>
          <a:off x="152246" y="2630896"/>
          <a:ext cx="276812" cy="27681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65F6A8-BE3B-4087-8ACE-ACED161DA1FD}">
      <dsp:nvSpPr>
        <dsp:cNvPr id="0" name=""/>
        <dsp:cNvSpPr/>
      </dsp:nvSpPr>
      <dsp:spPr>
        <a:xfrm>
          <a:off x="581305" y="2517655"/>
          <a:ext cx="6695158" cy="50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265" tIns="53265" rIns="53265" bIns="53265" numCol="1" spcCol="1270" anchor="ctr" anchorCtr="0">
          <a:noAutofit/>
        </a:bodyPr>
        <a:lstStyle/>
        <a:p>
          <a:pPr marL="0" lvl="0" indent="0" algn="l" defTabSz="844550">
            <a:lnSpc>
              <a:spcPct val="90000"/>
            </a:lnSpc>
            <a:spcBef>
              <a:spcPct val="0"/>
            </a:spcBef>
            <a:spcAft>
              <a:spcPct val="35000"/>
            </a:spcAft>
            <a:buNone/>
          </a:pPr>
          <a:r>
            <a:rPr lang="en-US" sz="1900" strike="noStrike" kern="1200" dirty="0"/>
            <a:t>TA for WRITING grant </a:t>
          </a:r>
        </a:p>
      </dsp:txBody>
      <dsp:txXfrm>
        <a:off x="581305" y="2517655"/>
        <a:ext cx="6695158" cy="503294"/>
      </dsp:txXfrm>
    </dsp:sp>
    <dsp:sp modelId="{EF30376B-AD10-4F14-A08A-52532B230545}">
      <dsp:nvSpPr>
        <dsp:cNvPr id="0" name=""/>
        <dsp:cNvSpPr/>
      </dsp:nvSpPr>
      <dsp:spPr>
        <a:xfrm>
          <a:off x="0" y="3146774"/>
          <a:ext cx="7276464" cy="5032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2C1B75-04CC-47C7-88C9-66A6507DE9F5}">
      <dsp:nvSpPr>
        <dsp:cNvPr id="0" name=""/>
        <dsp:cNvSpPr/>
      </dsp:nvSpPr>
      <dsp:spPr>
        <a:xfrm>
          <a:off x="152246" y="3260015"/>
          <a:ext cx="276812" cy="27681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3386D0-4E80-4DDA-ABD9-CCF13EF3E197}">
      <dsp:nvSpPr>
        <dsp:cNvPr id="0" name=""/>
        <dsp:cNvSpPr/>
      </dsp:nvSpPr>
      <dsp:spPr>
        <a:xfrm>
          <a:off x="581305" y="3146774"/>
          <a:ext cx="6695158" cy="50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265" tIns="53265" rIns="53265" bIns="53265" numCol="1" spcCol="1270" anchor="ctr" anchorCtr="0">
          <a:noAutofit/>
        </a:bodyPr>
        <a:lstStyle/>
        <a:p>
          <a:pPr marL="0" lvl="0" indent="0" algn="l" defTabSz="844550">
            <a:lnSpc>
              <a:spcPct val="90000"/>
            </a:lnSpc>
            <a:spcBef>
              <a:spcPct val="0"/>
            </a:spcBef>
            <a:spcAft>
              <a:spcPct val="35000"/>
            </a:spcAft>
            <a:buNone/>
          </a:pPr>
          <a:r>
            <a:rPr lang="en-US" sz="1900" kern="1200" dirty="0"/>
            <a:t>FAQs</a:t>
          </a:r>
        </a:p>
      </dsp:txBody>
      <dsp:txXfrm>
        <a:off x="581305" y="3146774"/>
        <a:ext cx="6695158" cy="5032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F552C-29E2-4BDE-A783-CE8752F65EE6}">
      <dsp:nvSpPr>
        <dsp:cNvPr id="0" name=""/>
        <dsp:cNvSpPr/>
      </dsp:nvSpPr>
      <dsp:spPr>
        <a:xfrm>
          <a:off x="0" y="1312068"/>
          <a:ext cx="4699904" cy="262413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Wellness Edge will not fund the following:</a:t>
          </a:r>
        </a:p>
        <a:p>
          <a:pPr marL="171450" lvl="1" indent="-171450" algn="l" defTabSz="844550">
            <a:lnSpc>
              <a:spcPct val="90000"/>
            </a:lnSpc>
            <a:spcBef>
              <a:spcPct val="0"/>
            </a:spcBef>
            <a:spcAft>
              <a:spcPct val="15000"/>
            </a:spcAft>
            <a:buChar char="•"/>
          </a:pPr>
          <a:r>
            <a:rPr lang="en-US" sz="1900" kern="1200"/>
            <a:t>Organization overhead expenses</a:t>
          </a:r>
        </a:p>
        <a:p>
          <a:pPr marL="171450" lvl="1" indent="-171450" algn="l" defTabSz="844550">
            <a:lnSpc>
              <a:spcPct val="90000"/>
            </a:lnSpc>
            <a:spcBef>
              <a:spcPct val="0"/>
            </a:spcBef>
            <a:spcAft>
              <a:spcPct val="15000"/>
            </a:spcAft>
            <a:buChar char="•"/>
          </a:pPr>
          <a:r>
            <a:rPr lang="en-US" sz="1900" kern="1200"/>
            <a:t>Medical services</a:t>
          </a:r>
        </a:p>
        <a:p>
          <a:pPr marL="171450" lvl="1" indent="-171450" algn="l" defTabSz="844550">
            <a:lnSpc>
              <a:spcPct val="90000"/>
            </a:lnSpc>
            <a:spcBef>
              <a:spcPct val="0"/>
            </a:spcBef>
            <a:spcAft>
              <a:spcPct val="15000"/>
            </a:spcAft>
            <a:buChar char="•"/>
          </a:pPr>
          <a:r>
            <a:rPr lang="en-US" sz="1900" kern="1200" dirty="0"/>
            <a:t>Fundraising activities</a:t>
          </a:r>
        </a:p>
        <a:p>
          <a:pPr marL="171450" lvl="1" indent="-171450" algn="l" defTabSz="844550">
            <a:lnSpc>
              <a:spcPct val="90000"/>
            </a:lnSpc>
            <a:spcBef>
              <a:spcPct val="0"/>
            </a:spcBef>
            <a:spcAft>
              <a:spcPct val="15000"/>
            </a:spcAft>
            <a:buChar char="•"/>
          </a:pPr>
          <a:r>
            <a:rPr lang="en-US" sz="1900" kern="1200" dirty="0"/>
            <a:t>New Construction (Ramps are exception )</a:t>
          </a:r>
        </a:p>
      </dsp:txBody>
      <dsp:txXfrm>
        <a:off x="76858" y="1388926"/>
        <a:ext cx="4546188" cy="24704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3B31A-DF40-431A-B26C-A55D25095259}">
      <dsp:nvSpPr>
        <dsp:cNvPr id="0" name=""/>
        <dsp:cNvSpPr/>
      </dsp:nvSpPr>
      <dsp:spPr>
        <a:xfrm>
          <a:off x="3341087" y="2055"/>
          <a:ext cx="1618701" cy="1052155"/>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0000"/>
                <a:satMod val="120000"/>
                <a:lumMod val="99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Inclusive, accessible  materials</a:t>
          </a:r>
        </a:p>
      </dsp:txBody>
      <dsp:txXfrm>
        <a:off x="3392449" y="53417"/>
        <a:ext cx="1515977" cy="949431"/>
      </dsp:txXfrm>
    </dsp:sp>
    <dsp:sp modelId="{07D7CF59-7810-4C1A-B4BF-75B45B6BE661}">
      <dsp:nvSpPr>
        <dsp:cNvPr id="0" name=""/>
        <dsp:cNvSpPr/>
      </dsp:nvSpPr>
      <dsp:spPr>
        <a:xfrm>
          <a:off x="2747623" y="528133"/>
          <a:ext cx="2805628" cy="2805628"/>
        </a:xfrm>
        <a:custGeom>
          <a:avLst/>
          <a:gdLst/>
          <a:ahLst/>
          <a:cxnLst/>
          <a:rect l="0" t="0" r="0" b="0"/>
          <a:pathLst>
            <a:path>
              <a:moveTo>
                <a:pt x="2223914" y="265412"/>
              </a:moveTo>
              <a:arcTo wR="1402814" hR="1402814" stAng="18349552" swAng="364585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C9AFAA8-F02A-4500-B00E-5E1F4FF3C49E}">
      <dsp:nvSpPr>
        <dsp:cNvPr id="0" name=""/>
        <dsp:cNvSpPr/>
      </dsp:nvSpPr>
      <dsp:spPr>
        <a:xfrm>
          <a:off x="4555960" y="2106277"/>
          <a:ext cx="1618701" cy="1052155"/>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0000"/>
                <a:satMod val="120000"/>
                <a:lumMod val="99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Administer in variety of ways</a:t>
          </a:r>
        </a:p>
      </dsp:txBody>
      <dsp:txXfrm>
        <a:off x="4607322" y="2157639"/>
        <a:ext cx="1515977" cy="949431"/>
      </dsp:txXfrm>
    </dsp:sp>
    <dsp:sp modelId="{BC6BA775-9F87-4546-981D-C1C8E2376400}">
      <dsp:nvSpPr>
        <dsp:cNvPr id="0" name=""/>
        <dsp:cNvSpPr/>
      </dsp:nvSpPr>
      <dsp:spPr>
        <a:xfrm>
          <a:off x="2747623" y="528133"/>
          <a:ext cx="2805628" cy="2805628"/>
        </a:xfrm>
        <a:custGeom>
          <a:avLst/>
          <a:gdLst/>
          <a:ahLst/>
          <a:cxnLst/>
          <a:rect l="0" t="0" r="0" b="0"/>
          <a:pathLst>
            <a:path>
              <a:moveTo>
                <a:pt x="2069991" y="2636816"/>
              </a:moveTo>
              <a:arcTo wR="1402814" hR="1402814" stAng="3696097" swAng="340780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4CCAEE2-C4BB-47C8-989E-55B07EE6A8EF}">
      <dsp:nvSpPr>
        <dsp:cNvPr id="0" name=""/>
        <dsp:cNvSpPr/>
      </dsp:nvSpPr>
      <dsp:spPr>
        <a:xfrm>
          <a:off x="1940638" y="2106277"/>
          <a:ext cx="1989853" cy="1052155"/>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0000"/>
                <a:satMod val="120000"/>
                <a:lumMod val="99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Reach out to other community partners who will help promote the project</a:t>
          </a:r>
        </a:p>
      </dsp:txBody>
      <dsp:txXfrm>
        <a:off x="1992000" y="2157639"/>
        <a:ext cx="1887129" cy="949431"/>
      </dsp:txXfrm>
    </dsp:sp>
    <dsp:sp modelId="{9DA8AE32-06AF-4966-A343-CB4B05DE9027}">
      <dsp:nvSpPr>
        <dsp:cNvPr id="0" name=""/>
        <dsp:cNvSpPr/>
      </dsp:nvSpPr>
      <dsp:spPr>
        <a:xfrm>
          <a:off x="2747623" y="528133"/>
          <a:ext cx="2805628" cy="2805628"/>
        </a:xfrm>
        <a:custGeom>
          <a:avLst/>
          <a:gdLst/>
          <a:ahLst/>
          <a:cxnLst/>
          <a:rect l="0" t="0" r="0" b="0"/>
          <a:pathLst>
            <a:path>
              <a:moveTo>
                <a:pt x="9268" y="1563809"/>
              </a:moveTo>
              <a:arcTo wR="1402814" hR="1402814" stAng="10404593" swAng="364585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38922-D9DF-4B08-B01A-03888AF0220B}">
      <dsp:nvSpPr>
        <dsp:cNvPr id="0" name=""/>
        <dsp:cNvSpPr/>
      </dsp:nvSpPr>
      <dsp:spPr>
        <a:xfrm>
          <a:off x="0" y="445"/>
          <a:ext cx="7276464" cy="10429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F80B05-4873-43A8-BA66-CDFF5EEE19C7}">
      <dsp:nvSpPr>
        <dsp:cNvPr id="0" name=""/>
        <dsp:cNvSpPr/>
      </dsp:nvSpPr>
      <dsp:spPr>
        <a:xfrm>
          <a:off x="315495" y="235111"/>
          <a:ext cx="573627" cy="5736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5A5EA0-F6E1-429F-802C-D8512303D069}">
      <dsp:nvSpPr>
        <dsp:cNvPr id="0" name=""/>
        <dsp:cNvSpPr/>
      </dsp:nvSpPr>
      <dsp:spPr>
        <a:xfrm>
          <a:off x="1204618" y="445"/>
          <a:ext cx="6071845" cy="1042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380" tIns="110380" rIns="110380" bIns="110380" numCol="1" spcCol="1270" anchor="ctr" anchorCtr="0">
          <a:noAutofit/>
        </a:bodyPr>
        <a:lstStyle/>
        <a:p>
          <a:pPr marL="0" lvl="0" indent="0" algn="l" defTabSz="1111250">
            <a:lnSpc>
              <a:spcPct val="100000"/>
            </a:lnSpc>
            <a:spcBef>
              <a:spcPct val="0"/>
            </a:spcBef>
            <a:spcAft>
              <a:spcPct val="35000"/>
            </a:spcAft>
            <a:buNone/>
          </a:pPr>
          <a:r>
            <a:rPr lang="en-US" sz="2500" kern="1200"/>
            <a:t>Who would you like to partner with in the future?</a:t>
          </a:r>
          <a:endParaRPr lang="en-US" sz="2500" kern="1200" dirty="0"/>
        </a:p>
      </dsp:txBody>
      <dsp:txXfrm>
        <a:off x="1204618" y="445"/>
        <a:ext cx="6071845" cy="1042959"/>
      </dsp:txXfrm>
    </dsp:sp>
    <dsp:sp modelId="{0948D39A-94C6-4C7F-A1B8-36F3E4E1B359}">
      <dsp:nvSpPr>
        <dsp:cNvPr id="0" name=""/>
        <dsp:cNvSpPr/>
      </dsp:nvSpPr>
      <dsp:spPr>
        <a:xfrm>
          <a:off x="0" y="1304145"/>
          <a:ext cx="7276464" cy="10429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90CFCC-E34B-41F1-8C18-BF63BA39E7DC}">
      <dsp:nvSpPr>
        <dsp:cNvPr id="0" name=""/>
        <dsp:cNvSpPr/>
      </dsp:nvSpPr>
      <dsp:spPr>
        <a:xfrm>
          <a:off x="315495" y="1538811"/>
          <a:ext cx="573627" cy="5736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8594F9-9233-4BC7-95A4-8E603F8D66FC}">
      <dsp:nvSpPr>
        <dsp:cNvPr id="0" name=""/>
        <dsp:cNvSpPr/>
      </dsp:nvSpPr>
      <dsp:spPr>
        <a:xfrm>
          <a:off x="1204618" y="1304145"/>
          <a:ext cx="6071845" cy="1042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380" tIns="110380" rIns="110380" bIns="110380" numCol="1" spcCol="1270" anchor="ctr" anchorCtr="0">
          <a:noAutofit/>
        </a:bodyPr>
        <a:lstStyle/>
        <a:p>
          <a:pPr marL="0" lvl="0" indent="0" algn="l" defTabSz="1111250">
            <a:lnSpc>
              <a:spcPct val="100000"/>
            </a:lnSpc>
            <a:spcBef>
              <a:spcPct val="0"/>
            </a:spcBef>
            <a:spcAft>
              <a:spcPct val="35000"/>
            </a:spcAft>
            <a:buNone/>
          </a:pPr>
          <a:r>
            <a:rPr lang="en-US" sz="2500" kern="1200"/>
            <a:t>How can you involve them in the current project efforts (outreach, promotion, etc.)? </a:t>
          </a:r>
          <a:endParaRPr lang="en-US" sz="2500" kern="1200" dirty="0"/>
        </a:p>
      </dsp:txBody>
      <dsp:txXfrm>
        <a:off x="1204618" y="1304145"/>
        <a:ext cx="6071845" cy="1042959"/>
      </dsp:txXfrm>
    </dsp:sp>
    <dsp:sp modelId="{654C5C4D-3C5C-4EF1-964C-09A393E4364B}">
      <dsp:nvSpPr>
        <dsp:cNvPr id="0" name=""/>
        <dsp:cNvSpPr/>
      </dsp:nvSpPr>
      <dsp:spPr>
        <a:xfrm>
          <a:off x="0" y="2607844"/>
          <a:ext cx="7276464" cy="104295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4D0B10-34CA-4C1A-BA22-E786C18D6F9F}">
      <dsp:nvSpPr>
        <dsp:cNvPr id="0" name=""/>
        <dsp:cNvSpPr/>
      </dsp:nvSpPr>
      <dsp:spPr>
        <a:xfrm>
          <a:off x="315495" y="2842510"/>
          <a:ext cx="573627" cy="5736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A7FA4B-4920-4923-A6FB-077AF9D71C60}">
      <dsp:nvSpPr>
        <dsp:cNvPr id="0" name=""/>
        <dsp:cNvSpPr/>
      </dsp:nvSpPr>
      <dsp:spPr>
        <a:xfrm>
          <a:off x="1204618" y="2607844"/>
          <a:ext cx="6071845" cy="1042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380" tIns="110380" rIns="110380" bIns="110380" numCol="1" spcCol="1270" anchor="ctr" anchorCtr="0">
          <a:noAutofit/>
        </a:bodyPr>
        <a:lstStyle/>
        <a:p>
          <a:pPr marL="0" lvl="0" indent="0" algn="l" defTabSz="1111250">
            <a:lnSpc>
              <a:spcPct val="100000"/>
            </a:lnSpc>
            <a:spcBef>
              <a:spcPct val="0"/>
            </a:spcBef>
            <a:spcAft>
              <a:spcPct val="35000"/>
            </a:spcAft>
            <a:buNone/>
          </a:pPr>
          <a:r>
            <a:rPr lang="en-US" sz="2500" kern="1200" dirty="0"/>
            <a:t>Letter of support of organizations with your proposal is critical</a:t>
          </a:r>
        </a:p>
      </dsp:txBody>
      <dsp:txXfrm>
        <a:off x="1204618" y="2607844"/>
        <a:ext cx="6071845" cy="10429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A48A-9CB4-44BB-AF7B-8A722DFE9FD2}">
      <dsp:nvSpPr>
        <dsp:cNvPr id="0" name=""/>
        <dsp:cNvSpPr/>
      </dsp:nvSpPr>
      <dsp:spPr>
        <a:xfrm>
          <a:off x="1053470" y="0"/>
          <a:ext cx="1169770" cy="11697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24BED6-8041-440F-AA7F-F54C2ECD42A9}">
      <dsp:nvSpPr>
        <dsp:cNvPr id="0" name=""/>
        <dsp:cNvSpPr/>
      </dsp:nvSpPr>
      <dsp:spPr>
        <a:xfrm>
          <a:off x="3587" y="1346047"/>
          <a:ext cx="3342201" cy="501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b="1"/>
          </a:pPr>
          <a:r>
            <a:rPr lang="en-US" sz="2500" kern="1200"/>
            <a:t>30 minute calls</a:t>
          </a:r>
        </a:p>
      </dsp:txBody>
      <dsp:txXfrm>
        <a:off x="3587" y="1346047"/>
        <a:ext cx="3342201" cy="501330"/>
      </dsp:txXfrm>
    </dsp:sp>
    <dsp:sp modelId="{844DDA1A-B135-4692-9BF7-9503052F5DE8}">
      <dsp:nvSpPr>
        <dsp:cNvPr id="0" name=""/>
        <dsp:cNvSpPr/>
      </dsp:nvSpPr>
      <dsp:spPr>
        <a:xfrm>
          <a:off x="3587" y="1919559"/>
          <a:ext cx="3342201" cy="1710604"/>
        </a:xfrm>
        <a:prstGeom prst="rect">
          <a:avLst/>
        </a:prstGeom>
        <a:noFill/>
        <a:ln>
          <a:noFill/>
        </a:ln>
        <a:effectLst/>
      </dsp:spPr>
      <dsp:style>
        <a:lnRef idx="0">
          <a:scrgbClr r="0" g="0" b="0"/>
        </a:lnRef>
        <a:fillRef idx="0">
          <a:scrgbClr r="0" g="0" b="0"/>
        </a:fillRef>
        <a:effectRef idx="0">
          <a:scrgbClr r="0" g="0" b="0"/>
        </a:effectRef>
        <a:fontRef idx="minor"/>
      </dsp:style>
    </dsp:sp>
    <dsp:sp modelId="{FA3CAD89-76EF-41EE-91C5-01639FD413FE}">
      <dsp:nvSpPr>
        <dsp:cNvPr id="0" name=""/>
        <dsp:cNvSpPr/>
      </dsp:nvSpPr>
      <dsp:spPr>
        <a:xfrm>
          <a:off x="5016890" y="21086"/>
          <a:ext cx="1169770" cy="11697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3D7D5F-3A9C-45A3-9E5A-29C938DD7413}">
      <dsp:nvSpPr>
        <dsp:cNvPr id="0" name=""/>
        <dsp:cNvSpPr/>
      </dsp:nvSpPr>
      <dsp:spPr>
        <a:xfrm>
          <a:off x="3930674" y="1346047"/>
          <a:ext cx="3342201" cy="501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b="1"/>
          </a:pPr>
          <a:r>
            <a:rPr lang="en-US" sz="2500" kern="1200"/>
            <a:t>The structure of the calls </a:t>
          </a:r>
        </a:p>
      </dsp:txBody>
      <dsp:txXfrm>
        <a:off x="3930674" y="1346047"/>
        <a:ext cx="3342201" cy="501330"/>
      </dsp:txXfrm>
    </dsp:sp>
    <dsp:sp modelId="{8985F8FF-3C07-4605-A183-2C684E070BFB}">
      <dsp:nvSpPr>
        <dsp:cNvPr id="0" name=""/>
        <dsp:cNvSpPr/>
      </dsp:nvSpPr>
      <dsp:spPr>
        <a:xfrm>
          <a:off x="3930674" y="1919559"/>
          <a:ext cx="3342201" cy="1710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Financial updates</a:t>
          </a:r>
        </a:p>
        <a:p>
          <a:pPr marL="0" lvl="0" indent="0" algn="ctr" defTabSz="755650">
            <a:lnSpc>
              <a:spcPct val="100000"/>
            </a:lnSpc>
            <a:spcBef>
              <a:spcPct val="0"/>
            </a:spcBef>
            <a:spcAft>
              <a:spcPct val="35000"/>
            </a:spcAft>
            <a:buNone/>
          </a:pPr>
          <a:r>
            <a:rPr lang="en-US" sz="1700" kern="1200"/>
            <a:t>Activity updates</a:t>
          </a:r>
        </a:p>
        <a:p>
          <a:pPr marL="0" lvl="0" indent="0" algn="ctr" defTabSz="755650">
            <a:lnSpc>
              <a:spcPct val="100000"/>
            </a:lnSpc>
            <a:spcBef>
              <a:spcPct val="0"/>
            </a:spcBef>
            <a:spcAft>
              <a:spcPct val="35000"/>
            </a:spcAft>
            <a:buNone/>
          </a:pPr>
          <a:r>
            <a:rPr lang="en-US" sz="1700" kern="1200" dirty="0"/>
            <a:t>Numbers</a:t>
          </a:r>
        </a:p>
        <a:p>
          <a:pPr marL="0" lvl="0" indent="0" algn="ctr" defTabSz="755650">
            <a:lnSpc>
              <a:spcPct val="100000"/>
            </a:lnSpc>
            <a:spcBef>
              <a:spcPct val="0"/>
            </a:spcBef>
            <a:spcAft>
              <a:spcPct val="35000"/>
            </a:spcAft>
            <a:buNone/>
          </a:pPr>
          <a:r>
            <a:rPr lang="en-US" sz="1700" kern="1200"/>
            <a:t>Challenges</a:t>
          </a:r>
        </a:p>
        <a:p>
          <a:pPr marL="0" lvl="0" indent="0" algn="ctr" defTabSz="755650">
            <a:lnSpc>
              <a:spcPct val="100000"/>
            </a:lnSpc>
            <a:spcBef>
              <a:spcPct val="0"/>
            </a:spcBef>
            <a:spcAft>
              <a:spcPct val="35000"/>
            </a:spcAft>
            <a:buNone/>
          </a:pPr>
          <a:r>
            <a:rPr lang="en-US" sz="1700" kern="1200"/>
            <a:t>Opportunities</a:t>
          </a:r>
        </a:p>
      </dsp:txBody>
      <dsp:txXfrm>
        <a:off x="3930674" y="1919559"/>
        <a:ext cx="3342201" cy="17106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574D2-2F3F-48E2-929F-2C6412B551DF}">
      <dsp:nvSpPr>
        <dsp:cNvPr id="0" name=""/>
        <dsp:cNvSpPr/>
      </dsp:nvSpPr>
      <dsp:spPr>
        <a:xfrm>
          <a:off x="676247" y="138124"/>
          <a:ext cx="2024437" cy="202443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A1A1EB-2521-49F3-A9F5-2B58D43EECB7}">
      <dsp:nvSpPr>
        <dsp:cNvPr id="0" name=""/>
        <dsp:cNvSpPr/>
      </dsp:nvSpPr>
      <dsp:spPr>
        <a:xfrm>
          <a:off x="1107685" y="569562"/>
          <a:ext cx="1161562" cy="1161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8424FD-14F2-4376-8A79-C248C72A752F}">
      <dsp:nvSpPr>
        <dsp:cNvPr id="0" name=""/>
        <dsp:cNvSpPr/>
      </dsp:nvSpPr>
      <dsp:spPr>
        <a:xfrm>
          <a:off x="29091" y="2793125"/>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Separate from grant timeline​</a:t>
          </a:r>
        </a:p>
      </dsp:txBody>
      <dsp:txXfrm>
        <a:off x="29091" y="2793125"/>
        <a:ext cx="3318750" cy="720000"/>
      </dsp:txXfrm>
    </dsp:sp>
    <dsp:sp modelId="{6EE4012F-4E70-4ABD-A607-8BEA7BE57C23}">
      <dsp:nvSpPr>
        <dsp:cNvPr id="0" name=""/>
        <dsp:cNvSpPr/>
      </dsp:nvSpPr>
      <dsp:spPr>
        <a:xfrm>
          <a:off x="4575778" y="138124"/>
          <a:ext cx="2024437" cy="202443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F5E957-BBAD-43AA-819F-77FC2D3567F4}">
      <dsp:nvSpPr>
        <dsp:cNvPr id="0" name=""/>
        <dsp:cNvSpPr/>
      </dsp:nvSpPr>
      <dsp:spPr>
        <a:xfrm>
          <a:off x="5007216" y="569562"/>
          <a:ext cx="1161562" cy="1161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702975-585E-4444-9E39-D58A8AF431C5}">
      <dsp:nvSpPr>
        <dsp:cNvPr id="0" name=""/>
        <dsp:cNvSpPr/>
      </dsp:nvSpPr>
      <dsp:spPr>
        <a:xfrm>
          <a:off x="3928622" y="2793125"/>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Keep Wellness Edge team aware of your activities​</a:t>
          </a:r>
        </a:p>
      </dsp:txBody>
      <dsp:txXfrm>
        <a:off x="3928622" y="2793125"/>
        <a:ext cx="331875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37BFF-7E92-4E50-9187-94BD8A22D099}">
      <dsp:nvSpPr>
        <dsp:cNvPr id="0" name=""/>
        <dsp:cNvSpPr/>
      </dsp:nvSpPr>
      <dsp:spPr>
        <a:xfrm>
          <a:off x="0" y="2624137"/>
          <a:ext cx="4699904" cy="0"/>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7DE391-84BB-4719-9C1E-0E27C3D75C9D}">
      <dsp:nvSpPr>
        <dsp:cNvPr id="0" name=""/>
        <dsp:cNvSpPr/>
      </dsp:nvSpPr>
      <dsp:spPr>
        <a:xfrm>
          <a:off x="96201" y="1626965"/>
          <a:ext cx="1377292" cy="62979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3 April</a:t>
          </a:r>
        </a:p>
      </dsp:txBody>
      <dsp:txXfrm>
        <a:off x="96201" y="1626965"/>
        <a:ext cx="1377292" cy="629793"/>
      </dsp:txXfrm>
    </dsp:sp>
    <dsp:sp modelId="{5DECCF69-27EF-4CF0-89CE-AE91A8B4FA27}">
      <dsp:nvSpPr>
        <dsp:cNvPr id="0" name=""/>
        <dsp:cNvSpPr/>
      </dsp:nvSpPr>
      <dsp:spPr>
        <a:xfrm>
          <a:off x="96201" y="813991"/>
          <a:ext cx="1377292" cy="81297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Application goes live</a:t>
          </a:r>
        </a:p>
      </dsp:txBody>
      <dsp:txXfrm>
        <a:off x="96201" y="813991"/>
        <a:ext cx="1377292" cy="812974"/>
      </dsp:txXfrm>
    </dsp:sp>
    <dsp:sp modelId="{2C2DC3EB-5858-4EF8-8BD7-63B042C1B39A}">
      <dsp:nvSpPr>
        <dsp:cNvPr id="0" name=""/>
        <dsp:cNvSpPr/>
      </dsp:nvSpPr>
      <dsp:spPr>
        <a:xfrm>
          <a:off x="784847" y="2256758"/>
          <a:ext cx="0" cy="367379"/>
        </a:xfrm>
        <a:prstGeom prst="line">
          <a:avLst/>
        </a:pr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81D7287-E532-4C37-BB84-3CD3D7A5CF7D}">
      <dsp:nvSpPr>
        <dsp:cNvPr id="0" name=""/>
        <dsp:cNvSpPr/>
      </dsp:nvSpPr>
      <dsp:spPr>
        <a:xfrm>
          <a:off x="878753" y="2991516"/>
          <a:ext cx="1377292" cy="629793"/>
        </a:xfrm>
        <a:prstGeom prst="rect">
          <a:avLst/>
        </a:prstGeom>
        <a:solidFill>
          <a:schemeClr val="accent3">
            <a:hueOff val="4588532"/>
            <a:satOff val="754"/>
            <a:lumOff val="-980"/>
            <a:alphaOff val="0"/>
          </a:schemeClr>
        </a:solidFill>
        <a:ln w="12700" cap="flat" cmpd="sng" algn="ctr">
          <a:solidFill>
            <a:schemeClr val="accent3">
              <a:hueOff val="4588532"/>
              <a:satOff val="754"/>
              <a:lumOff val="-98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22 May</a:t>
          </a:r>
        </a:p>
      </dsp:txBody>
      <dsp:txXfrm>
        <a:off x="878753" y="2991516"/>
        <a:ext cx="1377292" cy="629793"/>
      </dsp:txXfrm>
    </dsp:sp>
    <dsp:sp modelId="{F6EED938-D97B-43AB-8D59-25505BD0D610}">
      <dsp:nvSpPr>
        <dsp:cNvPr id="0" name=""/>
        <dsp:cNvSpPr/>
      </dsp:nvSpPr>
      <dsp:spPr>
        <a:xfrm>
          <a:off x="878753" y="3621309"/>
          <a:ext cx="1377292" cy="1546633"/>
        </a:xfrm>
        <a:prstGeom prst="rect">
          <a:avLst/>
        </a:prstGeom>
        <a:solidFill>
          <a:schemeClr val="accent3">
            <a:tint val="40000"/>
            <a:alpha val="90000"/>
            <a:hueOff val="4606992"/>
            <a:satOff val="428"/>
            <a:lumOff val="-229"/>
            <a:alphaOff val="0"/>
          </a:schemeClr>
        </a:solidFill>
        <a:ln w="12700" cap="flat" cmpd="sng" algn="ctr">
          <a:solidFill>
            <a:schemeClr val="accent3">
              <a:tint val="40000"/>
              <a:alpha val="90000"/>
              <a:hueOff val="4606992"/>
              <a:satOff val="428"/>
              <a:lumOff val="-2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Deadline for year two funding proposals </a:t>
          </a:r>
        </a:p>
      </dsp:txBody>
      <dsp:txXfrm>
        <a:off x="878753" y="3621309"/>
        <a:ext cx="1377292" cy="1546633"/>
      </dsp:txXfrm>
    </dsp:sp>
    <dsp:sp modelId="{C21A4941-0D29-49AB-B91B-7A189C08B3CB}">
      <dsp:nvSpPr>
        <dsp:cNvPr id="0" name=""/>
        <dsp:cNvSpPr/>
      </dsp:nvSpPr>
      <dsp:spPr>
        <a:xfrm>
          <a:off x="1567399" y="2624137"/>
          <a:ext cx="0" cy="367379"/>
        </a:xfrm>
        <a:prstGeom prst="line">
          <a:avLst/>
        </a:prstGeom>
        <a:noFill/>
        <a:ln w="9525" cap="flat" cmpd="sng" algn="ctr">
          <a:solidFill>
            <a:schemeClr val="accent3">
              <a:hueOff val="4588532"/>
              <a:satOff val="754"/>
              <a:lumOff val="-980"/>
              <a:alphaOff val="0"/>
            </a:schemeClr>
          </a:solidFill>
          <a:prstDash val="solid"/>
        </a:ln>
        <a:effectLst/>
      </dsp:spPr>
      <dsp:style>
        <a:lnRef idx="1">
          <a:scrgbClr r="0" g="0" b="0"/>
        </a:lnRef>
        <a:fillRef idx="0">
          <a:scrgbClr r="0" g="0" b="0"/>
        </a:fillRef>
        <a:effectRef idx="0">
          <a:scrgbClr r="0" g="0" b="0"/>
        </a:effectRef>
        <a:fontRef idx="minor"/>
      </dsp:style>
    </dsp:sp>
    <dsp:sp modelId="{53003023-1F79-4410-BBA6-394D6B24E593}">
      <dsp:nvSpPr>
        <dsp:cNvPr id="0" name=""/>
        <dsp:cNvSpPr/>
      </dsp:nvSpPr>
      <dsp:spPr>
        <a:xfrm rot="2700000">
          <a:off x="744025" y="2583315"/>
          <a:ext cx="81643" cy="81643"/>
        </a:xfrm>
        <a:prstGeom prst="rect">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184FCC-DCFC-4AFF-BBDD-591F00F57519}">
      <dsp:nvSpPr>
        <dsp:cNvPr id="0" name=""/>
        <dsp:cNvSpPr/>
      </dsp:nvSpPr>
      <dsp:spPr>
        <a:xfrm rot="2700000">
          <a:off x="1526577" y="2583315"/>
          <a:ext cx="81643" cy="81643"/>
        </a:xfrm>
        <a:prstGeom prst="rect">
          <a:avLst/>
        </a:prstGeom>
        <a:solidFill>
          <a:schemeClr val="accent3">
            <a:hueOff val="4588532"/>
            <a:satOff val="754"/>
            <a:lumOff val="-98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147E4-42CB-4DD2-8687-81A9C4EC3CF1}">
      <dsp:nvSpPr>
        <dsp:cNvPr id="0" name=""/>
        <dsp:cNvSpPr/>
      </dsp:nvSpPr>
      <dsp:spPr>
        <a:xfrm>
          <a:off x="1661305" y="1626965"/>
          <a:ext cx="1377292" cy="629793"/>
        </a:xfrm>
        <a:prstGeom prst="rect">
          <a:avLst/>
        </a:prstGeom>
        <a:solidFill>
          <a:schemeClr val="accent3">
            <a:hueOff val="9177065"/>
            <a:satOff val="1507"/>
            <a:lumOff val="-1961"/>
            <a:alphaOff val="0"/>
          </a:schemeClr>
        </a:solidFill>
        <a:ln w="12700" cap="flat" cmpd="sng" algn="ctr">
          <a:solidFill>
            <a:schemeClr val="accent3">
              <a:hueOff val="9177065"/>
              <a:satOff val="1507"/>
              <a:lumOff val="-196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23–31 May</a:t>
          </a:r>
        </a:p>
      </dsp:txBody>
      <dsp:txXfrm>
        <a:off x="1661305" y="1626965"/>
        <a:ext cx="1377292" cy="629793"/>
      </dsp:txXfrm>
    </dsp:sp>
    <dsp:sp modelId="{E3C614F5-BA58-4583-8FE0-692CB7C111D0}">
      <dsp:nvSpPr>
        <dsp:cNvPr id="0" name=""/>
        <dsp:cNvSpPr/>
      </dsp:nvSpPr>
      <dsp:spPr>
        <a:xfrm>
          <a:off x="1661305" y="813991"/>
          <a:ext cx="1377292" cy="812974"/>
        </a:xfrm>
        <a:prstGeom prst="rect">
          <a:avLst/>
        </a:prstGeom>
        <a:solidFill>
          <a:schemeClr val="accent3">
            <a:tint val="40000"/>
            <a:alpha val="90000"/>
            <a:hueOff val="9213984"/>
            <a:satOff val="856"/>
            <a:lumOff val="-458"/>
            <a:alphaOff val="0"/>
          </a:schemeClr>
        </a:solidFill>
        <a:ln w="12700" cap="flat" cmpd="sng" algn="ctr">
          <a:solidFill>
            <a:schemeClr val="accent3">
              <a:tint val="40000"/>
              <a:alpha val="90000"/>
              <a:hueOff val="9213984"/>
              <a:satOff val="85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Review of proposals</a:t>
          </a:r>
        </a:p>
      </dsp:txBody>
      <dsp:txXfrm>
        <a:off x="1661305" y="813991"/>
        <a:ext cx="1377292" cy="812974"/>
      </dsp:txXfrm>
    </dsp:sp>
    <dsp:sp modelId="{DBC6B14E-5BDA-41DF-B9A4-A84F629BA28A}">
      <dsp:nvSpPr>
        <dsp:cNvPr id="0" name=""/>
        <dsp:cNvSpPr/>
      </dsp:nvSpPr>
      <dsp:spPr>
        <a:xfrm>
          <a:off x="2349952" y="2256758"/>
          <a:ext cx="0" cy="367379"/>
        </a:xfrm>
        <a:prstGeom prst="line">
          <a:avLst/>
        </a:prstGeom>
        <a:noFill/>
        <a:ln w="9525" cap="flat" cmpd="sng" algn="ctr">
          <a:solidFill>
            <a:schemeClr val="accent3">
              <a:hueOff val="9177065"/>
              <a:satOff val="1507"/>
              <a:lumOff val="-1961"/>
              <a:alphaOff val="0"/>
            </a:schemeClr>
          </a:solidFill>
          <a:prstDash val="solid"/>
        </a:ln>
        <a:effectLst/>
      </dsp:spPr>
      <dsp:style>
        <a:lnRef idx="1">
          <a:scrgbClr r="0" g="0" b="0"/>
        </a:lnRef>
        <a:fillRef idx="0">
          <a:scrgbClr r="0" g="0" b="0"/>
        </a:fillRef>
        <a:effectRef idx="0">
          <a:scrgbClr r="0" g="0" b="0"/>
        </a:effectRef>
        <a:fontRef idx="minor"/>
      </dsp:style>
    </dsp:sp>
    <dsp:sp modelId="{4559781A-1341-4388-908B-2B579AC57F12}">
      <dsp:nvSpPr>
        <dsp:cNvPr id="0" name=""/>
        <dsp:cNvSpPr/>
      </dsp:nvSpPr>
      <dsp:spPr>
        <a:xfrm>
          <a:off x="2443858" y="2991516"/>
          <a:ext cx="1377292" cy="629793"/>
        </a:xfrm>
        <a:prstGeom prst="rect">
          <a:avLst/>
        </a:prstGeom>
        <a:solidFill>
          <a:schemeClr val="accent3">
            <a:hueOff val="13765597"/>
            <a:satOff val="2261"/>
            <a:lumOff val="-2941"/>
            <a:alphaOff val="0"/>
          </a:schemeClr>
        </a:solidFill>
        <a:ln w="12700" cap="flat" cmpd="sng" algn="ctr">
          <a:solidFill>
            <a:schemeClr val="accent3">
              <a:hueOff val="13765597"/>
              <a:satOff val="2261"/>
              <a:lumOff val="-2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1 June</a:t>
          </a:r>
        </a:p>
      </dsp:txBody>
      <dsp:txXfrm>
        <a:off x="2443858" y="2991516"/>
        <a:ext cx="1377292" cy="629793"/>
      </dsp:txXfrm>
    </dsp:sp>
    <dsp:sp modelId="{1E935E68-D631-48D2-92B2-CD3B7142B4D2}">
      <dsp:nvSpPr>
        <dsp:cNvPr id="0" name=""/>
        <dsp:cNvSpPr/>
      </dsp:nvSpPr>
      <dsp:spPr>
        <a:xfrm>
          <a:off x="2443858" y="3621309"/>
          <a:ext cx="1377292" cy="812974"/>
        </a:xfrm>
        <a:prstGeom prst="rect">
          <a:avLst/>
        </a:prstGeom>
        <a:solidFill>
          <a:schemeClr val="accent3">
            <a:tint val="40000"/>
            <a:alpha val="90000"/>
            <a:hueOff val="13820977"/>
            <a:satOff val="1284"/>
            <a:lumOff val="-688"/>
            <a:alphaOff val="0"/>
          </a:schemeClr>
        </a:solidFill>
        <a:ln w="12700" cap="flat" cmpd="sng" algn="ctr">
          <a:solidFill>
            <a:schemeClr val="accent3">
              <a:tint val="40000"/>
              <a:alpha val="90000"/>
              <a:hueOff val="13820977"/>
              <a:satOff val="1284"/>
              <a:lumOff val="-6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Applicants notified</a:t>
          </a:r>
        </a:p>
      </dsp:txBody>
      <dsp:txXfrm>
        <a:off x="2443858" y="3621309"/>
        <a:ext cx="1377292" cy="812974"/>
      </dsp:txXfrm>
    </dsp:sp>
    <dsp:sp modelId="{351EB2B7-74B1-407B-8F79-50964CC9375F}">
      <dsp:nvSpPr>
        <dsp:cNvPr id="0" name=""/>
        <dsp:cNvSpPr/>
      </dsp:nvSpPr>
      <dsp:spPr>
        <a:xfrm>
          <a:off x="3132504" y="2624137"/>
          <a:ext cx="0" cy="367379"/>
        </a:xfrm>
        <a:prstGeom prst="line">
          <a:avLst/>
        </a:prstGeom>
        <a:noFill/>
        <a:ln w="9525" cap="flat" cmpd="sng" algn="ctr">
          <a:solidFill>
            <a:schemeClr val="accent3">
              <a:hueOff val="13765597"/>
              <a:satOff val="2261"/>
              <a:lumOff val="-2941"/>
              <a:alphaOff val="0"/>
            </a:schemeClr>
          </a:solidFill>
          <a:prstDash val="solid"/>
        </a:ln>
        <a:effectLst/>
      </dsp:spPr>
      <dsp:style>
        <a:lnRef idx="1">
          <a:scrgbClr r="0" g="0" b="0"/>
        </a:lnRef>
        <a:fillRef idx="0">
          <a:scrgbClr r="0" g="0" b="0"/>
        </a:fillRef>
        <a:effectRef idx="0">
          <a:scrgbClr r="0" g="0" b="0"/>
        </a:effectRef>
        <a:fontRef idx="minor"/>
      </dsp:style>
    </dsp:sp>
    <dsp:sp modelId="{2F3785F6-B0D6-4465-88D3-F9F8E022B209}">
      <dsp:nvSpPr>
        <dsp:cNvPr id="0" name=""/>
        <dsp:cNvSpPr/>
      </dsp:nvSpPr>
      <dsp:spPr>
        <a:xfrm rot="2700000">
          <a:off x="2309130" y="2583315"/>
          <a:ext cx="81643" cy="81643"/>
        </a:xfrm>
        <a:prstGeom prst="rect">
          <a:avLst/>
        </a:prstGeom>
        <a:solidFill>
          <a:schemeClr val="accent3">
            <a:hueOff val="9177065"/>
            <a:satOff val="1507"/>
            <a:lumOff val="-1961"/>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5ADCC4-C544-483F-9DFA-24D2CD139011}">
      <dsp:nvSpPr>
        <dsp:cNvPr id="0" name=""/>
        <dsp:cNvSpPr/>
      </dsp:nvSpPr>
      <dsp:spPr>
        <a:xfrm rot="2700000">
          <a:off x="3091682" y="2583315"/>
          <a:ext cx="81643" cy="81643"/>
        </a:xfrm>
        <a:prstGeom prst="rect">
          <a:avLst/>
        </a:prstGeom>
        <a:solidFill>
          <a:schemeClr val="accent3">
            <a:hueOff val="13765597"/>
            <a:satOff val="2261"/>
            <a:lumOff val="-2941"/>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3CC308-F3E2-478D-80E6-13F319785728}">
      <dsp:nvSpPr>
        <dsp:cNvPr id="0" name=""/>
        <dsp:cNvSpPr/>
      </dsp:nvSpPr>
      <dsp:spPr>
        <a:xfrm>
          <a:off x="3226410" y="1626965"/>
          <a:ext cx="1377292" cy="629793"/>
        </a:xfrm>
        <a:prstGeom prst="rect">
          <a:avLst/>
        </a:prstGeom>
        <a:solidFill>
          <a:schemeClr val="accent3">
            <a:hueOff val="18354130"/>
            <a:satOff val="3014"/>
            <a:lumOff val="-3921"/>
            <a:alphaOff val="0"/>
          </a:schemeClr>
        </a:solidFill>
        <a:ln w="12700" cap="flat" cmpd="sng" algn="ctr">
          <a:solidFill>
            <a:schemeClr val="accent3">
              <a:hueOff val="18354130"/>
              <a:satOff val="3014"/>
              <a:lumOff val="-39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1 July 2019</a:t>
          </a:r>
        </a:p>
      </dsp:txBody>
      <dsp:txXfrm>
        <a:off x="3226410" y="1626965"/>
        <a:ext cx="1377292" cy="629793"/>
      </dsp:txXfrm>
    </dsp:sp>
    <dsp:sp modelId="{3613CC10-A00A-4FC2-B685-DD0B6DA5B945}">
      <dsp:nvSpPr>
        <dsp:cNvPr id="0" name=""/>
        <dsp:cNvSpPr/>
      </dsp:nvSpPr>
      <dsp:spPr>
        <a:xfrm>
          <a:off x="3226410" y="813991"/>
          <a:ext cx="1377292" cy="812974"/>
        </a:xfrm>
        <a:prstGeom prst="rect">
          <a:avLst/>
        </a:prstGeom>
        <a:solidFill>
          <a:schemeClr val="accent3">
            <a:tint val="40000"/>
            <a:alpha val="90000"/>
            <a:hueOff val="18427969"/>
            <a:satOff val="1712"/>
            <a:lumOff val="-917"/>
            <a:alphaOff val="0"/>
          </a:schemeClr>
        </a:solidFill>
        <a:ln w="12700" cap="flat" cmpd="sng" algn="ctr">
          <a:solidFill>
            <a:schemeClr val="accent3">
              <a:tint val="40000"/>
              <a:alpha val="90000"/>
              <a:hueOff val="18427969"/>
              <a:satOff val="1712"/>
              <a:lumOff val="-9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Funding starts</a:t>
          </a:r>
        </a:p>
      </dsp:txBody>
      <dsp:txXfrm>
        <a:off x="3226410" y="813991"/>
        <a:ext cx="1377292" cy="812974"/>
      </dsp:txXfrm>
    </dsp:sp>
    <dsp:sp modelId="{98EAD6FE-F2B0-4F3E-9EE6-50C908677A03}">
      <dsp:nvSpPr>
        <dsp:cNvPr id="0" name=""/>
        <dsp:cNvSpPr/>
      </dsp:nvSpPr>
      <dsp:spPr>
        <a:xfrm>
          <a:off x="3915056" y="2256758"/>
          <a:ext cx="0" cy="367379"/>
        </a:xfrm>
        <a:prstGeom prst="line">
          <a:avLst/>
        </a:prstGeom>
        <a:noFill/>
        <a:ln w="9525" cap="flat" cmpd="sng" algn="ctr">
          <a:solidFill>
            <a:schemeClr val="accent3">
              <a:hueOff val="18354130"/>
              <a:satOff val="3014"/>
              <a:lumOff val="-3921"/>
              <a:alphaOff val="0"/>
            </a:schemeClr>
          </a:solidFill>
          <a:prstDash val="solid"/>
        </a:ln>
        <a:effectLst/>
      </dsp:spPr>
      <dsp:style>
        <a:lnRef idx="1">
          <a:scrgbClr r="0" g="0" b="0"/>
        </a:lnRef>
        <a:fillRef idx="0">
          <a:scrgbClr r="0" g="0" b="0"/>
        </a:fillRef>
        <a:effectRef idx="0">
          <a:scrgbClr r="0" g="0" b="0"/>
        </a:effectRef>
        <a:fontRef idx="minor"/>
      </dsp:style>
    </dsp:sp>
    <dsp:sp modelId="{73C48479-079E-4F2A-8B10-C3795BCAEFBF}">
      <dsp:nvSpPr>
        <dsp:cNvPr id="0" name=""/>
        <dsp:cNvSpPr/>
      </dsp:nvSpPr>
      <dsp:spPr>
        <a:xfrm rot="2700000">
          <a:off x="3874234" y="2583315"/>
          <a:ext cx="81643" cy="81643"/>
        </a:xfrm>
        <a:prstGeom prst="rect">
          <a:avLst/>
        </a:prstGeom>
        <a:solidFill>
          <a:schemeClr val="accent3">
            <a:hueOff val="18354130"/>
            <a:satOff val="3014"/>
            <a:lumOff val="-3921"/>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523" cy="466247"/>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3971292" y="1"/>
            <a:ext cx="3037523" cy="466247"/>
          </a:xfrm>
          <a:prstGeom prst="rect">
            <a:avLst/>
          </a:prstGeom>
        </p:spPr>
        <p:txBody>
          <a:bodyPr vert="horz" lIns="91330" tIns="45665" rIns="91330" bIns="45665" rtlCol="0"/>
          <a:lstStyle>
            <a:lvl1pPr algn="r">
              <a:defRPr sz="1200"/>
            </a:lvl1pPr>
          </a:lstStyle>
          <a:p>
            <a:fld id="{693A1A23-63BB-4392-8776-BD41B04340A4}" type="datetimeFigureOut">
              <a:rPr lang="en-US" smtClean="0"/>
              <a:t>3/31/2020</a:t>
            </a:fld>
            <a:endParaRPr lang="en-US"/>
          </a:p>
        </p:txBody>
      </p:sp>
      <p:sp>
        <p:nvSpPr>
          <p:cNvPr id="4" name="Footer Placeholder 3"/>
          <p:cNvSpPr>
            <a:spLocks noGrp="1"/>
          </p:cNvSpPr>
          <p:nvPr>
            <p:ph type="ftr" sz="quarter" idx="2"/>
          </p:nvPr>
        </p:nvSpPr>
        <p:spPr>
          <a:xfrm>
            <a:off x="0" y="8830153"/>
            <a:ext cx="3037523" cy="466247"/>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3"/>
            <a:ext cx="3037523" cy="466247"/>
          </a:xfrm>
          <a:prstGeom prst="rect">
            <a:avLst/>
          </a:prstGeom>
        </p:spPr>
        <p:txBody>
          <a:bodyPr vert="horz" lIns="91330" tIns="45665" rIns="91330" bIns="45665" rtlCol="0" anchor="b"/>
          <a:lstStyle>
            <a:lvl1pPr algn="r">
              <a:defRPr sz="1200"/>
            </a:lvl1pPr>
          </a:lstStyle>
          <a:p>
            <a:fld id="{A8D69A12-AA3D-4DB6-8816-7BF0B5BC3CF8}" type="slidenum">
              <a:rPr lang="en-US" smtClean="0"/>
              <a:t>‹#›</a:t>
            </a:fld>
            <a:endParaRPr lang="en-US"/>
          </a:p>
        </p:txBody>
      </p:sp>
    </p:spTree>
    <p:extLst>
      <p:ext uri="{BB962C8B-B14F-4D97-AF65-F5344CB8AC3E}">
        <p14:creationId xmlns:p14="http://schemas.microsoft.com/office/powerpoint/2010/main" val="1367815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0695D31-5920-4BBF-959D-B9965E6CB59C}" type="datetimeFigureOut">
              <a:rPr lang="en-US" smtClean="0"/>
              <a:t>3/31/2020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9805EAF-E62C-45BD-ABCB-222186EBF5A1}" type="slidenum">
              <a:rPr lang="en-US" smtClean="0"/>
              <a:t>‹#›</a:t>
            </a:fld>
            <a:endParaRPr lang="en-US"/>
          </a:p>
        </p:txBody>
      </p:sp>
    </p:spTree>
    <p:extLst>
      <p:ext uri="{BB962C8B-B14F-4D97-AF65-F5344CB8AC3E}">
        <p14:creationId xmlns:p14="http://schemas.microsoft.com/office/powerpoint/2010/main" val="4063924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805EAF-E62C-45BD-ABCB-222186EBF5A1}" type="slidenum">
              <a:rPr lang="en-US" smtClean="0"/>
              <a:t>7</a:t>
            </a:fld>
            <a:endParaRPr lang="en-US"/>
          </a:p>
        </p:txBody>
      </p:sp>
    </p:spTree>
    <p:extLst>
      <p:ext uri="{BB962C8B-B14F-4D97-AF65-F5344CB8AC3E}">
        <p14:creationId xmlns:p14="http://schemas.microsoft.com/office/powerpoint/2010/main" val="2721516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7" name="Group 76" title="Feather Background"/>
          <p:cNvGrpSpPr/>
          <p:nvPr/>
        </p:nvGrpSpPr>
        <p:grpSpPr>
          <a:xfrm>
            <a:off x="-6284" y="0"/>
            <a:ext cx="9152521" cy="6867426"/>
            <a:chOff x="-6284" y="0"/>
            <a:chExt cx="9152521" cy="6867426"/>
          </a:xfrm>
        </p:grpSpPr>
        <p:sp>
          <p:nvSpPr>
            <p:cNvPr id="67" name="Freeform 41"/>
            <p:cNvSpPr>
              <a:spLocks noEditPoints="1"/>
            </p:cNvSpPr>
            <p:nvPr/>
          </p:nvSpPr>
          <p:spPr bwMode="auto">
            <a:xfrm>
              <a:off x="0" y="0"/>
              <a:ext cx="9146237" cy="6858000"/>
            </a:xfrm>
            <a:custGeom>
              <a:avLst/>
              <a:gdLst/>
              <a:ahLst/>
              <a:cxnLst/>
              <a:rect l="0" t="0" r="r" b="b"/>
              <a:pathLst>
                <a:path w="2882" h="2160">
                  <a:moveTo>
                    <a:pt x="582" y="371"/>
                  </a:moveTo>
                  <a:cubicBezTo>
                    <a:pt x="592" y="376"/>
                    <a:pt x="600" y="381"/>
                    <a:pt x="610" y="384"/>
                  </a:cubicBezTo>
                  <a:cubicBezTo>
                    <a:pt x="635" y="393"/>
                    <a:pt x="640" y="395"/>
                    <a:pt x="641" y="392"/>
                  </a:cubicBezTo>
                  <a:cubicBezTo>
                    <a:pt x="596" y="372"/>
                    <a:pt x="592" y="370"/>
                    <a:pt x="589" y="367"/>
                  </a:cubicBezTo>
                  <a:cubicBezTo>
                    <a:pt x="554" y="342"/>
                    <a:pt x="552" y="341"/>
                    <a:pt x="550" y="340"/>
                  </a:cubicBezTo>
                  <a:cubicBezTo>
                    <a:pt x="532" y="326"/>
                    <a:pt x="531" y="325"/>
                    <a:pt x="529" y="324"/>
                  </a:cubicBezTo>
                  <a:cubicBezTo>
                    <a:pt x="511" y="305"/>
                    <a:pt x="507" y="302"/>
                    <a:pt x="503" y="299"/>
                  </a:cubicBezTo>
                  <a:cubicBezTo>
                    <a:pt x="455" y="236"/>
                    <a:pt x="453" y="233"/>
                    <a:pt x="450" y="230"/>
                  </a:cubicBezTo>
                  <a:cubicBezTo>
                    <a:pt x="442" y="219"/>
                    <a:pt x="438" y="213"/>
                    <a:pt x="433" y="208"/>
                  </a:cubicBezTo>
                  <a:cubicBezTo>
                    <a:pt x="419" y="175"/>
                    <a:pt x="409" y="179"/>
                    <a:pt x="410" y="173"/>
                  </a:cubicBezTo>
                  <a:cubicBezTo>
                    <a:pt x="382" y="135"/>
                    <a:pt x="378" y="134"/>
                    <a:pt x="378" y="129"/>
                  </a:cubicBezTo>
                  <a:cubicBezTo>
                    <a:pt x="368" y="118"/>
                    <a:pt x="365" y="115"/>
                    <a:pt x="363" y="111"/>
                  </a:cubicBezTo>
                  <a:cubicBezTo>
                    <a:pt x="336" y="73"/>
                    <a:pt x="332" y="65"/>
                    <a:pt x="328" y="58"/>
                  </a:cubicBezTo>
                  <a:cubicBezTo>
                    <a:pt x="308" y="34"/>
                    <a:pt x="305" y="31"/>
                    <a:pt x="300" y="31"/>
                  </a:cubicBezTo>
                  <a:cubicBezTo>
                    <a:pt x="274" y="1"/>
                    <a:pt x="273" y="1"/>
                    <a:pt x="273" y="0"/>
                  </a:cubicBezTo>
                  <a:cubicBezTo>
                    <a:pt x="280" y="19"/>
                    <a:pt x="286" y="26"/>
                    <a:pt x="291" y="33"/>
                  </a:cubicBezTo>
                  <a:cubicBezTo>
                    <a:pt x="345" y="95"/>
                    <a:pt x="345" y="101"/>
                    <a:pt x="348" y="104"/>
                  </a:cubicBezTo>
                  <a:cubicBezTo>
                    <a:pt x="362" y="131"/>
                    <a:pt x="369" y="130"/>
                    <a:pt x="369" y="135"/>
                  </a:cubicBezTo>
                  <a:cubicBezTo>
                    <a:pt x="382" y="150"/>
                    <a:pt x="385" y="150"/>
                    <a:pt x="387" y="151"/>
                  </a:cubicBezTo>
                  <a:cubicBezTo>
                    <a:pt x="423" y="208"/>
                    <a:pt x="423" y="213"/>
                    <a:pt x="429" y="213"/>
                  </a:cubicBezTo>
                  <a:cubicBezTo>
                    <a:pt x="448" y="246"/>
                    <a:pt x="455" y="249"/>
                    <a:pt x="456" y="257"/>
                  </a:cubicBezTo>
                  <a:cubicBezTo>
                    <a:pt x="474" y="279"/>
                    <a:pt x="478" y="284"/>
                    <a:pt x="484" y="288"/>
                  </a:cubicBezTo>
                  <a:cubicBezTo>
                    <a:pt x="468" y="274"/>
                    <a:pt x="462" y="272"/>
                    <a:pt x="460" y="266"/>
                  </a:cubicBezTo>
                  <a:cubicBezTo>
                    <a:pt x="414" y="208"/>
                    <a:pt x="411" y="206"/>
                    <a:pt x="409" y="203"/>
                  </a:cubicBezTo>
                  <a:cubicBezTo>
                    <a:pt x="386" y="173"/>
                    <a:pt x="382" y="160"/>
                    <a:pt x="373" y="152"/>
                  </a:cubicBezTo>
                  <a:cubicBezTo>
                    <a:pt x="342" y="106"/>
                    <a:pt x="339" y="106"/>
                    <a:pt x="337" y="106"/>
                  </a:cubicBezTo>
                  <a:cubicBezTo>
                    <a:pt x="327" y="83"/>
                    <a:pt x="317" y="77"/>
                    <a:pt x="312" y="66"/>
                  </a:cubicBezTo>
                  <a:cubicBezTo>
                    <a:pt x="297" y="47"/>
                    <a:pt x="291" y="45"/>
                    <a:pt x="289" y="39"/>
                  </a:cubicBezTo>
                  <a:cubicBezTo>
                    <a:pt x="267" y="18"/>
                    <a:pt x="267" y="14"/>
                    <a:pt x="263" y="15"/>
                  </a:cubicBezTo>
                  <a:cubicBezTo>
                    <a:pt x="238" y="0"/>
                    <a:pt x="238" y="0"/>
                    <a:pt x="238" y="0"/>
                  </a:cubicBezTo>
                  <a:cubicBezTo>
                    <a:pt x="269" y="27"/>
                    <a:pt x="273" y="36"/>
                    <a:pt x="280" y="44"/>
                  </a:cubicBezTo>
                  <a:cubicBezTo>
                    <a:pt x="301" y="68"/>
                    <a:pt x="304" y="69"/>
                    <a:pt x="301" y="70"/>
                  </a:cubicBezTo>
                  <a:cubicBezTo>
                    <a:pt x="323" y="95"/>
                    <a:pt x="328" y="105"/>
                    <a:pt x="335" y="112"/>
                  </a:cubicBezTo>
                  <a:cubicBezTo>
                    <a:pt x="376" y="170"/>
                    <a:pt x="381" y="179"/>
                    <a:pt x="388" y="186"/>
                  </a:cubicBezTo>
                  <a:cubicBezTo>
                    <a:pt x="400" y="199"/>
                    <a:pt x="398" y="205"/>
                    <a:pt x="401" y="205"/>
                  </a:cubicBezTo>
                  <a:cubicBezTo>
                    <a:pt x="447" y="261"/>
                    <a:pt x="446" y="268"/>
                    <a:pt x="454" y="268"/>
                  </a:cubicBezTo>
                  <a:cubicBezTo>
                    <a:pt x="490" y="311"/>
                    <a:pt x="499" y="316"/>
                    <a:pt x="507" y="321"/>
                  </a:cubicBezTo>
                  <a:cubicBezTo>
                    <a:pt x="561" y="357"/>
                    <a:pt x="566" y="359"/>
                    <a:pt x="570" y="362"/>
                  </a:cubicBezTo>
                  <a:close/>
                  <a:moveTo>
                    <a:pt x="302" y="11"/>
                  </a:moveTo>
                  <a:cubicBezTo>
                    <a:pt x="307" y="12"/>
                    <a:pt x="307" y="17"/>
                    <a:pt x="309" y="20"/>
                  </a:cubicBezTo>
                  <a:cubicBezTo>
                    <a:pt x="330" y="42"/>
                    <a:pt x="334" y="46"/>
                    <a:pt x="336" y="49"/>
                  </a:cubicBezTo>
                  <a:cubicBezTo>
                    <a:pt x="367" y="88"/>
                    <a:pt x="377" y="91"/>
                    <a:pt x="379" y="102"/>
                  </a:cubicBezTo>
                  <a:cubicBezTo>
                    <a:pt x="406" y="126"/>
                    <a:pt x="411" y="133"/>
                    <a:pt x="417" y="140"/>
                  </a:cubicBezTo>
                  <a:cubicBezTo>
                    <a:pt x="438" y="163"/>
                    <a:pt x="438" y="170"/>
                    <a:pt x="443" y="171"/>
                  </a:cubicBezTo>
                  <a:cubicBezTo>
                    <a:pt x="467" y="210"/>
                    <a:pt x="471" y="213"/>
                    <a:pt x="475" y="216"/>
                  </a:cubicBezTo>
                  <a:cubicBezTo>
                    <a:pt x="531" y="283"/>
                    <a:pt x="547" y="295"/>
                    <a:pt x="560" y="309"/>
                  </a:cubicBezTo>
                  <a:cubicBezTo>
                    <a:pt x="599" y="341"/>
                    <a:pt x="605" y="342"/>
                    <a:pt x="609" y="345"/>
                  </a:cubicBezTo>
                  <a:cubicBezTo>
                    <a:pt x="673" y="381"/>
                    <a:pt x="686" y="381"/>
                    <a:pt x="695" y="386"/>
                  </a:cubicBezTo>
                  <a:cubicBezTo>
                    <a:pt x="721" y="396"/>
                    <a:pt x="727" y="396"/>
                    <a:pt x="728" y="394"/>
                  </a:cubicBezTo>
                  <a:cubicBezTo>
                    <a:pt x="651" y="365"/>
                    <a:pt x="649" y="359"/>
                    <a:pt x="642" y="359"/>
                  </a:cubicBezTo>
                  <a:cubicBezTo>
                    <a:pt x="620" y="341"/>
                    <a:pt x="613" y="344"/>
                    <a:pt x="614" y="339"/>
                  </a:cubicBezTo>
                  <a:cubicBezTo>
                    <a:pt x="577" y="315"/>
                    <a:pt x="575" y="308"/>
                    <a:pt x="569" y="305"/>
                  </a:cubicBezTo>
                  <a:cubicBezTo>
                    <a:pt x="528" y="271"/>
                    <a:pt x="522" y="259"/>
                    <a:pt x="513" y="249"/>
                  </a:cubicBezTo>
                  <a:cubicBezTo>
                    <a:pt x="493" y="223"/>
                    <a:pt x="490" y="221"/>
                    <a:pt x="488" y="218"/>
                  </a:cubicBezTo>
                  <a:cubicBezTo>
                    <a:pt x="438" y="148"/>
                    <a:pt x="431" y="145"/>
                    <a:pt x="428" y="138"/>
                  </a:cubicBezTo>
                  <a:cubicBezTo>
                    <a:pt x="399" y="107"/>
                    <a:pt x="393" y="109"/>
                    <a:pt x="394" y="103"/>
                  </a:cubicBezTo>
                  <a:cubicBezTo>
                    <a:pt x="402" y="110"/>
                    <a:pt x="418" y="119"/>
                    <a:pt x="426" y="136"/>
                  </a:cubicBezTo>
                  <a:cubicBezTo>
                    <a:pt x="508" y="213"/>
                    <a:pt x="510" y="216"/>
                    <a:pt x="512" y="221"/>
                  </a:cubicBezTo>
                  <a:cubicBezTo>
                    <a:pt x="551" y="253"/>
                    <a:pt x="560" y="257"/>
                    <a:pt x="565" y="264"/>
                  </a:cubicBezTo>
                  <a:cubicBezTo>
                    <a:pt x="600" y="292"/>
                    <a:pt x="607" y="292"/>
                    <a:pt x="610" y="295"/>
                  </a:cubicBezTo>
                  <a:cubicBezTo>
                    <a:pt x="673" y="323"/>
                    <a:pt x="681" y="327"/>
                    <a:pt x="690" y="332"/>
                  </a:cubicBezTo>
                  <a:cubicBezTo>
                    <a:pt x="776" y="339"/>
                    <a:pt x="758" y="349"/>
                    <a:pt x="758" y="342"/>
                  </a:cubicBezTo>
                  <a:cubicBezTo>
                    <a:pt x="713" y="335"/>
                    <a:pt x="714" y="330"/>
                    <a:pt x="708" y="332"/>
                  </a:cubicBezTo>
                  <a:cubicBezTo>
                    <a:pt x="676" y="319"/>
                    <a:pt x="674" y="317"/>
                    <a:pt x="671" y="316"/>
                  </a:cubicBezTo>
                  <a:cubicBezTo>
                    <a:pt x="583" y="266"/>
                    <a:pt x="571" y="260"/>
                    <a:pt x="563" y="250"/>
                  </a:cubicBezTo>
                  <a:cubicBezTo>
                    <a:pt x="544" y="234"/>
                    <a:pt x="536" y="232"/>
                    <a:pt x="533" y="226"/>
                  </a:cubicBezTo>
                  <a:cubicBezTo>
                    <a:pt x="500" y="189"/>
                    <a:pt x="493" y="192"/>
                    <a:pt x="493" y="188"/>
                  </a:cubicBezTo>
                  <a:cubicBezTo>
                    <a:pt x="460" y="157"/>
                    <a:pt x="453" y="154"/>
                    <a:pt x="450" y="148"/>
                  </a:cubicBezTo>
                  <a:cubicBezTo>
                    <a:pt x="419" y="117"/>
                    <a:pt x="418" y="113"/>
                    <a:pt x="416" y="110"/>
                  </a:cubicBezTo>
                  <a:cubicBezTo>
                    <a:pt x="395" y="90"/>
                    <a:pt x="392" y="87"/>
                    <a:pt x="390" y="83"/>
                  </a:cubicBezTo>
                  <a:cubicBezTo>
                    <a:pt x="362" y="53"/>
                    <a:pt x="359" y="51"/>
                    <a:pt x="356" y="47"/>
                  </a:cubicBezTo>
                  <a:cubicBezTo>
                    <a:pt x="336" y="23"/>
                    <a:pt x="330" y="17"/>
                    <a:pt x="322" y="14"/>
                  </a:cubicBezTo>
                  <a:cubicBezTo>
                    <a:pt x="298" y="1"/>
                    <a:pt x="299" y="2"/>
                    <a:pt x="300" y="3"/>
                  </a:cubicBezTo>
                  <a:close/>
                  <a:moveTo>
                    <a:pt x="481" y="318"/>
                  </a:moveTo>
                  <a:cubicBezTo>
                    <a:pt x="482" y="313"/>
                    <a:pt x="475" y="316"/>
                    <a:pt x="475" y="312"/>
                  </a:cubicBezTo>
                  <a:cubicBezTo>
                    <a:pt x="454" y="299"/>
                    <a:pt x="458" y="290"/>
                    <a:pt x="451" y="292"/>
                  </a:cubicBezTo>
                  <a:cubicBezTo>
                    <a:pt x="423" y="256"/>
                    <a:pt x="421" y="248"/>
                    <a:pt x="415" y="245"/>
                  </a:cubicBezTo>
                  <a:cubicBezTo>
                    <a:pt x="363" y="176"/>
                    <a:pt x="360" y="170"/>
                    <a:pt x="356" y="165"/>
                  </a:cubicBezTo>
                  <a:cubicBezTo>
                    <a:pt x="325" y="135"/>
                    <a:pt x="328" y="128"/>
                    <a:pt x="324" y="127"/>
                  </a:cubicBezTo>
                  <a:cubicBezTo>
                    <a:pt x="302" y="102"/>
                    <a:pt x="300" y="99"/>
                    <a:pt x="298" y="96"/>
                  </a:cubicBezTo>
                  <a:cubicBezTo>
                    <a:pt x="281" y="81"/>
                    <a:pt x="283" y="75"/>
                    <a:pt x="277" y="76"/>
                  </a:cubicBezTo>
                  <a:cubicBezTo>
                    <a:pt x="243" y="44"/>
                    <a:pt x="242" y="35"/>
                    <a:pt x="237" y="32"/>
                  </a:cubicBezTo>
                  <a:cubicBezTo>
                    <a:pt x="188" y="0"/>
                    <a:pt x="188" y="0"/>
                    <a:pt x="188" y="0"/>
                  </a:cubicBezTo>
                  <a:cubicBezTo>
                    <a:pt x="212" y="17"/>
                    <a:pt x="211" y="22"/>
                    <a:pt x="215" y="23"/>
                  </a:cubicBezTo>
                  <a:cubicBezTo>
                    <a:pt x="253" y="58"/>
                    <a:pt x="259" y="67"/>
                    <a:pt x="266" y="76"/>
                  </a:cubicBezTo>
                  <a:cubicBezTo>
                    <a:pt x="296" y="102"/>
                    <a:pt x="295" y="111"/>
                    <a:pt x="302" y="112"/>
                  </a:cubicBezTo>
                  <a:cubicBezTo>
                    <a:pt x="326" y="143"/>
                    <a:pt x="329" y="147"/>
                    <a:pt x="332" y="152"/>
                  </a:cubicBezTo>
                  <a:cubicBezTo>
                    <a:pt x="388" y="223"/>
                    <a:pt x="403" y="238"/>
                    <a:pt x="415" y="258"/>
                  </a:cubicBezTo>
                  <a:cubicBezTo>
                    <a:pt x="406" y="259"/>
                    <a:pt x="407" y="252"/>
                    <a:pt x="402" y="251"/>
                  </a:cubicBezTo>
                  <a:cubicBezTo>
                    <a:pt x="390" y="240"/>
                    <a:pt x="387" y="237"/>
                    <a:pt x="385" y="233"/>
                  </a:cubicBezTo>
                  <a:cubicBezTo>
                    <a:pt x="337" y="185"/>
                    <a:pt x="333" y="183"/>
                    <a:pt x="331" y="178"/>
                  </a:cubicBezTo>
                  <a:cubicBezTo>
                    <a:pt x="308" y="153"/>
                    <a:pt x="304" y="149"/>
                    <a:pt x="302" y="144"/>
                  </a:cubicBezTo>
                  <a:cubicBezTo>
                    <a:pt x="264" y="114"/>
                    <a:pt x="262" y="109"/>
                    <a:pt x="259" y="104"/>
                  </a:cubicBezTo>
                  <a:cubicBezTo>
                    <a:pt x="226" y="72"/>
                    <a:pt x="225" y="70"/>
                    <a:pt x="225" y="66"/>
                  </a:cubicBezTo>
                  <a:cubicBezTo>
                    <a:pt x="208" y="50"/>
                    <a:pt x="204" y="52"/>
                    <a:pt x="203" y="51"/>
                  </a:cubicBezTo>
                  <a:cubicBezTo>
                    <a:pt x="191" y="41"/>
                    <a:pt x="195" y="31"/>
                    <a:pt x="186" y="33"/>
                  </a:cubicBezTo>
                  <a:cubicBezTo>
                    <a:pt x="161" y="8"/>
                    <a:pt x="156" y="3"/>
                    <a:pt x="151" y="0"/>
                  </a:cubicBezTo>
                  <a:cubicBezTo>
                    <a:pt x="146" y="9"/>
                    <a:pt x="157" y="12"/>
                    <a:pt x="163" y="21"/>
                  </a:cubicBezTo>
                  <a:cubicBezTo>
                    <a:pt x="222" y="79"/>
                    <a:pt x="222" y="82"/>
                    <a:pt x="227" y="82"/>
                  </a:cubicBezTo>
                  <a:cubicBezTo>
                    <a:pt x="270" y="123"/>
                    <a:pt x="283" y="140"/>
                    <a:pt x="299" y="153"/>
                  </a:cubicBezTo>
                  <a:cubicBezTo>
                    <a:pt x="371" y="231"/>
                    <a:pt x="379" y="238"/>
                    <a:pt x="387" y="244"/>
                  </a:cubicBezTo>
                  <a:cubicBezTo>
                    <a:pt x="402" y="255"/>
                    <a:pt x="401" y="259"/>
                    <a:pt x="402" y="260"/>
                  </a:cubicBezTo>
                  <a:cubicBezTo>
                    <a:pt x="428" y="278"/>
                    <a:pt x="434" y="280"/>
                    <a:pt x="438" y="283"/>
                  </a:cubicBezTo>
                  <a:cubicBezTo>
                    <a:pt x="452" y="313"/>
                    <a:pt x="453" y="308"/>
                    <a:pt x="449" y="307"/>
                  </a:cubicBezTo>
                  <a:cubicBezTo>
                    <a:pt x="415" y="279"/>
                    <a:pt x="402" y="274"/>
                    <a:pt x="395" y="262"/>
                  </a:cubicBezTo>
                  <a:cubicBezTo>
                    <a:pt x="372" y="237"/>
                    <a:pt x="362" y="242"/>
                    <a:pt x="365" y="235"/>
                  </a:cubicBezTo>
                  <a:cubicBezTo>
                    <a:pt x="334" y="218"/>
                    <a:pt x="340" y="208"/>
                    <a:pt x="333" y="210"/>
                  </a:cubicBezTo>
                  <a:cubicBezTo>
                    <a:pt x="294" y="174"/>
                    <a:pt x="286" y="163"/>
                    <a:pt x="275" y="155"/>
                  </a:cubicBezTo>
                  <a:cubicBezTo>
                    <a:pt x="252" y="130"/>
                    <a:pt x="243" y="121"/>
                    <a:pt x="235" y="110"/>
                  </a:cubicBezTo>
                  <a:cubicBezTo>
                    <a:pt x="204" y="81"/>
                    <a:pt x="203" y="77"/>
                    <a:pt x="198" y="77"/>
                  </a:cubicBezTo>
                  <a:cubicBezTo>
                    <a:pt x="175" y="53"/>
                    <a:pt x="174" y="50"/>
                    <a:pt x="169" y="50"/>
                  </a:cubicBezTo>
                  <a:cubicBezTo>
                    <a:pt x="128" y="16"/>
                    <a:pt x="128" y="10"/>
                    <a:pt x="124" y="10"/>
                  </a:cubicBezTo>
                  <a:cubicBezTo>
                    <a:pt x="97" y="0"/>
                    <a:pt x="97" y="0"/>
                    <a:pt x="97" y="0"/>
                  </a:cubicBezTo>
                  <a:cubicBezTo>
                    <a:pt x="109" y="13"/>
                    <a:pt x="115" y="11"/>
                    <a:pt x="117" y="14"/>
                  </a:cubicBezTo>
                  <a:cubicBezTo>
                    <a:pt x="149" y="40"/>
                    <a:pt x="153" y="44"/>
                    <a:pt x="158" y="47"/>
                  </a:cubicBezTo>
                  <a:cubicBezTo>
                    <a:pt x="184" y="78"/>
                    <a:pt x="190" y="76"/>
                    <a:pt x="192" y="79"/>
                  </a:cubicBezTo>
                  <a:cubicBezTo>
                    <a:pt x="224" y="117"/>
                    <a:pt x="233" y="116"/>
                    <a:pt x="235" y="123"/>
                  </a:cubicBezTo>
                  <a:cubicBezTo>
                    <a:pt x="265" y="147"/>
                    <a:pt x="259" y="157"/>
                    <a:pt x="267" y="154"/>
                  </a:cubicBezTo>
                  <a:cubicBezTo>
                    <a:pt x="309" y="195"/>
                    <a:pt x="316" y="204"/>
                    <a:pt x="326" y="210"/>
                  </a:cubicBezTo>
                  <a:cubicBezTo>
                    <a:pt x="368" y="247"/>
                    <a:pt x="370" y="250"/>
                    <a:pt x="371" y="253"/>
                  </a:cubicBezTo>
                  <a:cubicBezTo>
                    <a:pt x="388" y="266"/>
                    <a:pt x="391" y="268"/>
                    <a:pt x="393" y="271"/>
                  </a:cubicBezTo>
                  <a:cubicBezTo>
                    <a:pt x="434" y="300"/>
                    <a:pt x="438" y="306"/>
                    <a:pt x="444" y="311"/>
                  </a:cubicBezTo>
                  <a:cubicBezTo>
                    <a:pt x="518" y="348"/>
                    <a:pt x="519" y="356"/>
                    <a:pt x="528" y="356"/>
                  </a:cubicBezTo>
                  <a:cubicBezTo>
                    <a:pt x="528" y="354"/>
                    <a:pt x="515" y="339"/>
                    <a:pt x="494" y="332"/>
                  </a:cubicBezTo>
                  <a:close/>
                  <a:moveTo>
                    <a:pt x="334" y="250"/>
                  </a:moveTo>
                  <a:cubicBezTo>
                    <a:pt x="334" y="253"/>
                    <a:pt x="329" y="251"/>
                    <a:pt x="328" y="250"/>
                  </a:cubicBezTo>
                  <a:cubicBezTo>
                    <a:pt x="294" y="242"/>
                    <a:pt x="287" y="241"/>
                    <a:pt x="282" y="238"/>
                  </a:cubicBezTo>
                  <a:cubicBezTo>
                    <a:pt x="243" y="217"/>
                    <a:pt x="240" y="212"/>
                    <a:pt x="233" y="210"/>
                  </a:cubicBezTo>
                  <a:cubicBezTo>
                    <a:pt x="199" y="185"/>
                    <a:pt x="191" y="185"/>
                    <a:pt x="188" y="179"/>
                  </a:cubicBezTo>
                  <a:cubicBezTo>
                    <a:pt x="160" y="165"/>
                    <a:pt x="162" y="158"/>
                    <a:pt x="157" y="159"/>
                  </a:cubicBezTo>
                  <a:cubicBezTo>
                    <a:pt x="123" y="136"/>
                    <a:pt x="120" y="135"/>
                    <a:pt x="119" y="132"/>
                  </a:cubicBezTo>
                  <a:cubicBezTo>
                    <a:pt x="106" y="116"/>
                    <a:pt x="99" y="119"/>
                    <a:pt x="100" y="114"/>
                  </a:cubicBezTo>
                  <a:cubicBezTo>
                    <a:pt x="78" y="92"/>
                    <a:pt x="72" y="93"/>
                    <a:pt x="72" y="89"/>
                  </a:cubicBezTo>
                  <a:cubicBezTo>
                    <a:pt x="48" y="72"/>
                    <a:pt x="41" y="63"/>
                    <a:pt x="31" y="58"/>
                  </a:cubicBezTo>
                  <a:cubicBezTo>
                    <a:pt x="17" y="42"/>
                    <a:pt x="10" y="41"/>
                    <a:pt x="7" y="35"/>
                  </a:cubicBezTo>
                  <a:cubicBezTo>
                    <a:pt x="0" y="41"/>
                    <a:pt x="0" y="41"/>
                    <a:pt x="0" y="41"/>
                  </a:cubicBezTo>
                  <a:cubicBezTo>
                    <a:pt x="33" y="72"/>
                    <a:pt x="49" y="80"/>
                    <a:pt x="59" y="93"/>
                  </a:cubicBezTo>
                  <a:cubicBezTo>
                    <a:pt x="106" y="127"/>
                    <a:pt x="111" y="134"/>
                    <a:pt x="119" y="138"/>
                  </a:cubicBezTo>
                  <a:cubicBezTo>
                    <a:pt x="161" y="171"/>
                    <a:pt x="167" y="172"/>
                    <a:pt x="170" y="174"/>
                  </a:cubicBezTo>
                  <a:cubicBezTo>
                    <a:pt x="206" y="202"/>
                    <a:pt x="218" y="202"/>
                    <a:pt x="222" y="210"/>
                  </a:cubicBezTo>
                  <a:cubicBezTo>
                    <a:pt x="259" y="232"/>
                    <a:pt x="264" y="232"/>
                    <a:pt x="267" y="235"/>
                  </a:cubicBezTo>
                  <a:cubicBezTo>
                    <a:pt x="257" y="234"/>
                    <a:pt x="255" y="232"/>
                    <a:pt x="252" y="230"/>
                  </a:cubicBezTo>
                  <a:cubicBezTo>
                    <a:pt x="200" y="199"/>
                    <a:pt x="190" y="202"/>
                    <a:pt x="191" y="196"/>
                  </a:cubicBezTo>
                  <a:cubicBezTo>
                    <a:pt x="163" y="176"/>
                    <a:pt x="156" y="175"/>
                    <a:pt x="151" y="172"/>
                  </a:cubicBezTo>
                  <a:cubicBezTo>
                    <a:pt x="101" y="134"/>
                    <a:pt x="92" y="128"/>
                    <a:pt x="84" y="122"/>
                  </a:cubicBezTo>
                  <a:cubicBezTo>
                    <a:pt x="53" y="95"/>
                    <a:pt x="51" y="94"/>
                    <a:pt x="50" y="91"/>
                  </a:cubicBezTo>
                  <a:cubicBezTo>
                    <a:pt x="29" y="74"/>
                    <a:pt x="23" y="66"/>
                    <a:pt x="13" y="60"/>
                  </a:cubicBezTo>
                  <a:cubicBezTo>
                    <a:pt x="0" y="57"/>
                    <a:pt x="0" y="57"/>
                    <a:pt x="0" y="57"/>
                  </a:cubicBezTo>
                  <a:cubicBezTo>
                    <a:pt x="19" y="82"/>
                    <a:pt x="31" y="79"/>
                    <a:pt x="30" y="86"/>
                  </a:cubicBezTo>
                  <a:cubicBezTo>
                    <a:pt x="69" y="116"/>
                    <a:pt x="73" y="119"/>
                    <a:pt x="75" y="124"/>
                  </a:cubicBezTo>
                  <a:cubicBezTo>
                    <a:pt x="153" y="178"/>
                    <a:pt x="153" y="184"/>
                    <a:pt x="159" y="185"/>
                  </a:cubicBezTo>
                  <a:cubicBezTo>
                    <a:pt x="185" y="204"/>
                    <a:pt x="191" y="202"/>
                    <a:pt x="191" y="205"/>
                  </a:cubicBezTo>
                  <a:cubicBezTo>
                    <a:pt x="218" y="217"/>
                    <a:pt x="218" y="224"/>
                    <a:pt x="226" y="223"/>
                  </a:cubicBezTo>
                  <a:cubicBezTo>
                    <a:pt x="256" y="242"/>
                    <a:pt x="265" y="239"/>
                    <a:pt x="267" y="244"/>
                  </a:cubicBezTo>
                  <a:cubicBezTo>
                    <a:pt x="318" y="258"/>
                    <a:pt x="319" y="256"/>
                    <a:pt x="319" y="254"/>
                  </a:cubicBezTo>
                  <a:close/>
                  <a:moveTo>
                    <a:pt x="121" y="234"/>
                  </a:moveTo>
                  <a:cubicBezTo>
                    <a:pt x="120" y="225"/>
                    <a:pt x="107" y="224"/>
                    <a:pt x="113" y="214"/>
                  </a:cubicBezTo>
                  <a:cubicBezTo>
                    <a:pt x="89" y="189"/>
                    <a:pt x="86" y="187"/>
                    <a:pt x="85" y="183"/>
                  </a:cubicBezTo>
                  <a:cubicBezTo>
                    <a:pt x="33" y="112"/>
                    <a:pt x="28" y="112"/>
                    <a:pt x="28" y="108"/>
                  </a:cubicBezTo>
                  <a:cubicBezTo>
                    <a:pt x="17" y="98"/>
                    <a:pt x="17" y="93"/>
                    <a:pt x="15" y="90"/>
                  </a:cubicBezTo>
                  <a:cubicBezTo>
                    <a:pt x="0" y="87"/>
                    <a:pt x="0" y="87"/>
                    <a:pt x="0" y="87"/>
                  </a:cubicBezTo>
                  <a:cubicBezTo>
                    <a:pt x="55" y="148"/>
                    <a:pt x="52" y="155"/>
                    <a:pt x="57" y="154"/>
                  </a:cubicBezTo>
                  <a:cubicBezTo>
                    <a:pt x="78" y="181"/>
                    <a:pt x="82" y="193"/>
                    <a:pt x="91" y="199"/>
                  </a:cubicBezTo>
                  <a:cubicBezTo>
                    <a:pt x="73" y="185"/>
                    <a:pt x="68" y="185"/>
                    <a:pt x="65" y="183"/>
                  </a:cubicBezTo>
                  <a:cubicBezTo>
                    <a:pt x="41" y="160"/>
                    <a:pt x="37" y="159"/>
                    <a:pt x="35" y="156"/>
                  </a:cubicBezTo>
                  <a:cubicBezTo>
                    <a:pt x="18" y="140"/>
                    <a:pt x="18" y="134"/>
                    <a:pt x="14" y="134"/>
                  </a:cubicBezTo>
                  <a:cubicBezTo>
                    <a:pt x="1" y="118"/>
                    <a:pt x="0" y="117"/>
                    <a:pt x="0" y="117"/>
                  </a:cubicBezTo>
                  <a:cubicBezTo>
                    <a:pt x="14" y="140"/>
                    <a:pt x="14" y="149"/>
                    <a:pt x="22" y="149"/>
                  </a:cubicBezTo>
                  <a:cubicBezTo>
                    <a:pt x="57" y="180"/>
                    <a:pt x="73" y="199"/>
                    <a:pt x="100" y="210"/>
                  </a:cubicBezTo>
                  <a:cubicBezTo>
                    <a:pt x="129" y="243"/>
                    <a:pt x="126" y="252"/>
                    <a:pt x="134" y="252"/>
                  </a:cubicBezTo>
                  <a:close/>
                  <a:moveTo>
                    <a:pt x="11" y="166"/>
                  </a:moveTo>
                  <a:cubicBezTo>
                    <a:pt x="8" y="162"/>
                    <a:pt x="4" y="159"/>
                    <a:pt x="0" y="156"/>
                  </a:cubicBezTo>
                  <a:cubicBezTo>
                    <a:pt x="0" y="161"/>
                    <a:pt x="0" y="161"/>
                    <a:pt x="0" y="161"/>
                  </a:cubicBezTo>
                  <a:cubicBezTo>
                    <a:pt x="4" y="164"/>
                    <a:pt x="7" y="168"/>
                    <a:pt x="11" y="171"/>
                  </a:cubicBezTo>
                  <a:cubicBezTo>
                    <a:pt x="13" y="174"/>
                    <a:pt x="17" y="175"/>
                    <a:pt x="20" y="177"/>
                  </a:cubicBezTo>
                  <a:cubicBezTo>
                    <a:pt x="21" y="181"/>
                    <a:pt x="23" y="184"/>
                    <a:pt x="28" y="184"/>
                  </a:cubicBezTo>
                  <a:cubicBezTo>
                    <a:pt x="27" y="174"/>
                    <a:pt x="16" y="173"/>
                    <a:pt x="11" y="166"/>
                  </a:cubicBezTo>
                  <a:close/>
                  <a:moveTo>
                    <a:pt x="344" y="19"/>
                  </a:moveTo>
                  <a:cubicBezTo>
                    <a:pt x="350" y="20"/>
                    <a:pt x="354" y="23"/>
                    <a:pt x="357" y="28"/>
                  </a:cubicBezTo>
                  <a:cubicBezTo>
                    <a:pt x="389" y="48"/>
                    <a:pt x="387" y="57"/>
                    <a:pt x="395" y="57"/>
                  </a:cubicBezTo>
                  <a:cubicBezTo>
                    <a:pt x="424" y="87"/>
                    <a:pt x="433" y="94"/>
                    <a:pt x="440" y="102"/>
                  </a:cubicBezTo>
                  <a:cubicBezTo>
                    <a:pt x="455" y="116"/>
                    <a:pt x="459" y="119"/>
                    <a:pt x="461" y="124"/>
                  </a:cubicBezTo>
                  <a:cubicBezTo>
                    <a:pt x="510" y="168"/>
                    <a:pt x="510" y="171"/>
                    <a:pt x="513" y="173"/>
                  </a:cubicBezTo>
                  <a:cubicBezTo>
                    <a:pt x="537" y="198"/>
                    <a:pt x="543" y="206"/>
                    <a:pt x="551" y="213"/>
                  </a:cubicBezTo>
                  <a:cubicBezTo>
                    <a:pt x="608" y="261"/>
                    <a:pt x="615" y="269"/>
                    <a:pt x="626" y="274"/>
                  </a:cubicBezTo>
                  <a:cubicBezTo>
                    <a:pt x="680" y="316"/>
                    <a:pt x="689" y="315"/>
                    <a:pt x="690" y="321"/>
                  </a:cubicBezTo>
                  <a:cubicBezTo>
                    <a:pt x="732" y="334"/>
                    <a:pt x="735" y="339"/>
                    <a:pt x="742" y="339"/>
                  </a:cubicBezTo>
                  <a:cubicBezTo>
                    <a:pt x="730" y="330"/>
                    <a:pt x="704" y="323"/>
                    <a:pt x="686" y="308"/>
                  </a:cubicBezTo>
                  <a:cubicBezTo>
                    <a:pt x="639" y="278"/>
                    <a:pt x="641" y="272"/>
                    <a:pt x="635" y="274"/>
                  </a:cubicBezTo>
                  <a:cubicBezTo>
                    <a:pt x="608" y="255"/>
                    <a:pt x="606" y="249"/>
                    <a:pt x="600" y="247"/>
                  </a:cubicBezTo>
                  <a:cubicBezTo>
                    <a:pt x="583" y="231"/>
                    <a:pt x="579" y="227"/>
                    <a:pt x="575" y="222"/>
                  </a:cubicBezTo>
                  <a:cubicBezTo>
                    <a:pt x="552" y="203"/>
                    <a:pt x="550" y="201"/>
                    <a:pt x="549" y="198"/>
                  </a:cubicBezTo>
                  <a:cubicBezTo>
                    <a:pt x="514" y="167"/>
                    <a:pt x="510" y="155"/>
                    <a:pt x="498" y="151"/>
                  </a:cubicBezTo>
                  <a:cubicBezTo>
                    <a:pt x="483" y="134"/>
                    <a:pt x="481" y="128"/>
                    <a:pt x="474" y="126"/>
                  </a:cubicBezTo>
                  <a:cubicBezTo>
                    <a:pt x="437" y="89"/>
                    <a:pt x="435" y="87"/>
                    <a:pt x="434" y="84"/>
                  </a:cubicBezTo>
                  <a:cubicBezTo>
                    <a:pt x="412" y="66"/>
                    <a:pt x="412" y="61"/>
                    <a:pt x="410" y="60"/>
                  </a:cubicBezTo>
                  <a:cubicBezTo>
                    <a:pt x="384" y="40"/>
                    <a:pt x="384" y="33"/>
                    <a:pt x="376" y="33"/>
                  </a:cubicBezTo>
                  <a:cubicBezTo>
                    <a:pt x="341" y="5"/>
                    <a:pt x="342" y="2"/>
                    <a:pt x="340" y="0"/>
                  </a:cubicBezTo>
                  <a:cubicBezTo>
                    <a:pt x="333" y="12"/>
                    <a:pt x="344" y="10"/>
                    <a:pt x="344" y="19"/>
                  </a:cubicBezTo>
                  <a:close/>
                  <a:moveTo>
                    <a:pt x="23" y="16"/>
                  </a:moveTo>
                  <a:cubicBezTo>
                    <a:pt x="28" y="17"/>
                    <a:pt x="27" y="24"/>
                    <a:pt x="34" y="23"/>
                  </a:cubicBezTo>
                  <a:cubicBezTo>
                    <a:pt x="98" y="85"/>
                    <a:pt x="111" y="95"/>
                    <a:pt x="124" y="106"/>
                  </a:cubicBezTo>
                  <a:cubicBezTo>
                    <a:pt x="164" y="139"/>
                    <a:pt x="170" y="139"/>
                    <a:pt x="173" y="142"/>
                  </a:cubicBezTo>
                  <a:cubicBezTo>
                    <a:pt x="198" y="155"/>
                    <a:pt x="200" y="167"/>
                    <a:pt x="203" y="160"/>
                  </a:cubicBezTo>
                  <a:cubicBezTo>
                    <a:pt x="176" y="139"/>
                    <a:pt x="168" y="135"/>
                    <a:pt x="162" y="128"/>
                  </a:cubicBezTo>
                  <a:cubicBezTo>
                    <a:pt x="125" y="105"/>
                    <a:pt x="127" y="96"/>
                    <a:pt x="120" y="97"/>
                  </a:cubicBezTo>
                  <a:cubicBezTo>
                    <a:pt x="87" y="61"/>
                    <a:pt x="83" y="58"/>
                    <a:pt x="81" y="52"/>
                  </a:cubicBezTo>
                  <a:cubicBezTo>
                    <a:pt x="44" y="19"/>
                    <a:pt x="37" y="18"/>
                    <a:pt x="36" y="12"/>
                  </a:cubicBezTo>
                  <a:cubicBezTo>
                    <a:pt x="57" y="26"/>
                    <a:pt x="59" y="27"/>
                    <a:pt x="60" y="30"/>
                  </a:cubicBezTo>
                  <a:cubicBezTo>
                    <a:pt x="113" y="68"/>
                    <a:pt x="115" y="72"/>
                    <a:pt x="120" y="75"/>
                  </a:cubicBezTo>
                  <a:cubicBezTo>
                    <a:pt x="136" y="88"/>
                    <a:pt x="136" y="93"/>
                    <a:pt x="141" y="95"/>
                  </a:cubicBezTo>
                  <a:cubicBezTo>
                    <a:pt x="159" y="107"/>
                    <a:pt x="158" y="115"/>
                    <a:pt x="165" y="115"/>
                  </a:cubicBezTo>
                  <a:cubicBezTo>
                    <a:pt x="200" y="151"/>
                    <a:pt x="203" y="155"/>
                    <a:pt x="208" y="158"/>
                  </a:cubicBezTo>
                  <a:cubicBezTo>
                    <a:pt x="213" y="167"/>
                    <a:pt x="206" y="161"/>
                    <a:pt x="205" y="166"/>
                  </a:cubicBezTo>
                  <a:cubicBezTo>
                    <a:pt x="223" y="173"/>
                    <a:pt x="223" y="176"/>
                    <a:pt x="227" y="175"/>
                  </a:cubicBezTo>
                  <a:cubicBezTo>
                    <a:pt x="288" y="224"/>
                    <a:pt x="292" y="232"/>
                    <a:pt x="302" y="234"/>
                  </a:cubicBezTo>
                  <a:cubicBezTo>
                    <a:pt x="286" y="216"/>
                    <a:pt x="279" y="218"/>
                    <a:pt x="278" y="214"/>
                  </a:cubicBezTo>
                  <a:cubicBezTo>
                    <a:pt x="243" y="190"/>
                    <a:pt x="241" y="181"/>
                    <a:pt x="233" y="178"/>
                  </a:cubicBezTo>
                  <a:cubicBezTo>
                    <a:pt x="210" y="150"/>
                    <a:pt x="206" y="151"/>
                    <a:pt x="206" y="149"/>
                  </a:cubicBezTo>
                  <a:cubicBezTo>
                    <a:pt x="190" y="135"/>
                    <a:pt x="190" y="129"/>
                    <a:pt x="186" y="127"/>
                  </a:cubicBezTo>
                  <a:cubicBezTo>
                    <a:pt x="158" y="104"/>
                    <a:pt x="159" y="100"/>
                    <a:pt x="157" y="100"/>
                  </a:cubicBezTo>
                  <a:cubicBezTo>
                    <a:pt x="131" y="77"/>
                    <a:pt x="130" y="72"/>
                    <a:pt x="124" y="71"/>
                  </a:cubicBezTo>
                  <a:cubicBezTo>
                    <a:pt x="111" y="59"/>
                    <a:pt x="109" y="57"/>
                    <a:pt x="110" y="53"/>
                  </a:cubicBezTo>
                  <a:cubicBezTo>
                    <a:pt x="80" y="36"/>
                    <a:pt x="78" y="26"/>
                    <a:pt x="67" y="24"/>
                  </a:cubicBezTo>
                  <a:cubicBezTo>
                    <a:pt x="21" y="0"/>
                    <a:pt x="21" y="0"/>
                    <a:pt x="21" y="0"/>
                  </a:cubicBezTo>
                  <a:cubicBezTo>
                    <a:pt x="32" y="10"/>
                    <a:pt x="35" y="11"/>
                    <a:pt x="32" y="12"/>
                  </a:cubicBezTo>
                  <a:cubicBezTo>
                    <a:pt x="17" y="0"/>
                    <a:pt x="16" y="0"/>
                    <a:pt x="16" y="0"/>
                  </a:cubicBezTo>
                  <a:cubicBezTo>
                    <a:pt x="18" y="10"/>
                    <a:pt x="21" y="13"/>
                    <a:pt x="23" y="16"/>
                  </a:cubicBezTo>
                  <a:close/>
                  <a:moveTo>
                    <a:pt x="573" y="13"/>
                  </a:moveTo>
                  <a:cubicBezTo>
                    <a:pt x="580" y="12"/>
                    <a:pt x="581" y="16"/>
                    <a:pt x="586" y="18"/>
                  </a:cubicBezTo>
                  <a:cubicBezTo>
                    <a:pt x="629" y="35"/>
                    <a:pt x="631" y="39"/>
                    <a:pt x="633" y="43"/>
                  </a:cubicBezTo>
                  <a:cubicBezTo>
                    <a:pt x="676" y="58"/>
                    <a:pt x="677" y="64"/>
                    <a:pt x="683" y="63"/>
                  </a:cubicBezTo>
                  <a:cubicBezTo>
                    <a:pt x="756" y="103"/>
                    <a:pt x="764" y="101"/>
                    <a:pt x="767" y="104"/>
                  </a:cubicBezTo>
                  <a:cubicBezTo>
                    <a:pt x="794" y="116"/>
                    <a:pt x="796" y="117"/>
                    <a:pt x="797" y="118"/>
                  </a:cubicBezTo>
                  <a:cubicBezTo>
                    <a:pt x="830" y="132"/>
                    <a:pt x="838" y="134"/>
                    <a:pt x="843" y="139"/>
                  </a:cubicBezTo>
                  <a:cubicBezTo>
                    <a:pt x="867" y="145"/>
                    <a:pt x="870" y="146"/>
                    <a:pt x="873" y="148"/>
                  </a:cubicBezTo>
                  <a:cubicBezTo>
                    <a:pt x="896" y="159"/>
                    <a:pt x="909" y="152"/>
                    <a:pt x="908" y="158"/>
                  </a:cubicBezTo>
                  <a:cubicBezTo>
                    <a:pt x="949" y="161"/>
                    <a:pt x="969" y="161"/>
                    <a:pt x="988" y="162"/>
                  </a:cubicBezTo>
                  <a:cubicBezTo>
                    <a:pt x="1023" y="160"/>
                    <a:pt x="1029" y="155"/>
                    <a:pt x="1023" y="154"/>
                  </a:cubicBezTo>
                  <a:cubicBezTo>
                    <a:pt x="987" y="155"/>
                    <a:pt x="986" y="157"/>
                    <a:pt x="975" y="155"/>
                  </a:cubicBezTo>
                  <a:cubicBezTo>
                    <a:pt x="952" y="157"/>
                    <a:pt x="941" y="152"/>
                    <a:pt x="932" y="154"/>
                  </a:cubicBezTo>
                  <a:cubicBezTo>
                    <a:pt x="828" y="125"/>
                    <a:pt x="826" y="118"/>
                    <a:pt x="817" y="119"/>
                  </a:cubicBezTo>
                  <a:cubicBezTo>
                    <a:pt x="741" y="88"/>
                    <a:pt x="741" y="79"/>
                    <a:pt x="733" y="80"/>
                  </a:cubicBezTo>
                  <a:cubicBezTo>
                    <a:pt x="705" y="65"/>
                    <a:pt x="693" y="60"/>
                    <a:pt x="681" y="55"/>
                  </a:cubicBezTo>
                  <a:cubicBezTo>
                    <a:pt x="627" y="26"/>
                    <a:pt x="622" y="23"/>
                    <a:pt x="616" y="20"/>
                  </a:cubicBezTo>
                  <a:cubicBezTo>
                    <a:pt x="550" y="0"/>
                    <a:pt x="550" y="0"/>
                    <a:pt x="550" y="0"/>
                  </a:cubicBezTo>
                  <a:close/>
                  <a:moveTo>
                    <a:pt x="898" y="24"/>
                  </a:moveTo>
                  <a:cubicBezTo>
                    <a:pt x="929" y="32"/>
                    <a:pt x="973" y="35"/>
                    <a:pt x="1013" y="40"/>
                  </a:cubicBezTo>
                  <a:cubicBezTo>
                    <a:pt x="1029" y="40"/>
                    <a:pt x="1045" y="41"/>
                    <a:pt x="1061" y="41"/>
                  </a:cubicBezTo>
                  <a:cubicBezTo>
                    <a:pt x="1067" y="44"/>
                    <a:pt x="1070" y="40"/>
                    <a:pt x="1080" y="41"/>
                  </a:cubicBezTo>
                  <a:cubicBezTo>
                    <a:pt x="1085" y="42"/>
                    <a:pt x="1089" y="42"/>
                    <a:pt x="1093" y="42"/>
                  </a:cubicBezTo>
                  <a:cubicBezTo>
                    <a:pt x="1097" y="41"/>
                    <a:pt x="1105" y="45"/>
                    <a:pt x="1104" y="40"/>
                  </a:cubicBezTo>
                  <a:cubicBezTo>
                    <a:pt x="1102" y="38"/>
                    <a:pt x="1099" y="37"/>
                    <a:pt x="1093" y="37"/>
                  </a:cubicBezTo>
                  <a:cubicBezTo>
                    <a:pt x="1092" y="39"/>
                    <a:pt x="1083" y="42"/>
                    <a:pt x="1083" y="37"/>
                  </a:cubicBezTo>
                  <a:cubicBezTo>
                    <a:pt x="1071" y="38"/>
                    <a:pt x="1072" y="38"/>
                    <a:pt x="1061" y="39"/>
                  </a:cubicBezTo>
                  <a:cubicBezTo>
                    <a:pt x="1052" y="34"/>
                    <a:pt x="1036" y="37"/>
                    <a:pt x="1024" y="36"/>
                  </a:cubicBezTo>
                  <a:cubicBezTo>
                    <a:pt x="1020" y="32"/>
                    <a:pt x="1017" y="35"/>
                    <a:pt x="1013" y="36"/>
                  </a:cubicBezTo>
                  <a:cubicBezTo>
                    <a:pt x="1011" y="31"/>
                    <a:pt x="999" y="34"/>
                    <a:pt x="993" y="33"/>
                  </a:cubicBezTo>
                  <a:cubicBezTo>
                    <a:pt x="987" y="30"/>
                    <a:pt x="973" y="33"/>
                    <a:pt x="963" y="28"/>
                  </a:cubicBezTo>
                  <a:cubicBezTo>
                    <a:pt x="960" y="28"/>
                    <a:pt x="957" y="28"/>
                    <a:pt x="954" y="28"/>
                  </a:cubicBezTo>
                  <a:cubicBezTo>
                    <a:pt x="950" y="29"/>
                    <a:pt x="949" y="24"/>
                    <a:pt x="948" y="28"/>
                  </a:cubicBezTo>
                  <a:cubicBezTo>
                    <a:pt x="945" y="23"/>
                    <a:pt x="932" y="28"/>
                    <a:pt x="930" y="23"/>
                  </a:cubicBezTo>
                  <a:cubicBezTo>
                    <a:pt x="905" y="21"/>
                    <a:pt x="882" y="16"/>
                    <a:pt x="863" y="8"/>
                  </a:cubicBezTo>
                  <a:cubicBezTo>
                    <a:pt x="851" y="8"/>
                    <a:pt x="844" y="3"/>
                    <a:pt x="835" y="0"/>
                  </a:cubicBezTo>
                  <a:cubicBezTo>
                    <a:pt x="807" y="0"/>
                    <a:pt x="807" y="0"/>
                    <a:pt x="807" y="0"/>
                  </a:cubicBezTo>
                  <a:cubicBezTo>
                    <a:pt x="819" y="4"/>
                    <a:pt x="831" y="7"/>
                    <a:pt x="843" y="10"/>
                  </a:cubicBezTo>
                  <a:cubicBezTo>
                    <a:pt x="858" y="18"/>
                    <a:pt x="879" y="20"/>
                    <a:pt x="898" y="24"/>
                  </a:cubicBezTo>
                  <a:close/>
                  <a:moveTo>
                    <a:pt x="690" y="22"/>
                  </a:moveTo>
                  <a:cubicBezTo>
                    <a:pt x="702" y="24"/>
                    <a:pt x="706" y="33"/>
                    <a:pt x="718" y="34"/>
                  </a:cubicBezTo>
                  <a:cubicBezTo>
                    <a:pt x="748" y="52"/>
                    <a:pt x="757" y="50"/>
                    <a:pt x="757" y="56"/>
                  </a:cubicBezTo>
                  <a:cubicBezTo>
                    <a:pt x="818" y="82"/>
                    <a:pt x="835" y="92"/>
                    <a:pt x="854" y="100"/>
                  </a:cubicBezTo>
                  <a:cubicBezTo>
                    <a:pt x="902" y="118"/>
                    <a:pt x="913" y="116"/>
                    <a:pt x="915" y="121"/>
                  </a:cubicBezTo>
                  <a:cubicBezTo>
                    <a:pt x="1077" y="134"/>
                    <a:pt x="1088" y="131"/>
                    <a:pt x="1102" y="131"/>
                  </a:cubicBezTo>
                  <a:cubicBezTo>
                    <a:pt x="1107" y="124"/>
                    <a:pt x="1118" y="129"/>
                    <a:pt x="1116" y="121"/>
                  </a:cubicBezTo>
                  <a:cubicBezTo>
                    <a:pt x="1023" y="113"/>
                    <a:pt x="1015" y="114"/>
                    <a:pt x="1009" y="114"/>
                  </a:cubicBezTo>
                  <a:cubicBezTo>
                    <a:pt x="971" y="103"/>
                    <a:pt x="961" y="105"/>
                    <a:pt x="959" y="100"/>
                  </a:cubicBezTo>
                  <a:cubicBezTo>
                    <a:pt x="915" y="89"/>
                    <a:pt x="907" y="83"/>
                    <a:pt x="896" y="81"/>
                  </a:cubicBezTo>
                  <a:cubicBezTo>
                    <a:pt x="836" y="52"/>
                    <a:pt x="834" y="47"/>
                    <a:pt x="827" y="47"/>
                  </a:cubicBezTo>
                  <a:cubicBezTo>
                    <a:pt x="878" y="57"/>
                    <a:pt x="896" y="59"/>
                    <a:pt x="912" y="64"/>
                  </a:cubicBezTo>
                  <a:cubicBezTo>
                    <a:pt x="1046" y="80"/>
                    <a:pt x="1053" y="82"/>
                    <a:pt x="1058" y="78"/>
                  </a:cubicBezTo>
                  <a:cubicBezTo>
                    <a:pt x="869" y="49"/>
                    <a:pt x="854" y="41"/>
                    <a:pt x="834" y="38"/>
                  </a:cubicBezTo>
                  <a:cubicBezTo>
                    <a:pt x="813" y="30"/>
                    <a:pt x="811" y="25"/>
                    <a:pt x="801" y="27"/>
                  </a:cubicBezTo>
                  <a:cubicBezTo>
                    <a:pt x="765" y="4"/>
                    <a:pt x="754" y="6"/>
                    <a:pt x="750" y="2"/>
                  </a:cubicBezTo>
                  <a:cubicBezTo>
                    <a:pt x="713" y="4"/>
                    <a:pt x="720" y="8"/>
                    <a:pt x="730" y="10"/>
                  </a:cubicBezTo>
                  <a:cubicBezTo>
                    <a:pt x="763" y="30"/>
                    <a:pt x="770" y="27"/>
                    <a:pt x="771" y="30"/>
                  </a:cubicBezTo>
                  <a:cubicBezTo>
                    <a:pt x="800" y="45"/>
                    <a:pt x="809" y="45"/>
                    <a:pt x="814" y="49"/>
                  </a:cubicBezTo>
                  <a:cubicBezTo>
                    <a:pt x="874" y="78"/>
                    <a:pt x="884" y="83"/>
                    <a:pt x="896" y="88"/>
                  </a:cubicBezTo>
                  <a:cubicBezTo>
                    <a:pt x="921" y="100"/>
                    <a:pt x="925" y="99"/>
                    <a:pt x="929" y="99"/>
                  </a:cubicBezTo>
                  <a:cubicBezTo>
                    <a:pt x="979" y="115"/>
                    <a:pt x="995" y="116"/>
                    <a:pt x="1007" y="121"/>
                  </a:cubicBezTo>
                  <a:cubicBezTo>
                    <a:pt x="1080" y="126"/>
                    <a:pt x="1080" y="124"/>
                    <a:pt x="1089" y="127"/>
                  </a:cubicBezTo>
                  <a:cubicBezTo>
                    <a:pt x="1052" y="132"/>
                    <a:pt x="1050" y="132"/>
                    <a:pt x="1037" y="132"/>
                  </a:cubicBezTo>
                  <a:cubicBezTo>
                    <a:pt x="939" y="118"/>
                    <a:pt x="931" y="119"/>
                    <a:pt x="928" y="114"/>
                  </a:cubicBezTo>
                  <a:cubicBezTo>
                    <a:pt x="877" y="97"/>
                    <a:pt x="867" y="101"/>
                    <a:pt x="868" y="93"/>
                  </a:cubicBezTo>
                  <a:cubicBezTo>
                    <a:pt x="791" y="59"/>
                    <a:pt x="783" y="60"/>
                    <a:pt x="779" y="57"/>
                  </a:cubicBezTo>
                  <a:cubicBezTo>
                    <a:pt x="730" y="32"/>
                    <a:pt x="721" y="27"/>
                    <a:pt x="712" y="22"/>
                  </a:cubicBezTo>
                  <a:cubicBezTo>
                    <a:pt x="675" y="7"/>
                    <a:pt x="670" y="3"/>
                    <a:pt x="662" y="0"/>
                  </a:cubicBezTo>
                  <a:cubicBezTo>
                    <a:pt x="671" y="14"/>
                    <a:pt x="683" y="15"/>
                    <a:pt x="690" y="22"/>
                  </a:cubicBezTo>
                  <a:close/>
                  <a:moveTo>
                    <a:pt x="874" y="0"/>
                  </a:moveTo>
                  <a:cubicBezTo>
                    <a:pt x="874" y="0"/>
                    <a:pt x="874" y="0"/>
                    <a:pt x="874" y="0"/>
                  </a:cubicBezTo>
                  <a:cubicBezTo>
                    <a:pt x="874" y="0"/>
                    <a:pt x="874" y="0"/>
                    <a:pt x="874" y="0"/>
                  </a:cubicBezTo>
                  <a:cubicBezTo>
                    <a:pt x="874" y="0"/>
                    <a:pt x="874" y="0"/>
                    <a:pt x="874" y="0"/>
                  </a:cubicBezTo>
                  <a:close/>
                  <a:moveTo>
                    <a:pt x="375" y="4"/>
                  </a:moveTo>
                  <a:cubicBezTo>
                    <a:pt x="374" y="8"/>
                    <a:pt x="377" y="9"/>
                    <a:pt x="379" y="11"/>
                  </a:cubicBezTo>
                  <a:cubicBezTo>
                    <a:pt x="407" y="31"/>
                    <a:pt x="409" y="37"/>
                    <a:pt x="415" y="40"/>
                  </a:cubicBezTo>
                  <a:cubicBezTo>
                    <a:pt x="431" y="54"/>
                    <a:pt x="433" y="56"/>
                    <a:pt x="437" y="56"/>
                  </a:cubicBezTo>
                  <a:cubicBezTo>
                    <a:pt x="467" y="82"/>
                    <a:pt x="477" y="90"/>
                    <a:pt x="486" y="98"/>
                  </a:cubicBezTo>
                  <a:cubicBezTo>
                    <a:pt x="503" y="113"/>
                    <a:pt x="510" y="116"/>
                    <a:pt x="512" y="123"/>
                  </a:cubicBezTo>
                  <a:cubicBezTo>
                    <a:pt x="546" y="149"/>
                    <a:pt x="552" y="151"/>
                    <a:pt x="554" y="156"/>
                  </a:cubicBezTo>
                  <a:cubicBezTo>
                    <a:pt x="601" y="193"/>
                    <a:pt x="603" y="196"/>
                    <a:pt x="604" y="199"/>
                  </a:cubicBezTo>
                  <a:cubicBezTo>
                    <a:pt x="628" y="220"/>
                    <a:pt x="636" y="220"/>
                    <a:pt x="638" y="226"/>
                  </a:cubicBezTo>
                  <a:cubicBezTo>
                    <a:pt x="689" y="264"/>
                    <a:pt x="698" y="265"/>
                    <a:pt x="702" y="271"/>
                  </a:cubicBezTo>
                  <a:cubicBezTo>
                    <a:pt x="746" y="296"/>
                    <a:pt x="748" y="303"/>
                    <a:pt x="756" y="305"/>
                  </a:cubicBezTo>
                  <a:cubicBezTo>
                    <a:pt x="777" y="317"/>
                    <a:pt x="778" y="318"/>
                    <a:pt x="778" y="321"/>
                  </a:cubicBezTo>
                  <a:cubicBezTo>
                    <a:pt x="803" y="327"/>
                    <a:pt x="810" y="328"/>
                    <a:pt x="819" y="326"/>
                  </a:cubicBezTo>
                  <a:cubicBezTo>
                    <a:pt x="787" y="309"/>
                    <a:pt x="780" y="308"/>
                    <a:pt x="776" y="305"/>
                  </a:cubicBezTo>
                  <a:cubicBezTo>
                    <a:pt x="725" y="276"/>
                    <a:pt x="720" y="272"/>
                    <a:pt x="713" y="269"/>
                  </a:cubicBezTo>
                  <a:cubicBezTo>
                    <a:pt x="676" y="240"/>
                    <a:pt x="668" y="237"/>
                    <a:pt x="662" y="233"/>
                  </a:cubicBezTo>
                  <a:cubicBezTo>
                    <a:pt x="608" y="191"/>
                    <a:pt x="603" y="186"/>
                    <a:pt x="597" y="181"/>
                  </a:cubicBezTo>
                  <a:cubicBezTo>
                    <a:pt x="546" y="137"/>
                    <a:pt x="539" y="134"/>
                    <a:pt x="535" y="128"/>
                  </a:cubicBezTo>
                  <a:cubicBezTo>
                    <a:pt x="498" y="99"/>
                    <a:pt x="495" y="92"/>
                    <a:pt x="488" y="90"/>
                  </a:cubicBezTo>
                  <a:cubicBezTo>
                    <a:pt x="452" y="58"/>
                    <a:pt x="447" y="53"/>
                    <a:pt x="441" y="49"/>
                  </a:cubicBezTo>
                  <a:cubicBezTo>
                    <a:pt x="416" y="26"/>
                    <a:pt x="411" y="26"/>
                    <a:pt x="407" y="25"/>
                  </a:cubicBezTo>
                  <a:cubicBezTo>
                    <a:pt x="375" y="0"/>
                    <a:pt x="375" y="0"/>
                    <a:pt x="375" y="0"/>
                  </a:cubicBezTo>
                  <a:close/>
                  <a:moveTo>
                    <a:pt x="514" y="9"/>
                  </a:moveTo>
                  <a:cubicBezTo>
                    <a:pt x="519" y="12"/>
                    <a:pt x="525" y="13"/>
                    <a:pt x="529" y="16"/>
                  </a:cubicBezTo>
                  <a:cubicBezTo>
                    <a:pt x="547" y="27"/>
                    <a:pt x="554" y="29"/>
                    <a:pt x="557" y="32"/>
                  </a:cubicBezTo>
                  <a:cubicBezTo>
                    <a:pt x="621" y="63"/>
                    <a:pt x="623" y="68"/>
                    <a:pt x="628" y="71"/>
                  </a:cubicBezTo>
                  <a:cubicBezTo>
                    <a:pt x="662" y="87"/>
                    <a:pt x="665" y="87"/>
                    <a:pt x="667" y="89"/>
                  </a:cubicBezTo>
                  <a:cubicBezTo>
                    <a:pt x="722" y="114"/>
                    <a:pt x="731" y="121"/>
                    <a:pt x="745" y="124"/>
                  </a:cubicBezTo>
                  <a:cubicBezTo>
                    <a:pt x="829" y="156"/>
                    <a:pt x="839" y="162"/>
                    <a:pt x="855" y="163"/>
                  </a:cubicBezTo>
                  <a:cubicBezTo>
                    <a:pt x="882" y="169"/>
                    <a:pt x="887" y="172"/>
                    <a:pt x="896" y="170"/>
                  </a:cubicBezTo>
                  <a:cubicBezTo>
                    <a:pt x="925" y="171"/>
                    <a:pt x="920" y="171"/>
                    <a:pt x="916" y="171"/>
                  </a:cubicBezTo>
                  <a:cubicBezTo>
                    <a:pt x="844" y="156"/>
                    <a:pt x="840" y="152"/>
                    <a:pt x="831" y="152"/>
                  </a:cubicBezTo>
                  <a:cubicBezTo>
                    <a:pt x="797" y="142"/>
                    <a:pt x="788" y="132"/>
                    <a:pt x="771" y="131"/>
                  </a:cubicBezTo>
                  <a:cubicBezTo>
                    <a:pt x="756" y="122"/>
                    <a:pt x="750" y="120"/>
                    <a:pt x="747" y="117"/>
                  </a:cubicBezTo>
                  <a:cubicBezTo>
                    <a:pt x="686" y="90"/>
                    <a:pt x="677" y="86"/>
                    <a:pt x="669" y="80"/>
                  </a:cubicBezTo>
                  <a:cubicBezTo>
                    <a:pt x="610" y="51"/>
                    <a:pt x="600" y="48"/>
                    <a:pt x="592" y="44"/>
                  </a:cubicBezTo>
                  <a:cubicBezTo>
                    <a:pt x="560" y="24"/>
                    <a:pt x="551" y="20"/>
                    <a:pt x="544" y="14"/>
                  </a:cubicBezTo>
                  <a:cubicBezTo>
                    <a:pt x="495" y="0"/>
                    <a:pt x="495" y="0"/>
                    <a:pt x="495" y="0"/>
                  </a:cubicBezTo>
                  <a:close/>
                  <a:moveTo>
                    <a:pt x="427" y="8"/>
                  </a:moveTo>
                  <a:cubicBezTo>
                    <a:pt x="430" y="11"/>
                    <a:pt x="437" y="12"/>
                    <a:pt x="440" y="17"/>
                  </a:cubicBezTo>
                  <a:cubicBezTo>
                    <a:pt x="476" y="51"/>
                    <a:pt x="485" y="49"/>
                    <a:pt x="487" y="55"/>
                  </a:cubicBezTo>
                  <a:cubicBezTo>
                    <a:pt x="505" y="66"/>
                    <a:pt x="504" y="73"/>
                    <a:pt x="510" y="75"/>
                  </a:cubicBezTo>
                  <a:cubicBezTo>
                    <a:pt x="580" y="136"/>
                    <a:pt x="582" y="137"/>
                    <a:pt x="585" y="137"/>
                  </a:cubicBezTo>
                  <a:cubicBezTo>
                    <a:pt x="608" y="161"/>
                    <a:pt x="620" y="163"/>
                    <a:pt x="626" y="171"/>
                  </a:cubicBezTo>
                  <a:cubicBezTo>
                    <a:pt x="643" y="183"/>
                    <a:pt x="648" y="185"/>
                    <a:pt x="650" y="191"/>
                  </a:cubicBezTo>
                  <a:cubicBezTo>
                    <a:pt x="690" y="211"/>
                    <a:pt x="696" y="220"/>
                    <a:pt x="708" y="223"/>
                  </a:cubicBezTo>
                  <a:cubicBezTo>
                    <a:pt x="776" y="261"/>
                    <a:pt x="786" y="266"/>
                    <a:pt x="796" y="271"/>
                  </a:cubicBezTo>
                  <a:cubicBezTo>
                    <a:pt x="840" y="287"/>
                    <a:pt x="845" y="286"/>
                    <a:pt x="846" y="289"/>
                  </a:cubicBezTo>
                  <a:cubicBezTo>
                    <a:pt x="889" y="296"/>
                    <a:pt x="898" y="293"/>
                    <a:pt x="898" y="286"/>
                  </a:cubicBezTo>
                  <a:cubicBezTo>
                    <a:pt x="890" y="277"/>
                    <a:pt x="887" y="286"/>
                    <a:pt x="885" y="286"/>
                  </a:cubicBezTo>
                  <a:cubicBezTo>
                    <a:pt x="834" y="277"/>
                    <a:pt x="827" y="273"/>
                    <a:pt x="818" y="271"/>
                  </a:cubicBezTo>
                  <a:cubicBezTo>
                    <a:pt x="771" y="249"/>
                    <a:pt x="766" y="249"/>
                    <a:pt x="764" y="246"/>
                  </a:cubicBezTo>
                  <a:cubicBezTo>
                    <a:pt x="744" y="239"/>
                    <a:pt x="743" y="229"/>
                    <a:pt x="732" y="230"/>
                  </a:cubicBezTo>
                  <a:cubicBezTo>
                    <a:pt x="710" y="210"/>
                    <a:pt x="695" y="214"/>
                    <a:pt x="693" y="205"/>
                  </a:cubicBezTo>
                  <a:cubicBezTo>
                    <a:pt x="648" y="176"/>
                    <a:pt x="642" y="172"/>
                    <a:pt x="637" y="167"/>
                  </a:cubicBezTo>
                  <a:cubicBezTo>
                    <a:pt x="605" y="145"/>
                    <a:pt x="593" y="136"/>
                    <a:pt x="581" y="126"/>
                  </a:cubicBezTo>
                  <a:cubicBezTo>
                    <a:pt x="565" y="107"/>
                    <a:pt x="560" y="107"/>
                    <a:pt x="555" y="106"/>
                  </a:cubicBezTo>
                  <a:cubicBezTo>
                    <a:pt x="534" y="87"/>
                    <a:pt x="531" y="84"/>
                    <a:pt x="528" y="82"/>
                  </a:cubicBezTo>
                  <a:cubicBezTo>
                    <a:pt x="479" y="38"/>
                    <a:pt x="472" y="36"/>
                    <a:pt x="470" y="30"/>
                  </a:cubicBezTo>
                  <a:cubicBezTo>
                    <a:pt x="454" y="14"/>
                    <a:pt x="447" y="13"/>
                    <a:pt x="444" y="8"/>
                  </a:cubicBezTo>
                  <a:cubicBezTo>
                    <a:pt x="422" y="2"/>
                    <a:pt x="426" y="3"/>
                    <a:pt x="427" y="8"/>
                  </a:cubicBezTo>
                  <a:close/>
                  <a:moveTo>
                    <a:pt x="477" y="9"/>
                  </a:moveTo>
                  <a:cubicBezTo>
                    <a:pt x="481" y="13"/>
                    <a:pt x="489" y="14"/>
                    <a:pt x="492" y="20"/>
                  </a:cubicBezTo>
                  <a:cubicBezTo>
                    <a:pt x="507" y="35"/>
                    <a:pt x="514" y="33"/>
                    <a:pt x="516" y="36"/>
                  </a:cubicBezTo>
                  <a:cubicBezTo>
                    <a:pt x="545" y="55"/>
                    <a:pt x="547" y="61"/>
                    <a:pt x="554" y="63"/>
                  </a:cubicBezTo>
                  <a:cubicBezTo>
                    <a:pt x="579" y="82"/>
                    <a:pt x="591" y="87"/>
                    <a:pt x="602" y="94"/>
                  </a:cubicBezTo>
                  <a:cubicBezTo>
                    <a:pt x="671" y="135"/>
                    <a:pt x="678" y="132"/>
                    <a:pt x="679" y="135"/>
                  </a:cubicBezTo>
                  <a:cubicBezTo>
                    <a:pt x="718" y="153"/>
                    <a:pt x="724" y="164"/>
                    <a:pt x="742" y="165"/>
                  </a:cubicBezTo>
                  <a:cubicBezTo>
                    <a:pt x="771" y="179"/>
                    <a:pt x="778" y="177"/>
                    <a:pt x="778" y="181"/>
                  </a:cubicBezTo>
                  <a:cubicBezTo>
                    <a:pt x="839" y="197"/>
                    <a:pt x="843" y="199"/>
                    <a:pt x="848" y="200"/>
                  </a:cubicBezTo>
                  <a:cubicBezTo>
                    <a:pt x="944" y="211"/>
                    <a:pt x="950" y="218"/>
                    <a:pt x="954" y="218"/>
                  </a:cubicBezTo>
                  <a:cubicBezTo>
                    <a:pt x="952" y="204"/>
                    <a:pt x="948" y="205"/>
                    <a:pt x="946" y="206"/>
                  </a:cubicBezTo>
                  <a:cubicBezTo>
                    <a:pt x="921" y="204"/>
                    <a:pt x="915" y="204"/>
                    <a:pt x="900" y="203"/>
                  </a:cubicBezTo>
                  <a:cubicBezTo>
                    <a:pt x="843" y="187"/>
                    <a:pt x="833" y="189"/>
                    <a:pt x="831" y="184"/>
                  </a:cubicBezTo>
                  <a:cubicBezTo>
                    <a:pt x="759" y="161"/>
                    <a:pt x="748" y="164"/>
                    <a:pt x="746" y="158"/>
                  </a:cubicBezTo>
                  <a:cubicBezTo>
                    <a:pt x="720" y="148"/>
                    <a:pt x="718" y="146"/>
                    <a:pt x="714" y="147"/>
                  </a:cubicBezTo>
                  <a:cubicBezTo>
                    <a:pt x="681" y="129"/>
                    <a:pt x="679" y="123"/>
                    <a:pt x="671" y="124"/>
                  </a:cubicBezTo>
                  <a:cubicBezTo>
                    <a:pt x="641" y="103"/>
                    <a:pt x="634" y="102"/>
                    <a:pt x="630" y="99"/>
                  </a:cubicBezTo>
                  <a:cubicBezTo>
                    <a:pt x="601" y="80"/>
                    <a:pt x="597" y="81"/>
                    <a:pt x="593" y="81"/>
                  </a:cubicBezTo>
                  <a:cubicBezTo>
                    <a:pt x="561" y="59"/>
                    <a:pt x="559" y="55"/>
                    <a:pt x="554" y="54"/>
                  </a:cubicBezTo>
                  <a:cubicBezTo>
                    <a:pt x="519" y="27"/>
                    <a:pt x="514" y="25"/>
                    <a:pt x="509" y="25"/>
                  </a:cubicBezTo>
                  <a:cubicBezTo>
                    <a:pt x="487" y="4"/>
                    <a:pt x="481" y="4"/>
                    <a:pt x="479" y="0"/>
                  </a:cubicBezTo>
                  <a:cubicBezTo>
                    <a:pt x="466" y="4"/>
                    <a:pt x="472" y="6"/>
                    <a:pt x="477" y="9"/>
                  </a:cubicBezTo>
                  <a:close/>
                  <a:moveTo>
                    <a:pt x="1121" y="1856"/>
                  </a:moveTo>
                  <a:cubicBezTo>
                    <a:pt x="1119" y="1861"/>
                    <a:pt x="1115" y="1862"/>
                    <a:pt x="1116" y="1869"/>
                  </a:cubicBezTo>
                  <a:cubicBezTo>
                    <a:pt x="1088" y="1913"/>
                    <a:pt x="1078" y="1916"/>
                    <a:pt x="1075" y="1926"/>
                  </a:cubicBezTo>
                  <a:cubicBezTo>
                    <a:pt x="1055" y="1952"/>
                    <a:pt x="1052" y="1954"/>
                    <a:pt x="1051" y="1959"/>
                  </a:cubicBezTo>
                  <a:cubicBezTo>
                    <a:pt x="1020" y="2000"/>
                    <a:pt x="1009" y="2002"/>
                    <a:pt x="1005" y="2011"/>
                  </a:cubicBezTo>
                  <a:cubicBezTo>
                    <a:pt x="976" y="2041"/>
                    <a:pt x="965" y="2049"/>
                    <a:pt x="957" y="2061"/>
                  </a:cubicBezTo>
                  <a:cubicBezTo>
                    <a:pt x="932" y="2087"/>
                    <a:pt x="927" y="2087"/>
                    <a:pt x="924" y="2089"/>
                  </a:cubicBezTo>
                  <a:cubicBezTo>
                    <a:pt x="895" y="2124"/>
                    <a:pt x="890" y="2124"/>
                    <a:pt x="889" y="2129"/>
                  </a:cubicBezTo>
                  <a:cubicBezTo>
                    <a:pt x="869" y="2156"/>
                    <a:pt x="868" y="2158"/>
                    <a:pt x="867" y="2160"/>
                  </a:cubicBezTo>
                  <a:cubicBezTo>
                    <a:pt x="890" y="2148"/>
                    <a:pt x="890" y="2140"/>
                    <a:pt x="896" y="2137"/>
                  </a:cubicBezTo>
                  <a:cubicBezTo>
                    <a:pt x="911" y="2122"/>
                    <a:pt x="908" y="2115"/>
                    <a:pt x="913" y="2116"/>
                  </a:cubicBezTo>
                  <a:cubicBezTo>
                    <a:pt x="933" y="2092"/>
                    <a:pt x="938" y="2092"/>
                    <a:pt x="940" y="2089"/>
                  </a:cubicBezTo>
                  <a:cubicBezTo>
                    <a:pt x="953" y="2072"/>
                    <a:pt x="960" y="2075"/>
                    <a:pt x="959" y="2070"/>
                  </a:cubicBezTo>
                  <a:cubicBezTo>
                    <a:pt x="977" y="2052"/>
                    <a:pt x="979" y="2045"/>
                    <a:pt x="985" y="2042"/>
                  </a:cubicBezTo>
                  <a:cubicBezTo>
                    <a:pt x="1001" y="2026"/>
                    <a:pt x="1003" y="2024"/>
                    <a:pt x="1005" y="2022"/>
                  </a:cubicBezTo>
                  <a:cubicBezTo>
                    <a:pt x="1023" y="2007"/>
                    <a:pt x="1021" y="2001"/>
                    <a:pt x="1027" y="2002"/>
                  </a:cubicBezTo>
                  <a:cubicBezTo>
                    <a:pt x="1057" y="1969"/>
                    <a:pt x="1055" y="1958"/>
                    <a:pt x="1062" y="1956"/>
                  </a:cubicBezTo>
                  <a:cubicBezTo>
                    <a:pt x="1078" y="1928"/>
                    <a:pt x="1083" y="1929"/>
                    <a:pt x="1081" y="1922"/>
                  </a:cubicBezTo>
                  <a:cubicBezTo>
                    <a:pt x="1103" y="1884"/>
                    <a:pt x="1112" y="1889"/>
                    <a:pt x="1110" y="1882"/>
                  </a:cubicBezTo>
                  <a:cubicBezTo>
                    <a:pt x="1118" y="1862"/>
                    <a:pt x="1127" y="1858"/>
                    <a:pt x="1121" y="1856"/>
                  </a:cubicBezTo>
                  <a:close/>
                  <a:moveTo>
                    <a:pt x="1103" y="2042"/>
                  </a:moveTo>
                  <a:cubicBezTo>
                    <a:pt x="1092" y="2040"/>
                    <a:pt x="1095" y="2053"/>
                    <a:pt x="1088" y="2055"/>
                  </a:cubicBezTo>
                  <a:cubicBezTo>
                    <a:pt x="1083" y="2059"/>
                    <a:pt x="1081" y="2067"/>
                    <a:pt x="1075" y="2070"/>
                  </a:cubicBezTo>
                  <a:cubicBezTo>
                    <a:pt x="1072" y="2076"/>
                    <a:pt x="1065" y="2079"/>
                    <a:pt x="1062" y="2085"/>
                  </a:cubicBezTo>
                  <a:cubicBezTo>
                    <a:pt x="1057" y="2090"/>
                    <a:pt x="1054" y="2097"/>
                    <a:pt x="1046" y="2100"/>
                  </a:cubicBezTo>
                  <a:cubicBezTo>
                    <a:pt x="1029" y="2122"/>
                    <a:pt x="1002" y="2135"/>
                    <a:pt x="983" y="2155"/>
                  </a:cubicBezTo>
                  <a:cubicBezTo>
                    <a:pt x="983" y="2158"/>
                    <a:pt x="978" y="2157"/>
                    <a:pt x="977" y="2160"/>
                  </a:cubicBezTo>
                  <a:cubicBezTo>
                    <a:pt x="990" y="2160"/>
                    <a:pt x="990" y="2160"/>
                    <a:pt x="990" y="2160"/>
                  </a:cubicBezTo>
                  <a:cubicBezTo>
                    <a:pt x="994" y="2158"/>
                    <a:pt x="996" y="2154"/>
                    <a:pt x="998" y="2151"/>
                  </a:cubicBezTo>
                  <a:cubicBezTo>
                    <a:pt x="1003" y="2147"/>
                    <a:pt x="1009" y="2145"/>
                    <a:pt x="1012" y="2140"/>
                  </a:cubicBezTo>
                  <a:cubicBezTo>
                    <a:pt x="1014" y="2139"/>
                    <a:pt x="1017" y="2137"/>
                    <a:pt x="1018" y="2135"/>
                  </a:cubicBezTo>
                  <a:cubicBezTo>
                    <a:pt x="1018" y="2131"/>
                    <a:pt x="1025" y="2134"/>
                    <a:pt x="1027" y="2131"/>
                  </a:cubicBezTo>
                  <a:cubicBezTo>
                    <a:pt x="1034" y="2123"/>
                    <a:pt x="1043" y="2116"/>
                    <a:pt x="1051" y="2109"/>
                  </a:cubicBezTo>
                  <a:cubicBezTo>
                    <a:pt x="1053" y="2103"/>
                    <a:pt x="1059" y="2102"/>
                    <a:pt x="1062" y="2096"/>
                  </a:cubicBezTo>
                  <a:cubicBezTo>
                    <a:pt x="1065" y="2091"/>
                    <a:pt x="1068" y="2087"/>
                    <a:pt x="1073" y="2083"/>
                  </a:cubicBezTo>
                  <a:cubicBezTo>
                    <a:pt x="1079" y="2074"/>
                    <a:pt x="1086" y="2066"/>
                    <a:pt x="1092" y="2057"/>
                  </a:cubicBezTo>
                  <a:cubicBezTo>
                    <a:pt x="1095" y="2056"/>
                    <a:pt x="1097" y="2054"/>
                    <a:pt x="1097" y="2050"/>
                  </a:cubicBezTo>
                  <a:cubicBezTo>
                    <a:pt x="1099" y="2048"/>
                    <a:pt x="1101" y="2046"/>
                    <a:pt x="1103" y="2044"/>
                  </a:cubicBezTo>
                  <a:cubicBezTo>
                    <a:pt x="1107" y="2044"/>
                    <a:pt x="1104" y="2038"/>
                    <a:pt x="1108" y="2037"/>
                  </a:cubicBezTo>
                  <a:cubicBezTo>
                    <a:pt x="1106" y="2031"/>
                    <a:pt x="1112" y="2033"/>
                    <a:pt x="1112" y="2028"/>
                  </a:cubicBezTo>
                  <a:cubicBezTo>
                    <a:pt x="1105" y="2029"/>
                    <a:pt x="1104" y="2035"/>
                    <a:pt x="1103" y="2042"/>
                  </a:cubicBezTo>
                  <a:close/>
                  <a:moveTo>
                    <a:pt x="1173" y="1510"/>
                  </a:moveTo>
                  <a:cubicBezTo>
                    <a:pt x="1170" y="1516"/>
                    <a:pt x="1170" y="1526"/>
                    <a:pt x="1166" y="1531"/>
                  </a:cubicBezTo>
                  <a:cubicBezTo>
                    <a:pt x="1147" y="1580"/>
                    <a:pt x="1143" y="1585"/>
                    <a:pt x="1140" y="1592"/>
                  </a:cubicBezTo>
                  <a:cubicBezTo>
                    <a:pt x="1101" y="1645"/>
                    <a:pt x="1096" y="1649"/>
                    <a:pt x="1094" y="1651"/>
                  </a:cubicBezTo>
                  <a:cubicBezTo>
                    <a:pt x="1079" y="1662"/>
                    <a:pt x="1083" y="1671"/>
                    <a:pt x="1077" y="1671"/>
                  </a:cubicBezTo>
                  <a:cubicBezTo>
                    <a:pt x="1041" y="1696"/>
                    <a:pt x="1044" y="1703"/>
                    <a:pt x="1040" y="1704"/>
                  </a:cubicBezTo>
                  <a:cubicBezTo>
                    <a:pt x="994" y="1739"/>
                    <a:pt x="987" y="1741"/>
                    <a:pt x="985" y="1749"/>
                  </a:cubicBezTo>
                  <a:cubicBezTo>
                    <a:pt x="948" y="1774"/>
                    <a:pt x="952" y="1783"/>
                    <a:pt x="946" y="1782"/>
                  </a:cubicBezTo>
                  <a:cubicBezTo>
                    <a:pt x="903" y="1823"/>
                    <a:pt x="907" y="1832"/>
                    <a:pt x="900" y="1830"/>
                  </a:cubicBezTo>
                  <a:cubicBezTo>
                    <a:pt x="885" y="1850"/>
                    <a:pt x="882" y="1850"/>
                    <a:pt x="883" y="1854"/>
                  </a:cubicBezTo>
                  <a:cubicBezTo>
                    <a:pt x="863" y="1880"/>
                    <a:pt x="859" y="1882"/>
                    <a:pt x="857" y="1885"/>
                  </a:cubicBezTo>
                  <a:cubicBezTo>
                    <a:pt x="841" y="1908"/>
                    <a:pt x="838" y="1910"/>
                    <a:pt x="835" y="1913"/>
                  </a:cubicBezTo>
                  <a:cubicBezTo>
                    <a:pt x="826" y="1920"/>
                    <a:pt x="833" y="1911"/>
                    <a:pt x="839" y="1900"/>
                  </a:cubicBezTo>
                  <a:cubicBezTo>
                    <a:pt x="877" y="1849"/>
                    <a:pt x="880" y="1841"/>
                    <a:pt x="883" y="1834"/>
                  </a:cubicBezTo>
                  <a:cubicBezTo>
                    <a:pt x="903" y="1806"/>
                    <a:pt x="912" y="1810"/>
                    <a:pt x="911" y="1804"/>
                  </a:cubicBezTo>
                  <a:cubicBezTo>
                    <a:pt x="953" y="1768"/>
                    <a:pt x="953" y="1763"/>
                    <a:pt x="957" y="1762"/>
                  </a:cubicBezTo>
                  <a:cubicBezTo>
                    <a:pt x="978" y="1744"/>
                    <a:pt x="981" y="1737"/>
                    <a:pt x="985" y="1732"/>
                  </a:cubicBezTo>
                  <a:cubicBezTo>
                    <a:pt x="1010" y="1708"/>
                    <a:pt x="1014" y="1706"/>
                    <a:pt x="1016" y="1704"/>
                  </a:cubicBezTo>
                  <a:cubicBezTo>
                    <a:pt x="1035" y="1687"/>
                    <a:pt x="1037" y="1685"/>
                    <a:pt x="1038" y="1682"/>
                  </a:cubicBezTo>
                  <a:cubicBezTo>
                    <a:pt x="1059" y="1667"/>
                    <a:pt x="1055" y="1658"/>
                    <a:pt x="1062" y="1660"/>
                  </a:cubicBezTo>
                  <a:cubicBezTo>
                    <a:pt x="1085" y="1612"/>
                    <a:pt x="1097" y="1610"/>
                    <a:pt x="1097" y="1597"/>
                  </a:cubicBezTo>
                  <a:cubicBezTo>
                    <a:pt x="1121" y="1536"/>
                    <a:pt x="1125" y="1533"/>
                    <a:pt x="1125" y="1527"/>
                  </a:cubicBezTo>
                  <a:cubicBezTo>
                    <a:pt x="1111" y="1547"/>
                    <a:pt x="1112" y="1552"/>
                    <a:pt x="1112" y="1555"/>
                  </a:cubicBezTo>
                  <a:cubicBezTo>
                    <a:pt x="1104" y="1576"/>
                    <a:pt x="1099" y="1575"/>
                    <a:pt x="1101" y="1581"/>
                  </a:cubicBezTo>
                  <a:cubicBezTo>
                    <a:pt x="1070" y="1632"/>
                    <a:pt x="1064" y="1638"/>
                    <a:pt x="1062" y="1647"/>
                  </a:cubicBezTo>
                  <a:cubicBezTo>
                    <a:pt x="1030" y="1685"/>
                    <a:pt x="1021" y="1681"/>
                    <a:pt x="1022" y="1688"/>
                  </a:cubicBezTo>
                  <a:cubicBezTo>
                    <a:pt x="991" y="1713"/>
                    <a:pt x="990" y="1722"/>
                    <a:pt x="981" y="1723"/>
                  </a:cubicBezTo>
                  <a:cubicBezTo>
                    <a:pt x="941" y="1765"/>
                    <a:pt x="930" y="1774"/>
                    <a:pt x="918" y="1782"/>
                  </a:cubicBezTo>
                  <a:cubicBezTo>
                    <a:pt x="888" y="1824"/>
                    <a:pt x="878" y="1819"/>
                    <a:pt x="881" y="1826"/>
                  </a:cubicBezTo>
                  <a:cubicBezTo>
                    <a:pt x="863" y="1845"/>
                    <a:pt x="861" y="1851"/>
                    <a:pt x="857" y="1856"/>
                  </a:cubicBezTo>
                  <a:cubicBezTo>
                    <a:pt x="835" y="1893"/>
                    <a:pt x="829" y="1892"/>
                    <a:pt x="831" y="1898"/>
                  </a:cubicBezTo>
                  <a:cubicBezTo>
                    <a:pt x="824" y="1891"/>
                    <a:pt x="829" y="1885"/>
                    <a:pt x="833" y="1878"/>
                  </a:cubicBezTo>
                  <a:cubicBezTo>
                    <a:pt x="850" y="1845"/>
                    <a:pt x="862" y="1835"/>
                    <a:pt x="868" y="1819"/>
                  </a:cubicBezTo>
                  <a:cubicBezTo>
                    <a:pt x="881" y="1806"/>
                    <a:pt x="884" y="1803"/>
                    <a:pt x="887" y="1799"/>
                  </a:cubicBezTo>
                  <a:cubicBezTo>
                    <a:pt x="912" y="1778"/>
                    <a:pt x="913" y="1773"/>
                    <a:pt x="918" y="1771"/>
                  </a:cubicBezTo>
                  <a:cubicBezTo>
                    <a:pt x="941" y="1748"/>
                    <a:pt x="943" y="1744"/>
                    <a:pt x="948" y="1743"/>
                  </a:cubicBezTo>
                  <a:cubicBezTo>
                    <a:pt x="959" y="1727"/>
                    <a:pt x="965" y="1727"/>
                    <a:pt x="966" y="1721"/>
                  </a:cubicBezTo>
                  <a:cubicBezTo>
                    <a:pt x="989" y="1693"/>
                    <a:pt x="993" y="1693"/>
                    <a:pt x="994" y="1690"/>
                  </a:cubicBezTo>
                  <a:cubicBezTo>
                    <a:pt x="1027" y="1655"/>
                    <a:pt x="1024" y="1646"/>
                    <a:pt x="1031" y="1647"/>
                  </a:cubicBezTo>
                  <a:cubicBezTo>
                    <a:pt x="1055" y="1605"/>
                    <a:pt x="1061" y="1605"/>
                    <a:pt x="1062" y="1599"/>
                  </a:cubicBezTo>
                  <a:cubicBezTo>
                    <a:pt x="1081" y="1572"/>
                    <a:pt x="1078" y="1561"/>
                    <a:pt x="1084" y="1560"/>
                  </a:cubicBezTo>
                  <a:cubicBezTo>
                    <a:pt x="1106" y="1497"/>
                    <a:pt x="1107" y="1491"/>
                    <a:pt x="1108" y="1486"/>
                  </a:cubicBezTo>
                  <a:cubicBezTo>
                    <a:pt x="1117" y="1457"/>
                    <a:pt x="1116" y="1452"/>
                    <a:pt x="1116" y="1448"/>
                  </a:cubicBezTo>
                  <a:cubicBezTo>
                    <a:pt x="1104" y="1484"/>
                    <a:pt x="1101" y="1489"/>
                    <a:pt x="1101" y="1496"/>
                  </a:cubicBezTo>
                  <a:cubicBezTo>
                    <a:pt x="1084" y="1531"/>
                    <a:pt x="1087" y="1537"/>
                    <a:pt x="1084" y="1538"/>
                  </a:cubicBezTo>
                  <a:cubicBezTo>
                    <a:pt x="1061" y="1585"/>
                    <a:pt x="1058" y="1591"/>
                    <a:pt x="1055" y="1597"/>
                  </a:cubicBezTo>
                  <a:cubicBezTo>
                    <a:pt x="1017" y="1648"/>
                    <a:pt x="1012" y="1652"/>
                    <a:pt x="1009" y="1658"/>
                  </a:cubicBezTo>
                  <a:cubicBezTo>
                    <a:pt x="991" y="1672"/>
                    <a:pt x="998" y="1683"/>
                    <a:pt x="990" y="1680"/>
                  </a:cubicBezTo>
                  <a:cubicBezTo>
                    <a:pt x="977" y="1698"/>
                    <a:pt x="973" y="1699"/>
                    <a:pt x="970" y="1701"/>
                  </a:cubicBezTo>
                  <a:cubicBezTo>
                    <a:pt x="889" y="1788"/>
                    <a:pt x="882" y="1786"/>
                    <a:pt x="883" y="1791"/>
                  </a:cubicBezTo>
                  <a:cubicBezTo>
                    <a:pt x="870" y="1806"/>
                    <a:pt x="868" y="1806"/>
                    <a:pt x="868" y="1808"/>
                  </a:cubicBezTo>
                  <a:cubicBezTo>
                    <a:pt x="909" y="1743"/>
                    <a:pt x="924" y="1730"/>
                    <a:pt x="935" y="1714"/>
                  </a:cubicBezTo>
                  <a:cubicBezTo>
                    <a:pt x="953" y="1698"/>
                    <a:pt x="955" y="1696"/>
                    <a:pt x="955" y="1693"/>
                  </a:cubicBezTo>
                  <a:cubicBezTo>
                    <a:pt x="981" y="1670"/>
                    <a:pt x="977" y="1660"/>
                    <a:pt x="985" y="1662"/>
                  </a:cubicBezTo>
                  <a:cubicBezTo>
                    <a:pt x="1006" y="1636"/>
                    <a:pt x="1004" y="1630"/>
                    <a:pt x="1007" y="1629"/>
                  </a:cubicBezTo>
                  <a:cubicBezTo>
                    <a:pt x="1021" y="1606"/>
                    <a:pt x="1028" y="1605"/>
                    <a:pt x="1027" y="1597"/>
                  </a:cubicBezTo>
                  <a:cubicBezTo>
                    <a:pt x="1058" y="1531"/>
                    <a:pt x="1066" y="1525"/>
                    <a:pt x="1066" y="1512"/>
                  </a:cubicBezTo>
                  <a:cubicBezTo>
                    <a:pt x="1079" y="1469"/>
                    <a:pt x="1081" y="1457"/>
                    <a:pt x="1084" y="1446"/>
                  </a:cubicBezTo>
                  <a:cubicBezTo>
                    <a:pt x="1090" y="1385"/>
                    <a:pt x="1092" y="1372"/>
                    <a:pt x="1088" y="1370"/>
                  </a:cubicBezTo>
                  <a:cubicBezTo>
                    <a:pt x="1075" y="1459"/>
                    <a:pt x="1074" y="1462"/>
                    <a:pt x="1073" y="1464"/>
                  </a:cubicBezTo>
                  <a:cubicBezTo>
                    <a:pt x="1052" y="1525"/>
                    <a:pt x="1049" y="1533"/>
                    <a:pt x="1046" y="1540"/>
                  </a:cubicBezTo>
                  <a:cubicBezTo>
                    <a:pt x="1029" y="1576"/>
                    <a:pt x="1022" y="1590"/>
                    <a:pt x="1014" y="1603"/>
                  </a:cubicBezTo>
                  <a:cubicBezTo>
                    <a:pt x="991" y="1632"/>
                    <a:pt x="991" y="1638"/>
                    <a:pt x="988" y="1640"/>
                  </a:cubicBezTo>
                  <a:cubicBezTo>
                    <a:pt x="965" y="1672"/>
                    <a:pt x="958" y="1671"/>
                    <a:pt x="959" y="1677"/>
                  </a:cubicBezTo>
                  <a:cubicBezTo>
                    <a:pt x="924" y="1711"/>
                    <a:pt x="924" y="1716"/>
                    <a:pt x="920" y="1717"/>
                  </a:cubicBezTo>
                  <a:cubicBezTo>
                    <a:pt x="903" y="1739"/>
                    <a:pt x="900" y="1741"/>
                    <a:pt x="898" y="1745"/>
                  </a:cubicBezTo>
                  <a:cubicBezTo>
                    <a:pt x="868" y="1783"/>
                    <a:pt x="866" y="1786"/>
                    <a:pt x="863" y="1789"/>
                  </a:cubicBezTo>
                  <a:cubicBezTo>
                    <a:pt x="850" y="1811"/>
                    <a:pt x="847" y="1811"/>
                    <a:pt x="848" y="1815"/>
                  </a:cubicBezTo>
                  <a:cubicBezTo>
                    <a:pt x="869" y="1758"/>
                    <a:pt x="874" y="1752"/>
                    <a:pt x="876" y="1743"/>
                  </a:cubicBezTo>
                  <a:cubicBezTo>
                    <a:pt x="910" y="1701"/>
                    <a:pt x="910" y="1695"/>
                    <a:pt x="913" y="1693"/>
                  </a:cubicBezTo>
                  <a:cubicBezTo>
                    <a:pt x="939" y="1660"/>
                    <a:pt x="942" y="1657"/>
                    <a:pt x="944" y="1653"/>
                  </a:cubicBezTo>
                  <a:cubicBezTo>
                    <a:pt x="961" y="1640"/>
                    <a:pt x="963" y="1630"/>
                    <a:pt x="970" y="1625"/>
                  </a:cubicBezTo>
                  <a:cubicBezTo>
                    <a:pt x="985" y="1603"/>
                    <a:pt x="989" y="1603"/>
                    <a:pt x="990" y="1601"/>
                  </a:cubicBezTo>
                  <a:cubicBezTo>
                    <a:pt x="1006" y="1578"/>
                    <a:pt x="1011" y="1571"/>
                    <a:pt x="1016" y="1564"/>
                  </a:cubicBezTo>
                  <a:cubicBezTo>
                    <a:pt x="1050" y="1504"/>
                    <a:pt x="1059" y="1489"/>
                    <a:pt x="1064" y="1470"/>
                  </a:cubicBezTo>
                  <a:cubicBezTo>
                    <a:pt x="1051" y="1495"/>
                    <a:pt x="1046" y="1500"/>
                    <a:pt x="1044" y="1507"/>
                  </a:cubicBezTo>
                  <a:cubicBezTo>
                    <a:pt x="1018" y="1543"/>
                    <a:pt x="1019" y="1550"/>
                    <a:pt x="1016" y="1553"/>
                  </a:cubicBezTo>
                  <a:cubicBezTo>
                    <a:pt x="996" y="1573"/>
                    <a:pt x="996" y="1579"/>
                    <a:pt x="992" y="1581"/>
                  </a:cubicBezTo>
                  <a:cubicBezTo>
                    <a:pt x="962" y="1610"/>
                    <a:pt x="965" y="1620"/>
                    <a:pt x="959" y="1621"/>
                  </a:cubicBezTo>
                  <a:cubicBezTo>
                    <a:pt x="948" y="1632"/>
                    <a:pt x="948" y="1638"/>
                    <a:pt x="944" y="1640"/>
                  </a:cubicBezTo>
                  <a:cubicBezTo>
                    <a:pt x="906" y="1680"/>
                    <a:pt x="908" y="1688"/>
                    <a:pt x="903" y="1688"/>
                  </a:cubicBezTo>
                  <a:cubicBezTo>
                    <a:pt x="897" y="1686"/>
                    <a:pt x="906" y="1679"/>
                    <a:pt x="911" y="1669"/>
                  </a:cubicBezTo>
                  <a:cubicBezTo>
                    <a:pt x="932" y="1633"/>
                    <a:pt x="937" y="1631"/>
                    <a:pt x="940" y="1625"/>
                  </a:cubicBezTo>
                  <a:cubicBezTo>
                    <a:pt x="956" y="1601"/>
                    <a:pt x="964" y="1593"/>
                    <a:pt x="968" y="1581"/>
                  </a:cubicBezTo>
                  <a:cubicBezTo>
                    <a:pt x="994" y="1555"/>
                    <a:pt x="996" y="1543"/>
                    <a:pt x="1005" y="1538"/>
                  </a:cubicBezTo>
                  <a:cubicBezTo>
                    <a:pt x="1024" y="1501"/>
                    <a:pt x="1030" y="1493"/>
                    <a:pt x="1036" y="1486"/>
                  </a:cubicBezTo>
                  <a:cubicBezTo>
                    <a:pt x="1056" y="1429"/>
                    <a:pt x="1056" y="1424"/>
                    <a:pt x="1060" y="1422"/>
                  </a:cubicBezTo>
                  <a:cubicBezTo>
                    <a:pt x="1069" y="1382"/>
                    <a:pt x="1072" y="1365"/>
                    <a:pt x="1075" y="1348"/>
                  </a:cubicBezTo>
                  <a:cubicBezTo>
                    <a:pt x="1082" y="1306"/>
                    <a:pt x="1086" y="1304"/>
                    <a:pt x="1079" y="1302"/>
                  </a:cubicBezTo>
                  <a:cubicBezTo>
                    <a:pt x="1074" y="1347"/>
                    <a:pt x="1067" y="1360"/>
                    <a:pt x="1066" y="1372"/>
                  </a:cubicBezTo>
                  <a:cubicBezTo>
                    <a:pt x="1049" y="1430"/>
                    <a:pt x="1047" y="1435"/>
                    <a:pt x="1046" y="1442"/>
                  </a:cubicBezTo>
                  <a:cubicBezTo>
                    <a:pt x="1020" y="1490"/>
                    <a:pt x="1021" y="1498"/>
                    <a:pt x="1016" y="1501"/>
                  </a:cubicBezTo>
                  <a:cubicBezTo>
                    <a:pt x="997" y="1535"/>
                    <a:pt x="991" y="1536"/>
                    <a:pt x="990" y="1542"/>
                  </a:cubicBezTo>
                  <a:cubicBezTo>
                    <a:pt x="957" y="1582"/>
                    <a:pt x="957" y="1587"/>
                    <a:pt x="953" y="1588"/>
                  </a:cubicBezTo>
                  <a:cubicBezTo>
                    <a:pt x="934" y="1610"/>
                    <a:pt x="937" y="1618"/>
                    <a:pt x="931" y="1619"/>
                  </a:cubicBezTo>
                  <a:cubicBezTo>
                    <a:pt x="902" y="1668"/>
                    <a:pt x="896" y="1673"/>
                    <a:pt x="892" y="1680"/>
                  </a:cubicBezTo>
                  <a:cubicBezTo>
                    <a:pt x="862" y="1729"/>
                    <a:pt x="861" y="1740"/>
                    <a:pt x="855" y="1745"/>
                  </a:cubicBezTo>
                  <a:cubicBezTo>
                    <a:pt x="871" y="1701"/>
                    <a:pt x="876" y="1699"/>
                    <a:pt x="879" y="1695"/>
                  </a:cubicBezTo>
                  <a:cubicBezTo>
                    <a:pt x="910" y="1639"/>
                    <a:pt x="911" y="1628"/>
                    <a:pt x="918" y="1623"/>
                  </a:cubicBezTo>
                  <a:cubicBezTo>
                    <a:pt x="948" y="1567"/>
                    <a:pt x="956" y="1563"/>
                    <a:pt x="959" y="1553"/>
                  </a:cubicBezTo>
                  <a:cubicBezTo>
                    <a:pt x="986" y="1519"/>
                    <a:pt x="987" y="1513"/>
                    <a:pt x="990" y="1510"/>
                  </a:cubicBezTo>
                  <a:cubicBezTo>
                    <a:pt x="1001" y="1497"/>
                    <a:pt x="1003" y="1492"/>
                    <a:pt x="1005" y="1488"/>
                  </a:cubicBezTo>
                  <a:cubicBezTo>
                    <a:pt x="1025" y="1446"/>
                    <a:pt x="1034" y="1430"/>
                    <a:pt x="1038" y="1409"/>
                  </a:cubicBezTo>
                  <a:cubicBezTo>
                    <a:pt x="1049" y="1371"/>
                    <a:pt x="1051" y="1361"/>
                    <a:pt x="1053" y="1350"/>
                  </a:cubicBezTo>
                  <a:cubicBezTo>
                    <a:pt x="1050" y="1316"/>
                    <a:pt x="1054" y="1325"/>
                    <a:pt x="1049" y="1326"/>
                  </a:cubicBezTo>
                  <a:cubicBezTo>
                    <a:pt x="1044" y="1375"/>
                    <a:pt x="1036" y="1391"/>
                    <a:pt x="1033" y="1411"/>
                  </a:cubicBezTo>
                  <a:cubicBezTo>
                    <a:pt x="1013" y="1449"/>
                    <a:pt x="1016" y="1458"/>
                    <a:pt x="1012" y="1459"/>
                  </a:cubicBezTo>
                  <a:cubicBezTo>
                    <a:pt x="997" y="1492"/>
                    <a:pt x="988" y="1495"/>
                    <a:pt x="985" y="1505"/>
                  </a:cubicBezTo>
                  <a:cubicBezTo>
                    <a:pt x="961" y="1539"/>
                    <a:pt x="957" y="1541"/>
                    <a:pt x="955" y="1544"/>
                  </a:cubicBezTo>
                  <a:cubicBezTo>
                    <a:pt x="935" y="1571"/>
                    <a:pt x="935" y="1574"/>
                    <a:pt x="933" y="1575"/>
                  </a:cubicBezTo>
                  <a:cubicBezTo>
                    <a:pt x="909" y="1617"/>
                    <a:pt x="908" y="1627"/>
                    <a:pt x="900" y="1632"/>
                  </a:cubicBezTo>
                  <a:cubicBezTo>
                    <a:pt x="875" y="1672"/>
                    <a:pt x="877" y="1668"/>
                    <a:pt x="879" y="1664"/>
                  </a:cubicBezTo>
                  <a:cubicBezTo>
                    <a:pt x="887" y="1636"/>
                    <a:pt x="892" y="1629"/>
                    <a:pt x="892" y="1621"/>
                  </a:cubicBezTo>
                  <a:cubicBezTo>
                    <a:pt x="920" y="1582"/>
                    <a:pt x="926" y="1570"/>
                    <a:pt x="935" y="1562"/>
                  </a:cubicBezTo>
                  <a:cubicBezTo>
                    <a:pt x="956" y="1524"/>
                    <a:pt x="962" y="1521"/>
                    <a:pt x="964" y="1514"/>
                  </a:cubicBezTo>
                  <a:cubicBezTo>
                    <a:pt x="976" y="1496"/>
                    <a:pt x="974" y="1490"/>
                    <a:pt x="977" y="1490"/>
                  </a:cubicBezTo>
                  <a:cubicBezTo>
                    <a:pt x="994" y="1459"/>
                    <a:pt x="996" y="1453"/>
                    <a:pt x="998" y="1446"/>
                  </a:cubicBezTo>
                  <a:cubicBezTo>
                    <a:pt x="1015" y="1403"/>
                    <a:pt x="1021" y="1375"/>
                    <a:pt x="1025" y="1344"/>
                  </a:cubicBezTo>
                  <a:cubicBezTo>
                    <a:pt x="1018" y="1331"/>
                    <a:pt x="1022" y="1346"/>
                    <a:pt x="1016" y="1363"/>
                  </a:cubicBezTo>
                  <a:cubicBezTo>
                    <a:pt x="983" y="1466"/>
                    <a:pt x="978" y="1466"/>
                    <a:pt x="977" y="1470"/>
                  </a:cubicBezTo>
                  <a:cubicBezTo>
                    <a:pt x="954" y="1505"/>
                    <a:pt x="957" y="1514"/>
                    <a:pt x="951" y="1514"/>
                  </a:cubicBezTo>
                  <a:cubicBezTo>
                    <a:pt x="919" y="1567"/>
                    <a:pt x="917" y="1570"/>
                    <a:pt x="916" y="1573"/>
                  </a:cubicBezTo>
                  <a:cubicBezTo>
                    <a:pt x="912" y="1562"/>
                    <a:pt x="921" y="1552"/>
                    <a:pt x="924" y="1538"/>
                  </a:cubicBezTo>
                  <a:cubicBezTo>
                    <a:pt x="954" y="1484"/>
                    <a:pt x="953" y="1482"/>
                    <a:pt x="955" y="1479"/>
                  </a:cubicBezTo>
                  <a:cubicBezTo>
                    <a:pt x="968" y="1459"/>
                    <a:pt x="968" y="1452"/>
                    <a:pt x="972" y="1446"/>
                  </a:cubicBezTo>
                  <a:cubicBezTo>
                    <a:pt x="984" y="1394"/>
                    <a:pt x="982" y="1398"/>
                    <a:pt x="981" y="1403"/>
                  </a:cubicBezTo>
                  <a:cubicBezTo>
                    <a:pt x="945" y="1474"/>
                    <a:pt x="948" y="1486"/>
                    <a:pt x="942" y="1488"/>
                  </a:cubicBezTo>
                  <a:cubicBezTo>
                    <a:pt x="910" y="1541"/>
                    <a:pt x="911" y="1549"/>
                    <a:pt x="907" y="1553"/>
                  </a:cubicBezTo>
                  <a:cubicBezTo>
                    <a:pt x="896" y="1582"/>
                    <a:pt x="892" y="1589"/>
                    <a:pt x="896" y="1588"/>
                  </a:cubicBezTo>
                  <a:cubicBezTo>
                    <a:pt x="905" y="1541"/>
                    <a:pt x="903" y="1485"/>
                    <a:pt x="916" y="1444"/>
                  </a:cubicBezTo>
                  <a:cubicBezTo>
                    <a:pt x="941" y="1308"/>
                    <a:pt x="942" y="1301"/>
                    <a:pt x="944" y="1294"/>
                  </a:cubicBezTo>
                  <a:cubicBezTo>
                    <a:pt x="936" y="1296"/>
                    <a:pt x="930" y="1326"/>
                    <a:pt x="922" y="1353"/>
                  </a:cubicBezTo>
                  <a:cubicBezTo>
                    <a:pt x="895" y="1512"/>
                    <a:pt x="896" y="1520"/>
                    <a:pt x="894" y="1525"/>
                  </a:cubicBezTo>
                  <a:cubicBezTo>
                    <a:pt x="888" y="1547"/>
                    <a:pt x="889" y="1545"/>
                    <a:pt x="887" y="1553"/>
                  </a:cubicBezTo>
                  <a:cubicBezTo>
                    <a:pt x="877" y="1593"/>
                    <a:pt x="881" y="1604"/>
                    <a:pt x="876" y="1605"/>
                  </a:cubicBezTo>
                  <a:cubicBezTo>
                    <a:pt x="875" y="1580"/>
                    <a:pt x="879" y="1580"/>
                    <a:pt x="879" y="1575"/>
                  </a:cubicBezTo>
                  <a:cubicBezTo>
                    <a:pt x="877" y="1509"/>
                    <a:pt x="879" y="1499"/>
                    <a:pt x="876" y="1488"/>
                  </a:cubicBezTo>
                  <a:cubicBezTo>
                    <a:pt x="901" y="1365"/>
                    <a:pt x="897" y="1356"/>
                    <a:pt x="898" y="1353"/>
                  </a:cubicBezTo>
                  <a:cubicBezTo>
                    <a:pt x="916" y="1288"/>
                    <a:pt x="916" y="1279"/>
                    <a:pt x="918" y="1272"/>
                  </a:cubicBezTo>
                  <a:cubicBezTo>
                    <a:pt x="914" y="1265"/>
                    <a:pt x="912" y="1284"/>
                    <a:pt x="905" y="1298"/>
                  </a:cubicBezTo>
                  <a:cubicBezTo>
                    <a:pt x="897" y="1328"/>
                    <a:pt x="901" y="1337"/>
                    <a:pt x="896" y="1337"/>
                  </a:cubicBezTo>
                  <a:cubicBezTo>
                    <a:pt x="881" y="1419"/>
                    <a:pt x="876" y="1435"/>
                    <a:pt x="872" y="1451"/>
                  </a:cubicBezTo>
                  <a:cubicBezTo>
                    <a:pt x="868" y="1519"/>
                    <a:pt x="871" y="1543"/>
                    <a:pt x="870" y="1586"/>
                  </a:cubicBezTo>
                  <a:cubicBezTo>
                    <a:pt x="869" y="1639"/>
                    <a:pt x="864" y="1639"/>
                    <a:pt x="865" y="1645"/>
                  </a:cubicBezTo>
                  <a:cubicBezTo>
                    <a:pt x="863" y="1666"/>
                    <a:pt x="865" y="1667"/>
                    <a:pt x="865" y="1666"/>
                  </a:cubicBezTo>
                  <a:cubicBezTo>
                    <a:pt x="857" y="1685"/>
                    <a:pt x="854" y="1670"/>
                    <a:pt x="855" y="1653"/>
                  </a:cubicBezTo>
                  <a:cubicBezTo>
                    <a:pt x="853" y="1576"/>
                    <a:pt x="851" y="1566"/>
                    <a:pt x="855" y="1562"/>
                  </a:cubicBezTo>
                  <a:cubicBezTo>
                    <a:pt x="852" y="1524"/>
                    <a:pt x="854" y="1505"/>
                    <a:pt x="850" y="1492"/>
                  </a:cubicBezTo>
                  <a:cubicBezTo>
                    <a:pt x="853" y="1421"/>
                    <a:pt x="858" y="1408"/>
                    <a:pt x="857" y="1387"/>
                  </a:cubicBezTo>
                  <a:cubicBezTo>
                    <a:pt x="860" y="1352"/>
                    <a:pt x="854" y="1364"/>
                    <a:pt x="855" y="1383"/>
                  </a:cubicBezTo>
                  <a:cubicBezTo>
                    <a:pt x="848" y="1407"/>
                    <a:pt x="851" y="1415"/>
                    <a:pt x="850" y="1418"/>
                  </a:cubicBezTo>
                  <a:cubicBezTo>
                    <a:pt x="845" y="1496"/>
                    <a:pt x="843" y="1512"/>
                    <a:pt x="844" y="1529"/>
                  </a:cubicBezTo>
                  <a:cubicBezTo>
                    <a:pt x="843" y="1584"/>
                    <a:pt x="845" y="1586"/>
                    <a:pt x="846" y="1588"/>
                  </a:cubicBezTo>
                  <a:cubicBezTo>
                    <a:pt x="846" y="1621"/>
                    <a:pt x="850" y="1623"/>
                    <a:pt x="848" y="1629"/>
                  </a:cubicBezTo>
                  <a:cubicBezTo>
                    <a:pt x="848" y="1650"/>
                    <a:pt x="849" y="1655"/>
                    <a:pt x="846" y="1656"/>
                  </a:cubicBezTo>
                  <a:cubicBezTo>
                    <a:pt x="843" y="1640"/>
                    <a:pt x="839" y="1637"/>
                    <a:pt x="839" y="1629"/>
                  </a:cubicBezTo>
                  <a:cubicBezTo>
                    <a:pt x="831" y="1482"/>
                    <a:pt x="827" y="1483"/>
                    <a:pt x="828" y="1477"/>
                  </a:cubicBezTo>
                  <a:cubicBezTo>
                    <a:pt x="831" y="1384"/>
                    <a:pt x="830" y="1378"/>
                    <a:pt x="831" y="1361"/>
                  </a:cubicBezTo>
                  <a:cubicBezTo>
                    <a:pt x="835" y="1334"/>
                    <a:pt x="830" y="1340"/>
                    <a:pt x="828" y="1348"/>
                  </a:cubicBezTo>
                  <a:cubicBezTo>
                    <a:pt x="822" y="1433"/>
                    <a:pt x="822" y="1433"/>
                    <a:pt x="822" y="1433"/>
                  </a:cubicBezTo>
                  <a:cubicBezTo>
                    <a:pt x="823" y="1493"/>
                    <a:pt x="822" y="1494"/>
                    <a:pt x="824" y="1505"/>
                  </a:cubicBezTo>
                  <a:cubicBezTo>
                    <a:pt x="835" y="1659"/>
                    <a:pt x="837" y="1673"/>
                    <a:pt x="837" y="1693"/>
                  </a:cubicBezTo>
                  <a:cubicBezTo>
                    <a:pt x="838" y="1744"/>
                    <a:pt x="842" y="1748"/>
                    <a:pt x="835" y="1749"/>
                  </a:cubicBezTo>
                  <a:cubicBezTo>
                    <a:pt x="824" y="1655"/>
                    <a:pt x="819" y="1653"/>
                    <a:pt x="820" y="1645"/>
                  </a:cubicBezTo>
                  <a:cubicBezTo>
                    <a:pt x="809" y="1494"/>
                    <a:pt x="809" y="1476"/>
                    <a:pt x="809" y="1459"/>
                  </a:cubicBezTo>
                  <a:cubicBezTo>
                    <a:pt x="811" y="1440"/>
                    <a:pt x="809" y="1439"/>
                    <a:pt x="809" y="1440"/>
                  </a:cubicBezTo>
                  <a:cubicBezTo>
                    <a:pt x="811" y="1406"/>
                    <a:pt x="806" y="1407"/>
                    <a:pt x="807" y="1414"/>
                  </a:cubicBezTo>
                  <a:cubicBezTo>
                    <a:pt x="806" y="1452"/>
                    <a:pt x="798" y="1458"/>
                    <a:pt x="804" y="1462"/>
                  </a:cubicBezTo>
                  <a:cubicBezTo>
                    <a:pt x="817" y="1663"/>
                    <a:pt x="813" y="1671"/>
                    <a:pt x="815" y="1675"/>
                  </a:cubicBezTo>
                  <a:cubicBezTo>
                    <a:pt x="826" y="1762"/>
                    <a:pt x="826" y="1762"/>
                    <a:pt x="826" y="1762"/>
                  </a:cubicBezTo>
                  <a:cubicBezTo>
                    <a:pt x="824" y="1827"/>
                    <a:pt x="823" y="1832"/>
                    <a:pt x="820" y="1834"/>
                  </a:cubicBezTo>
                  <a:cubicBezTo>
                    <a:pt x="811" y="1787"/>
                    <a:pt x="812" y="1780"/>
                    <a:pt x="809" y="1778"/>
                  </a:cubicBezTo>
                  <a:cubicBezTo>
                    <a:pt x="802" y="1730"/>
                    <a:pt x="794" y="1714"/>
                    <a:pt x="791" y="1695"/>
                  </a:cubicBezTo>
                  <a:cubicBezTo>
                    <a:pt x="773" y="1625"/>
                    <a:pt x="777" y="1615"/>
                    <a:pt x="772" y="1614"/>
                  </a:cubicBezTo>
                  <a:cubicBezTo>
                    <a:pt x="763" y="1470"/>
                    <a:pt x="763" y="1470"/>
                    <a:pt x="763" y="1470"/>
                  </a:cubicBezTo>
                  <a:cubicBezTo>
                    <a:pt x="762" y="1442"/>
                    <a:pt x="759" y="1446"/>
                    <a:pt x="759" y="1451"/>
                  </a:cubicBezTo>
                  <a:cubicBezTo>
                    <a:pt x="758" y="1503"/>
                    <a:pt x="759" y="1507"/>
                    <a:pt x="759" y="1512"/>
                  </a:cubicBezTo>
                  <a:cubicBezTo>
                    <a:pt x="764" y="1591"/>
                    <a:pt x="762" y="1605"/>
                    <a:pt x="765" y="1612"/>
                  </a:cubicBezTo>
                  <a:cubicBezTo>
                    <a:pt x="775" y="1656"/>
                    <a:pt x="774" y="1663"/>
                    <a:pt x="774" y="1669"/>
                  </a:cubicBezTo>
                  <a:cubicBezTo>
                    <a:pt x="784" y="1716"/>
                    <a:pt x="792" y="1731"/>
                    <a:pt x="794" y="1752"/>
                  </a:cubicBezTo>
                  <a:cubicBezTo>
                    <a:pt x="811" y="1837"/>
                    <a:pt x="811" y="1837"/>
                    <a:pt x="811" y="1837"/>
                  </a:cubicBezTo>
                  <a:cubicBezTo>
                    <a:pt x="782" y="1726"/>
                    <a:pt x="772" y="1704"/>
                    <a:pt x="765" y="1677"/>
                  </a:cubicBezTo>
                  <a:cubicBezTo>
                    <a:pt x="742" y="1579"/>
                    <a:pt x="750" y="1564"/>
                    <a:pt x="743" y="1564"/>
                  </a:cubicBezTo>
                  <a:cubicBezTo>
                    <a:pt x="746" y="1641"/>
                    <a:pt x="753" y="1656"/>
                    <a:pt x="754" y="1677"/>
                  </a:cubicBezTo>
                  <a:cubicBezTo>
                    <a:pt x="763" y="1707"/>
                    <a:pt x="767" y="1716"/>
                    <a:pt x="770" y="1725"/>
                  </a:cubicBezTo>
                  <a:cubicBezTo>
                    <a:pt x="777" y="1747"/>
                    <a:pt x="777" y="1753"/>
                    <a:pt x="774" y="1754"/>
                  </a:cubicBezTo>
                  <a:cubicBezTo>
                    <a:pt x="754" y="1702"/>
                    <a:pt x="753" y="1700"/>
                    <a:pt x="750" y="1699"/>
                  </a:cubicBezTo>
                  <a:cubicBezTo>
                    <a:pt x="740" y="1669"/>
                    <a:pt x="737" y="1664"/>
                    <a:pt x="735" y="1658"/>
                  </a:cubicBezTo>
                  <a:cubicBezTo>
                    <a:pt x="707" y="1583"/>
                    <a:pt x="705" y="1572"/>
                    <a:pt x="702" y="1562"/>
                  </a:cubicBezTo>
                  <a:cubicBezTo>
                    <a:pt x="694" y="1552"/>
                    <a:pt x="699" y="1569"/>
                    <a:pt x="702" y="1588"/>
                  </a:cubicBezTo>
                  <a:cubicBezTo>
                    <a:pt x="721" y="1647"/>
                    <a:pt x="725" y="1654"/>
                    <a:pt x="728" y="1662"/>
                  </a:cubicBezTo>
                  <a:cubicBezTo>
                    <a:pt x="743" y="1693"/>
                    <a:pt x="743" y="1704"/>
                    <a:pt x="748" y="1710"/>
                  </a:cubicBezTo>
                  <a:cubicBezTo>
                    <a:pt x="766" y="1752"/>
                    <a:pt x="765" y="1760"/>
                    <a:pt x="770" y="1762"/>
                  </a:cubicBezTo>
                  <a:cubicBezTo>
                    <a:pt x="777" y="1794"/>
                    <a:pt x="782" y="1805"/>
                    <a:pt x="785" y="1817"/>
                  </a:cubicBezTo>
                  <a:cubicBezTo>
                    <a:pt x="794" y="1838"/>
                    <a:pt x="791" y="1849"/>
                    <a:pt x="796" y="1852"/>
                  </a:cubicBezTo>
                  <a:cubicBezTo>
                    <a:pt x="799" y="1894"/>
                    <a:pt x="803" y="1902"/>
                    <a:pt x="798" y="1902"/>
                  </a:cubicBezTo>
                  <a:cubicBezTo>
                    <a:pt x="794" y="1891"/>
                    <a:pt x="790" y="1888"/>
                    <a:pt x="791" y="1880"/>
                  </a:cubicBezTo>
                  <a:cubicBezTo>
                    <a:pt x="784" y="1859"/>
                    <a:pt x="782" y="1854"/>
                    <a:pt x="780" y="1847"/>
                  </a:cubicBezTo>
                  <a:cubicBezTo>
                    <a:pt x="757" y="1795"/>
                    <a:pt x="758" y="1786"/>
                    <a:pt x="752" y="1784"/>
                  </a:cubicBezTo>
                  <a:cubicBezTo>
                    <a:pt x="725" y="1733"/>
                    <a:pt x="729" y="1731"/>
                    <a:pt x="724" y="1725"/>
                  </a:cubicBezTo>
                  <a:cubicBezTo>
                    <a:pt x="700" y="1673"/>
                    <a:pt x="699" y="1666"/>
                    <a:pt x="698" y="1660"/>
                  </a:cubicBezTo>
                  <a:cubicBezTo>
                    <a:pt x="685" y="1644"/>
                    <a:pt x="693" y="1655"/>
                    <a:pt x="695" y="1671"/>
                  </a:cubicBezTo>
                  <a:cubicBezTo>
                    <a:pt x="716" y="1723"/>
                    <a:pt x="716" y="1728"/>
                    <a:pt x="719" y="1730"/>
                  </a:cubicBezTo>
                  <a:cubicBezTo>
                    <a:pt x="742" y="1778"/>
                    <a:pt x="746" y="1784"/>
                    <a:pt x="748" y="1793"/>
                  </a:cubicBezTo>
                  <a:cubicBezTo>
                    <a:pt x="782" y="1878"/>
                    <a:pt x="780" y="1885"/>
                    <a:pt x="783" y="1887"/>
                  </a:cubicBezTo>
                  <a:cubicBezTo>
                    <a:pt x="794" y="1972"/>
                    <a:pt x="794" y="1972"/>
                    <a:pt x="794" y="1972"/>
                  </a:cubicBezTo>
                  <a:cubicBezTo>
                    <a:pt x="790" y="1978"/>
                    <a:pt x="787" y="1968"/>
                    <a:pt x="785" y="1959"/>
                  </a:cubicBezTo>
                  <a:cubicBezTo>
                    <a:pt x="773" y="1902"/>
                    <a:pt x="776" y="1898"/>
                    <a:pt x="774" y="1891"/>
                  </a:cubicBezTo>
                  <a:cubicBezTo>
                    <a:pt x="757" y="1844"/>
                    <a:pt x="754" y="1838"/>
                    <a:pt x="750" y="1832"/>
                  </a:cubicBezTo>
                  <a:cubicBezTo>
                    <a:pt x="725" y="1784"/>
                    <a:pt x="724" y="1781"/>
                    <a:pt x="722" y="1778"/>
                  </a:cubicBezTo>
                  <a:cubicBezTo>
                    <a:pt x="705" y="1736"/>
                    <a:pt x="695" y="1741"/>
                    <a:pt x="698" y="1734"/>
                  </a:cubicBezTo>
                  <a:cubicBezTo>
                    <a:pt x="665" y="1678"/>
                    <a:pt x="661" y="1665"/>
                    <a:pt x="654" y="1653"/>
                  </a:cubicBezTo>
                  <a:cubicBezTo>
                    <a:pt x="643" y="1627"/>
                    <a:pt x="644" y="1617"/>
                    <a:pt x="637" y="1614"/>
                  </a:cubicBezTo>
                  <a:cubicBezTo>
                    <a:pt x="650" y="1662"/>
                    <a:pt x="654" y="1666"/>
                    <a:pt x="656" y="1673"/>
                  </a:cubicBezTo>
                  <a:cubicBezTo>
                    <a:pt x="667" y="1699"/>
                    <a:pt x="670" y="1705"/>
                    <a:pt x="674" y="1710"/>
                  </a:cubicBezTo>
                  <a:cubicBezTo>
                    <a:pt x="694" y="1752"/>
                    <a:pt x="701" y="1754"/>
                    <a:pt x="702" y="1762"/>
                  </a:cubicBezTo>
                  <a:cubicBezTo>
                    <a:pt x="726" y="1808"/>
                    <a:pt x="732" y="1807"/>
                    <a:pt x="730" y="1813"/>
                  </a:cubicBezTo>
                  <a:cubicBezTo>
                    <a:pt x="749" y="1857"/>
                    <a:pt x="754" y="1861"/>
                    <a:pt x="754" y="1869"/>
                  </a:cubicBezTo>
                  <a:cubicBezTo>
                    <a:pt x="765" y="1894"/>
                    <a:pt x="765" y="1903"/>
                    <a:pt x="770" y="1909"/>
                  </a:cubicBezTo>
                  <a:cubicBezTo>
                    <a:pt x="782" y="1984"/>
                    <a:pt x="778" y="1993"/>
                    <a:pt x="783" y="1994"/>
                  </a:cubicBezTo>
                  <a:cubicBezTo>
                    <a:pt x="775" y="1994"/>
                    <a:pt x="778" y="1992"/>
                    <a:pt x="778" y="1991"/>
                  </a:cubicBezTo>
                  <a:cubicBezTo>
                    <a:pt x="765" y="1945"/>
                    <a:pt x="758" y="1932"/>
                    <a:pt x="756" y="1913"/>
                  </a:cubicBezTo>
                  <a:cubicBezTo>
                    <a:pt x="745" y="1883"/>
                    <a:pt x="737" y="1880"/>
                    <a:pt x="737" y="1869"/>
                  </a:cubicBezTo>
                  <a:cubicBezTo>
                    <a:pt x="714" y="1824"/>
                    <a:pt x="713" y="1820"/>
                    <a:pt x="713" y="1815"/>
                  </a:cubicBezTo>
                  <a:cubicBezTo>
                    <a:pt x="687" y="1782"/>
                    <a:pt x="685" y="1774"/>
                    <a:pt x="680" y="1769"/>
                  </a:cubicBezTo>
                  <a:cubicBezTo>
                    <a:pt x="667" y="1758"/>
                    <a:pt x="672" y="1761"/>
                    <a:pt x="674" y="1767"/>
                  </a:cubicBezTo>
                  <a:cubicBezTo>
                    <a:pt x="688" y="1796"/>
                    <a:pt x="699" y="1803"/>
                    <a:pt x="702" y="1817"/>
                  </a:cubicBezTo>
                  <a:cubicBezTo>
                    <a:pt x="718" y="1842"/>
                    <a:pt x="715" y="1849"/>
                    <a:pt x="719" y="1850"/>
                  </a:cubicBezTo>
                  <a:cubicBezTo>
                    <a:pt x="745" y="1911"/>
                    <a:pt x="755" y="1935"/>
                    <a:pt x="759" y="1965"/>
                  </a:cubicBezTo>
                  <a:cubicBezTo>
                    <a:pt x="770" y="2011"/>
                    <a:pt x="779" y="2016"/>
                    <a:pt x="774" y="2022"/>
                  </a:cubicBezTo>
                  <a:cubicBezTo>
                    <a:pt x="759" y="1991"/>
                    <a:pt x="757" y="1975"/>
                    <a:pt x="752" y="1961"/>
                  </a:cubicBezTo>
                  <a:cubicBezTo>
                    <a:pt x="728" y="1912"/>
                    <a:pt x="729" y="1893"/>
                    <a:pt x="719" y="1885"/>
                  </a:cubicBezTo>
                  <a:cubicBezTo>
                    <a:pt x="695" y="1842"/>
                    <a:pt x="692" y="1833"/>
                    <a:pt x="689" y="1826"/>
                  </a:cubicBezTo>
                  <a:cubicBezTo>
                    <a:pt x="673" y="1795"/>
                    <a:pt x="665" y="1789"/>
                    <a:pt x="663" y="1778"/>
                  </a:cubicBezTo>
                  <a:cubicBezTo>
                    <a:pt x="653" y="1761"/>
                    <a:pt x="653" y="1753"/>
                    <a:pt x="647" y="1752"/>
                  </a:cubicBezTo>
                  <a:cubicBezTo>
                    <a:pt x="633" y="1718"/>
                    <a:pt x="633" y="1711"/>
                    <a:pt x="628" y="1710"/>
                  </a:cubicBezTo>
                  <a:cubicBezTo>
                    <a:pt x="640" y="1742"/>
                    <a:pt x="640" y="1752"/>
                    <a:pt x="645" y="1756"/>
                  </a:cubicBezTo>
                  <a:cubicBezTo>
                    <a:pt x="659" y="1789"/>
                    <a:pt x="667" y="1800"/>
                    <a:pt x="671" y="1815"/>
                  </a:cubicBezTo>
                  <a:cubicBezTo>
                    <a:pt x="694" y="1859"/>
                    <a:pt x="702" y="1860"/>
                    <a:pt x="702" y="1869"/>
                  </a:cubicBezTo>
                  <a:cubicBezTo>
                    <a:pt x="718" y="1899"/>
                    <a:pt x="718" y="1904"/>
                    <a:pt x="722" y="1906"/>
                  </a:cubicBezTo>
                  <a:cubicBezTo>
                    <a:pt x="749" y="1983"/>
                    <a:pt x="754" y="1998"/>
                    <a:pt x="761" y="2011"/>
                  </a:cubicBezTo>
                  <a:cubicBezTo>
                    <a:pt x="771" y="2062"/>
                    <a:pt x="777" y="2072"/>
                    <a:pt x="778" y="2085"/>
                  </a:cubicBezTo>
                  <a:cubicBezTo>
                    <a:pt x="761" y="2065"/>
                    <a:pt x="762" y="2056"/>
                    <a:pt x="759" y="2052"/>
                  </a:cubicBezTo>
                  <a:cubicBezTo>
                    <a:pt x="750" y="2026"/>
                    <a:pt x="747" y="2023"/>
                    <a:pt x="750" y="2022"/>
                  </a:cubicBezTo>
                  <a:cubicBezTo>
                    <a:pt x="730" y="1969"/>
                    <a:pt x="724" y="1961"/>
                    <a:pt x="722" y="1950"/>
                  </a:cubicBezTo>
                  <a:cubicBezTo>
                    <a:pt x="703" y="1913"/>
                    <a:pt x="699" y="1906"/>
                    <a:pt x="695" y="1898"/>
                  </a:cubicBezTo>
                  <a:cubicBezTo>
                    <a:pt x="681" y="1882"/>
                    <a:pt x="683" y="1876"/>
                    <a:pt x="680" y="1876"/>
                  </a:cubicBezTo>
                  <a:cubicBezTo>
                    <a:pt x="648" y="1822"/>
                    <a:pt x="645" y="1814"/>
                    <a:pt x="639" y="1808"/>
                  </a:cubicBezTo>
                  <a:cubicBezTo>
                    <a:pt x="621" y="1776"/>
                    <a:pt x="617" y="1768"/>
                    <a:pt x="613" y="1760"/>
                  </a:cubicBezTo>
                  <a:cubicBezTo>
                    <a:pt x="609" y="1765"/>
                    <a:pt x="611" y="1772"/>
                    <a:pt x="615" y="1778"/>
                  </a:cubicBezTo>
                  <a:cubicBezTo>
                    <a:pt x="640" y="1821"/>
                    <a:pt x="642" y="1828"/>
                    <a:pt x="647" y="1832"/>
                  </a:cubicBezTo>
                  <a:cubicBezTo>
                    <a:pt x="670" y="1869"/>
                    <a:pt x="668" y="1872"/>
                    <a:pt x="669" y="1874"/>
                  </a:cubicBezTo>
                  <a:cubicBezTo>
                    <a:pt x="682" y="1895"/>
                    <a:pt x="687" y="1898"/>
                    <a:pt x="689" y="1906"/>
                  </a:cubicBezTo>
                  <a:cubicBezTo>
                    <a:pt x="719" y="1973"/>
                    <a:pt x="723" y="1978"/>
                    <a:pt x="726" y="1985"/>
                  </a:cubicBezTo>
                  <a:cubicBezTo>
                    <a:pt x="749" y="2062"/>
                    <a:pt x="754" y="2068"/>
                    <a:pt x="756" y="2076"/>
                  </a:cubicBezTo>
                  <a:cubicBezTo>
                    <a:pt x="793" y="2160"/>
                    <a:pt x="793" y="2160"/>
                    <a:pt x="793" y="2160"/>
                  </a:cubicBezTo>
                  <a:cubicBezTo>
                    <a:pt x="801" y="2117"/>
                    <a:pt x="807" y="2111"/>
                    <a:pt x="809" y="2100"/>
                  </a:cubicBezTo>
                  <a:cubicBezTo>
                    <a:pt x="825" y="2073"/>
                    <a:pt x="829" y="2071"/>
                    <a:pt x="828" y="2063"/>
                  </a:cubicBezTo>
                  <a:cubicBezTo>
                    <a:pt x="847" y="2039"/>
                    <a:pt x="845" y="2034"/>
                    <a:pt x="850" y="2035"/>
                  </a:cubicBezTo>
                  <a:cubicBezTo>
                    <a:pt x="872" y="2002"/>
                    <a:pt x="872" y="1999"/>
                    <a:pt x="872" y="1996"/>
                  </a:cubicBezTo>
                  <a:cubicBezTo>
                    <a:pt x="890" y="1974"/>
                    <a:pt x="891" y="1969"/>
                    <a:pt x="896" y="1967"/>
                  </a:cubicBezTo>
                  <a:cubicBezTo>
                    <a:pt x="926" y="1928"/>
                    <a:pt x="931" y="1926"/>
                    <a:pt x="931" y="1919"/>
                  </a:cubicBezTo>
                  <a:cubicBezTo>
                    <a:pt x="966" y="1884"/>
                    <a:pt x="970" y="1880"/>
                    <a:pt x="972" y="1876"/>
                  </a:cubicBezTo>
                  <a:cubicBezTo>
                    <a:pt x="998" y="1854"/>
                    <a:pt x="996" y="1848"/>
                    <a:pt x="1001" y="1850"/>
                  </a:cubicBezTo>
                  <a:cubicBezTo>
                    <a:pt x="1032" y="1820"/>
                    <a:pt x="1033" y="1818"/>
                    <a:pt x="1033" y="1815"/>
                  </a:cubicBezTo>
                  <a:cubicBezTo>
                    <a:pt x="1059" y="1793"/>
                    <a:pt x="1061" y="1779"/>
                    <a:pt x="1073" y="1776"/>
                  </a:cubicBezTo>
                  <a:cubicBezTo>
                    <a:pt x="1095" y="1736"/>
                    <a:pt x="1094" y="1732"/>
                    <a:pt x="1097" y="1732"/>
                  </a:cubicBezTo>
                  <a:cubicBezTo>
                    <a:pt x="1078" y="1756"/>
                    <a:pt x="1070" y="1760"/>
                    <a:pt x="1068" y="1771"/>
                  </a:cubicBezTo>
                  <a:cubicBezTo>
                    <a:pt x="1046" y="1793"/>
                    <a:pt x="1046" y="1796"/>
                    <a:pt x="1042" y="1795"/>
                  </a:cubicBezTo>
                  <a:cubicBezTo>
                    <a:pt x="1025" y="1818"/>
                    <a:pt x="1020" y="1819"/>
                    <a:pt x="1016" y="1821"/>
                  </a:cubicBezTo>
                  <a:cubicBezTo>
                    <a:pt x="993" y="1847"/>
                    <a:pt x="987" y="1848"/>
                    <a:pt x="983" y="1852"/>
                  </a:cubicBezTo>
                  <a:cubicBezTo>
                    <a:pt x="964" y="1874"/>
                    <a:pt x="961" y="1876"/>
                    <a:pt x="959" y="1878"/>
                  </a:cubicBezTo>
                  <a:cubicBezTo>
                    <a:pt x="946" y="1896"/>
                    <a:pt x="940" y="1894"/>
                    <a:pt x="942" y="1900"/>
                  </a:cubicBezTo>
                  <a:cubicBezTo>
                    <a:pt x="921" y="1925"/>
                    <a:pt x="911" y="1924"/>
                    <a:pt x="911" y="1932"/>
                  </a:cubicBezTo>
                  <a:cubicBezTo>
                    <a:pt x="875" y="1982"/>
                    <a:pt x="871" y="1986"/>
                    <a:pt x="865" y="1989"/>
                  </a:cubicBezTo>
                  <a:cubicBezTo>
                    <a:pt x="854" y="2008"/>
                    <a:pt x="853" y="2011"/>
                    <a:pt x="852" y="2015"/>
                  </a:cubicBezTo>
                  <a:cubicBezTo>
                    <a:pt x="821" y="2056"/>
                    <a:pt x="822" y="2066"/>
                    <a:pt x="815" y="2068"/>
                  </a:cubicBezTo>
                  <a:cubicBezTo>
                    <a:pt x="807" y="2074"/>
                    <a:pt x="811" y="2072"/>
                    <a:pt x="813" y="2068"/>
                  </a:cubicBezTo>
                  <a:cubicBezTo>
                    <a:pt x="832" y="2040"/>
                    <a:pt x="830" y="2031"/>
                    <a:pt x="833" y="2026"/>
                  </a:cubicBezTo>
                  <a:cubicBezTo>
                    <a:pt x="858" y="1977"/>
                    <a:pt x="867" y="1977"/>
                    <a:pt x="868" y="1970"/>
                  </a:cubicBezTo>
                  <a:cubicBezTo>
                    <a:pt x="913" y="1906"/>
                    <a:pt x="923" y="1911"/>
                    <a:pt x="920" y="1904"/>
                  </a:cubicBezTo>
                  <a:cubicBezTo>
                    <a:pt x="941" y="1891"/>
                    <a:pt x="928" y="1884"/>
                    <a:pt x="935" y="1885"/>
                  </a:cubicBezTo>
                  <a:cubicBezTo>
                    <a:pt x="965" y="1867"/>
                    <a:pt x="953" y="1858"/>
                    <a:pt x="959" y="1858"/>
                  </a:cubicBezTo>
                  <a:cubicBezTo>
                    <a:pt x="982" y="1843"/>
                    <a:pt x="985" y="1840"/>
                    <a:pt x="985" y="1834"/>
                  </a:cubicBezTo>
                  <a:cubicBezTo>
                    <a:pt x="1007" y="1810"/>
                    <a:pt x="1018" y="1811"/>
                    <a:pt x="1018" y="1802"/>
                  </a:cubicBezTo>
                  <a:cubicBezTo>
                    <a:pt x="1027" y="1791"/>
                    <a:pt x="1033" y="1791"/>
                    <a:pt x="1033" y="1786"/>
                  </a:cubicBezTo>
                  <a:cubicBezTo>
                    <a:pt x="1059" y="1751"/>
                    <a:pt x="1057" y="1752"/>
                    <a:pt x="1055" y="1754"/>
                  </a:cubicBezTo>
                  <a:cubicBezTo>
                    <a:pt x="1033" y="1778"/>
                    <a:pt x="1026" y="1785"/>
                    <a:pt x="1022" y="1795"/>
                  </a:cubicBezTo>
                  <a:cubicBezTo>
                    <a:pt x="1001" y="1810"/>
                    <a:pt x="1002" y="1816"/>
                    <a:pt x="996" y="1815"/>
                  </a:cubicBezTo>
                  <a:cubicBezTo>
                    <a:pt x="974" y="1832"/>
                    <a:pt x="976" y="1838"/>
                    <a:pt x="972" y="1839"/>
                  </a:cubicBezTo>
                  <a:cubicBezTo>
                    <a:pt x="920" y="1894"/>
                    <a:pt x="911" y="1899"/>
                    <a:pt x="907" y="1909"/>
                  </a:cubicBezTo>
                  <a:cubicBezTo>
                    <a:pt x="864" y="1963"/>
                    <a:pt x="856" y="1968"/>
                    <a:pt x="852" y="1978"/>
                  </a:cubicBezTo>
                  <a:cubicBezTo>
                    <a:pt x="828" y="2019"/>
                    <a:pt x="829" y="2023"/>
                    <a:pt x="824" y="2022"/>
                  </a:cubicBezTo>
                  <a:cubicBezTo>
                    <a:pt x="811" y="2046"/>
                    <a:pt x="810" y="2053"/>
                    <a:pt x="807" y="2057"/>
                  </a:cubicBezTo>
                  <a:cubicBezTo>
                    <a:pt x="797" y="2078"/>
                    <a:pt x="790" y="2069"/>
                    <a:pt x="789" y="2061"/>
                  </a:cubicBezTo>
                  <a:cubicBezTo>
                    <a:pt x="806" y="2022"/>
                    <a:pt x="806" y="2016"/>
                    <a:pt x="811" y="2015"/>
                  </a:cubicBezTo>
                  <a:cubicBezTo>
                    <a:pt x="819" y="1996"/>
                    <a:pt x="823" y="1996"/>
                    <a:pt x="824" y="1994"/>
                  </a:cubicBezTo>
                  <a:cubicBezTo>
                    <a:pt x="839" y="1971"/>
                    <a:pt x="839" y="1966"/>
                    <a:pt x="842" y="1963"/>
                  </a:cubicBezTo>
                  <a:cubicBezTo>
                    <a:pt x="883" y="1906"/>
                    <a:pt x="889" y="1902"/>
                    <a:pt x="892" y="1895"/>
                  </a:cubicBezTo>
                  <a:cubicBezTo>
                    <a:pt x="901" y="1885"/>
                    <a:pt x="905" y="1883"/>
                    <a:pt x="907" y="1880"/>
                  </a:cubicBezTo>
                  <a:cubicBezTo>
                    <a:pt x="924" y="1864"/>
                    <a:pt x="925" y="1860"/>
                    <a:pt x="931" y="1861"/>
                  </a:cubicBezTo>
                  <a:cubicBezTo>
                    <a:pt x="960" y="1831"/>
                    <a:pt x="966" y="1823"/>
                    <a:pt x="975" y="1817"/>
                  </a:cubicBezTo>
                  <a:cubicBezTo>
                    <a:pt x="996" y="1787"/>
                    <a:pt x="1004" y="1788"/>
                    <a:pt x="1005" y="1782"/>
                  </a:cubicBezTo>
                  <a:cubicBezTo>
                    <a:pt x="1029" y="1755"/>
                    <a:pt x="1036" y="1755"/>
                    <a:pt x="1038" y="1749"/>
                  </a:cubicBezTo>
                  <a:cubicBezTo>
                    <a:pt x="1081" y="1691"/>
                    <a:pt x="1092" y="1687"/>
                    <a:pt x="1094" y="1675"/>
                  </a:cubicBezTo>
                  <a:cubicBezTo>
                    <a:pt x="1107" y="1662"/>
                    <a:pt x="1104" y="1656"/>
                    <a:pt x="1108" y="1656"/>
                  </a:cubicBezTo>
                  <a:cubicBezTo>
                    <a:pt x="1124" y="1631"/>
                    <a:pt x="1125" y="1623"/>
                    <a:pt x="1129" y="1619"/>
                  </a:cubicBezTo>
                  <a:cubicBezTo>
                    <a:pt x="1154" y="1582"/>
                    <a:pt x="1155" y="1574"/>
                    <a:pt x="1158" y="1568"/>
                  </a:cubicBezTo>
                  <a:cubicBezTo>
                    <a:pt x="1173" y="1527"/>
                    <a:pt x="1174" y="1523"/>
                    <a:pt x="1173" y="1518"/>
                  </a:cubicBezTo>
                  <a:close/>
                  <a:moveTo>
                    <a:pt x="850" y="1826"/>
                  </a:moveTo>
                  <a:cubicBezTo>
                    <a:pt x="854" y="1822"/>
                    <a:pt x="857" y="1818"/>
                    <a:pt x="859" y="1813"/>
                  </a:cubicBezTo>
                  <a:cubicBezTo>
                    <a:pt x="865" y="1816"/>
                    <a:pt x="854" y="1821"/>
                    <a:pt x="855" y="1826"/>
                  </a:cubicBezTo>
                  <a:cubicBezTo>
                    <a:pt x="851" y="1829"/>
                    <a:pt x="849" y="1835"/>
                    <a:pt x="846" y="1839"/>
                  </a:cubicBezTo>
                  <a:cubicBezTo>
                    <a:pt x="840" y="1835"/>
                    <a:pt x="851" y="1831"/>
                    <a:pt x="850" y="1826"/>
                  </a:cubicBezTo>
                  <a:close/>
                  <a:moveTo>
                    <a:pt x="846" y="1704"/>
                  </a:moveTo>
                  <a:cubicBezTo>
                    <a:pt x="848" y="1700"/>
                    <a:pt x="848" y="1705"/>
                    <a:pt x="848" y="1708"/>
                  </a:cubicBezTo>
                  <a:cubicBezTo>
                    <a:pt x="846" y="1712"/>
                    <a:pt x="846" y="1707"/>
                    <a:pt x="846" y="1704"/>
                  </a:cubicBezTo>
                  <a:close/>
                  <a:moveTo>
                    <a:pt x="804" y="2087"/>
                  </a:moveTo>
                  <a:cubicBezTo>
                    <a:pt x="806" y="2083"/>
                    <a:pt x="808" y="2090"/>
                    <a:pt x="804" y="2089"/>
                  </a:cubicBezTo>
                  <a:cubicBezTo>
                    <a:pt x="805" y="2093"/>
                    <a:pt x="802" y="2094"/>
                    <a:pt x="802" y="2098"/>
                  </a:cubicBezTo>
                  <a:cubicBezTo>
                    <a:pt x="797" y="2103"/>
                    <a:pt x="802" y="2089"/>
                    <a:pt x="804" y="2087"/>
                  </a:cubicBezTo>
                  <a:close/>
                  <a:moveTo>
                    <a:pt x="785" y="2116"/>
                  </a:moveTo>
                  <a:cubicBezTo>
                    <a:pt x="779" y="2112"/>
                    <a:pt x="785" y="2103"/>
                    <a:pt x="787" y="2100"/>
                  </a:cubicBezTo>
                  <a:cubicBezTo>
                    <a:pt x="793" y="2104"/>
                    <a:pt x="782" y="2108"/>
                    <a:pt x="785" y="2116"/>
                  </a:cubicBezTo>
                  <a:close/>
                  <a:moveTo>
                    <a:pt x="813" y="1915"/>
                  </a:moveTo>
                  <a:cubicBezTo>
                    <a:pt x="819" y="1921"/>
                    <a:pt x="812" y="1933"/>
                    <a:pt x="811" y="1939"/>
                  </a:cubicBezTo>
                  <a:cubicBezTo>
                    <a:pt x="806" y="1934"/>
                    <a:pt x="816" y="1925"/>
                    <a:pt x="813" y="1915"/>
                  </a:cubicBezTo>
                  <a:close/>
                  <a:moveTo>
                    <a:pt x="809" y="1882"/>
                  </a:moveTo>
                  <a:cubicBezTo>
                    <a:pt x="817" y="1885"/>
                    <a:pt x="809" y="1890"/>
                    <a:pt x="811" y="1898"/>
                  </a:cubicBezTo>
                  <a:cubicBezTo>
                    <a:pt x="806" y="1897"/>
                    <a:pt x="810" y="1887"/>
                    <a:pt x="809" y="1882"/>
                  </a:cubicBezTo>
                  <a:close/>
                  <a:moveTo>
                    <a:pt x="809" y="1952"/>
                  </a:moveTo>
                  <a:cubicBezTo>
                    <a:pt x="819" y="1956"/>
                    <a:pt x="804" y="1962"/>
                    <a:pt x="807" y="1972"/>
                  </a:cubicBezTo>
                  <a:cubicBezTo>
                    <a:pt x="799" y="1965"/>
                    <a:pt x="812" y="1961"/>
                    <a:pt x="809" y="1952"/>
                  </a:cubicBezTo>
                  <a:close/>
                  <a:moveTo>
                    <a:pt x="1097" y="1666"/>
                  </a:moveTo>
                  <a:cubicBezTo>
                    <a:pt x="1091" y="1666"/>
                    <a:pt x="1095" y="1675"/>
                    <a:pt x="1090" y="1675"/>
                  </a:cubicBezTo>
                  <a:cubicBezTo>
                    <a:pt x="1073" y="1700"/>
                    <a:pt x="1072" y="1701"/>
                    <a:pt x="1070" y="1701"/>
                  </a:cubicBezTo>
                  <a:cubicBezTo>
                    <a:pt x="1047" y="1728"/>
                    <a:pt x="1049" y="1736"/>
                    <a:pt x="1042" y="1734"/>
                  </a:cubicBezTo>
                  <a:cubicBezTo>
                    <a:pt x="1015" y="1763"/>
                    <a:pt x="1008" y="1766"/>
                    <a:pt x="1005" y="1773"/>
                  </a:cubicBezTo>
                  <a:cubicBezTo>
                    <a:pt x="976" y="1802"/>
                    <a:pt x="968" y="1807"/>
                    <a:pt x="964" y="1817"/>
                  </a:cubicBezTo>
                  <a:cubicBezTo>
                    <a:pt x="943" y="1831"/>
                    <a:pt x="941" y="1837"/>
                    <a:pt x="937" y="1841"/>
                  </a:cubicBezTo>
                  <a:cubicBezTo>
                    <a:pt x="911" y="1865"/>
                    <a:pt x="907" y="1866"/>
                    <a:pt x="905" y="1869"/>
                  </a:cubicBezTo>
                  <a:cubicBezTo>
                    <a:pt x="874" y="1911"/>
                    <a:pt x="861" y="1910"/>
                    <a:pt x="861" y="1924"/>
                  </a:cubicBezTo>
                  <a:cubicBezTo>
                    <a:pt x="818" y="1975"/>
                    <a:pt x="814" y="1998"/>
                    <a:pt x="800" y="2011"/>
                  </a:cubicBezTo>
                  <a:cubicBezTo>
                    <a:pt x="809" y="1984"/>
                    <a:pt x="809" y="1976"/>
                    <a:pt x="815" y="1974"/>
                  </a:cubicBezTo>
                  <a:cubicBezTo>
                    <a:pt x="844" y="1919"/>
                    <a:pt x="844" y="1913"/>
                    <a:pt x="848" y="1911"/>
                  </a:cubicBezTo>
                  <a:cubicBezTo>
                    <a:pt x="876" y="1880"/>
                    <a:pt x="876" y="1869"/>
                    <a:pt x="883" y="1865"/>
                  </a:cubicBezTo>
                  <a:cubicBezTo>
                    <a:pt x="903" y="1844"/>
                    <a:pt x="905" y="1835"/>
                    <a:pt x="913" y="1832"/>
                  </a:cubicBezTo>
                  <a:cubicBezTo>
                    <a:pt x="949" y="1793"/>
                    <a:pt x="952" y="1785"/>
                    <a:pt x="959" y="1782"/>
                  </a:cubicBezTo>
                  <a:cubicBezTo>
                    <a:pt x="978" y="1765"/>
                    <a:pt x="979" y="1763"/>
                    <a:pt x="981" y="1762"/>
                  </a:cubicBezTo>
                  <a:cubicBezTo>
                    <a:pt x="1005" y="1742"/>
                    <a:pt x="1017" y="1732"/>
                    <a:pt x="1029" y="1723"/>
                  </a:cubicBezTo>
                  <a:cubicBezTo>
                    <a:pt x="1075" y="1683"/>
                    <a:pt x="1076" y="1680"/>
                    <a:pt x="1079" y="1677"/>
                  </a:cubicBezTo>
                  <a:cubicBezTo>
                    <a:pt x="1095" y="1659"/>
                    <a:pt x="1098" y="1659"/>
                    <a:pt x="1099" y="1656"/>
                  </a:cubicBezTo>
                  <a:close/>
                  <a:moveTo>
                    <a:pt x="1101" y="2098"/>
                  </a:moveTo>
                  <a:cubicBezTo>
                    <a:pt x="1097" y="2109"/>
                    <a:pt x="1090" y="2116"/>
                    <a:pt x="1088" y="2129"/>
                  </a:cubicBezTo>
                  <a:cubicBezTo>
                    <a:pt x="1081" y="2131"/>
                    <a:pt x="1080" y="2140"/>
                    <a:pt x="1075" y="2144"/>
                  </a:cubicBezTo>
                  <a:cubicBezTo>
                    <a:pt x="1072" y="2150"/>
                    <a:pt x="1065" y="2153"/>
                    <a:pt x="1062" y="2159"/>
                  </a:cubicBezTo>
                  <a:cubicBezTo>
                    <a:pt x="1062" y="2159"/>
                    <a:pt x="1061" y="2160"/>
                    <a:pt x="1061" y="2160"/>
                  </a:cubicBezTo>
                  <a:cubicBezTo>
                    <a:pt x="1073" y="2160"/>
                    <a:pt x="1073" y="2160"/>
                    <a:pt x="1073" y="2160"/>
                  </a:cubicBezTo>
                  <a:cubicBezTo>
                    <a:pt x="1075" y="2159"/>
                    <a:pt x="1076" y="2158"/>
                    <a:pt x="1075" y="2155"/>
                  </a:cubicBezTo>
                  <a:cubicBezTo>
                    <a:pt x="1082" y="2154"/>
                    <a:pt x="1081" y="2145"/>
                    <a:pt x="1088" y="2144"/>
                  </a:cubicBezTo>
                  <a:cubicBezTo>
                    <a:pt x="1089" y="2139"/>
                    <a:pt x="1090" y="2135"/>
                    <a:pt x="1094" y="2133"/>
                  </a:cubicBezTo>
                  <a:cubicBezTo>
                    <a:pt x="1095" y="2128"/>
                    <a:pt x="1098" y="2125"/>
                    <a:pt x="1101" y="2122"/>
                  </a:cubicBezTo>
                  <a:cubicBezTo>
                    <a:pt x="1099" y="2116"/>
                    <a:pt x="1105" y="2116"/>
                    <a:pt x="1103" y="2109"/>
                  </a:cubicBezTo>
                  <a:cubicBezTo>
                    <a:pt x="1106" y="2106"/>
                    <a:pt x="1107" y="2098"/>
                    <a:pt x="1101" y="2098"/>
                  </a:cubicBezTo>
                  <a:close/>
                  <a:moveTo>
                    <a:pt x="2876" y="1562"/>
                  </a:moveTo>
                  <a:cubicBezTo>
                    <a:pt x="2881" y="1571"/>
                    <a:pt x="2870" y="1576"/>
                    <a:pt x="2875" y="1584"/>
                  </a:cubicBezTo>
                  <a:cubicBezTo>
                    <a:pt x="2871" y="1591"/>
                    <a:pt x="2869" y="1597"/>
                    <a:pt x="2873" y="1605"/>
                  </a:cubicBezTo>
                  <a:cubicBezTo>
                    <a:pt x="2865" y="1610"/>
                    <a:pt x="2873" y="1619"/>
                    <a:pt x="2867" y="1624"/>
                  </a:cubicBezTo>
                  <a:cubicBezTo>
                    <a:pt x="2871" y="1632"/>
                    <a:pt x="2865" y="1637"/>
                    <a:pt x="2869" y="1645"/>
                  </a:cubicBezTo>
                  <a:cubicBezTo>
                    <a:pt x="2859" y="1646"/>
                    <a:pt x="2871" y="1653"/>
                    <a:pt x="2866" y="1655"/>
                  </a:cubicBezTo>
                  <a:cubicBezTo>
                    <a:pt x="2867" y="1660"/>
                    <a:pt x="2862" y="1662"/>
                    <a:pt x="2868" y="1668"/>
                  </a:cubicBezTo>
                  <a:cubicBezTo>
                    <a:pt x="2861" y="1673"/>
                    <a:pt x="2866" y="1681"/>
                    <a:pt x="2862" y="1687"/>
                  </a:cubicBezTo>
                  <a:cubicBezTo>
                    <a:pt x="2864" y="1695"/>
                    <a:pt x="2860" y="1702"/>
                    <a:pt x="2861" y="1710"/>
                  </a:cubicBezTo>
                  <a:cubicBezTo>
                    <a:pt x="2868" y="1715"/>
                    <a:pt x="2856" y="1715"/>
                    <a:pt x="2862" y="1720"/>
                  </a:cubicBezTo>
                  <a:cubicBezTo>
                    <a:pt x="2857" y="1722"/>
                    <a:pt x="2863" y="1727"/>
                    <a:pt x="2859" y="1730"/>
                  </a:cubicBezTo>
                  <a:cubicBezTo>
                    <a:pt x="2861" y="1734"/>
                    <a:pt x="2862" y="1738"/>
                    <a:pt x="2860" y="1741"/>
                  </a:cubicBezTo>
                  <a:cubicBezTo>
                    <a:pt x="2866" y="1744"/>
                    <a:pt x="2859" y="1753"/>
                    <a:pt x="2866" y="1751"/>
                  </a:cubicBezTo>
                  <a:cubicBezTo>
                    <a:pt x="2865" y="1746"/>
                    <a:pt x="2868" y="1742"/>
                    <a:pt x="2863" y="1736"/>
                  </a:cubicBezTo>
                  <a:cubicBezTo>
                    <a:pt x="2867" y="1732"/>
                    <a:pt x="2866" y="1726"/>
                    <a:pt x="2865" y="1721"/>
                  </a:cubicBezTo>
                  <a:cubicBezTo>
                    <a:pt x="2869" y="1712"/>
                    <a:pt x="2865" y="1700"/>
                    <a:pt x="2870" y="1691"/>
                  </a:cubicBezTo>
                  <a:cubicBezTo>
                    <a:pt x="2866" y="1680"/>
                    <a:pt x="2874" y="1671"/>
                    <a:pt x="2871" y="1660"/>
                  </a:cubicBezTo>
                  <a:cubicBezTo>
                    <a:pt x="2871" y="1655"/>
                    <a:pt x="2872" y="1650"/>
                    <a:pt x="2874" y="1645"/>
                  </a:cubicBezTo>
                  <a:cubicBezTo>
                    <a:pt x="2874" y="1640"/>
                    <a:pt x="2872" y="1634"/>
                    <a:pt x="2876" y="1630"/>
                  </a:cubicBezTo>
                  <a:cubicBezTo>
                    <a:pt x="2876" y="1625"/>
                    <a:pt x="2878" y="1621"/>
                    <a:pt x="2876" y="1616"/>
                  </a:cubicBezTo>
                  <a:cubicBezTo>
                    <a:pt x="2878" y="1611"/>
                    <a:pt x="2879" y="1607"/>
                    <a:pt x="2879" y="1601"/>
                  </a:cubicBezTo>
                  <a:cubicBezTo>
                    <a:pt x="2879" y="1601"/>
                    <a:pt x="2880" y="1600"/>
                    <a:pt x="2880" y="1600"/>
                  </a:cubicBezTo>
                  <a:cubicBezTo>
                    <a:pt x="2880" y="1552"/>
                    <a:pt x="2880" y="1552"/>
                    <a:pt x="2880" y="1552"/>
                  </a:cubicBezTo>
                  <a:cubicBezTo>
                    <a:pt x="2879" y="1552"/>
                    <a:pt x="2879" y="1552"/>
                    <a:pt x="2878" y="1552"/>
                  </a:cubicBezTo>
                  <a:cubicBezTo>
                    <a:pt x="2877" y="1556"/>
                    <a:pt x="2882" y="1560"/>
                    <a:pt x="2876" y="1562"/>
                  </a:cubicBezTo>
                  <a:close/>
                  <a:moveTo>
                    <a:pt x="621" y="2129"/>
                  </a:moveTo>
                  <a:cubicBezTo>
                    <a:pt x="616" y="2125"/>
                    <a:pt x="616" y="2115"/>
                    <a:pt x="610" y="2111"/>
                  </a:cubicBezTo>
                  <a:cubicBezTo>
                    <a:pt x="610" y="2107"/>
                    <a:pt x="613" y="2100"/>
                    <a:pt x="606" y="2103"/>
                  </a:cubicBezTo>
                  <a:cubicBezTo>
                    <a:pt x="606" y="2097"/>
                    <a:pt x="605" y="2094"/>
                    <a:pt x="602" y="2092"/>
                  </a:cubicBezTo>
                  <a:cubicBezTo>
                    <a:pt x="599" y="2084"/>
                    <a:pt x="598" y="2077"/>
                    <a:pt x="595" y="2070"/>
                  </a:cubicBezTo>
                  <a:cubicBezTo>
                    <a:pt x="591" y="2070"/>
                    <a:pt x="594" y="2062"/>
                    <a:pt x="591" y="2061"/>
                  </a:cubicBezTo>
                  <a:cubicBezTo>
                    <a:pt x="587" y="2060"/>
                    <a:pt x="591" y="2051"/>
                    <a:pt x="586" y="2050"/>
                  </a:cubicBezTo>
                  <a:cubicBezTo>
                    <a:pt x="586" y="2041"/>
                    <a:pt x="582" y="2036"/>
                    <a:pt x="580" y="2028"/>
                  </a:cubicBezTo>
                  <a:cubicBezTo>
                    <a:pt x="581" y="2022"/>
                    <a:pt x="576" y="2022"/>
                    <a:pt x="578" y="2015"/>
                  </a:cubicBezTo>
                  <a:cubicBezTo>
                    <a:pt x="577" y="2010"/>
                    <a:pt x="576" y="2005"/>
                    <a:pt x="573" y="2002"/>
                  </a:cubicBezTo>
                  <a:cubicBezTo>
                    <a:pt x="572" y="2018"/>
                    <a:pt x="578" y="2026"/>
                    <a:pt x="580" y="2039"/>
                  </a:cubicBezTo>
                  <a:cubicBezTo>
                    <a:pt x="581" y="2045"/>
                    <a:pt x="583" y="2051"/>
                    <a:pt x="584" y="2057"/>
                  </a:cubicBezTo>
                  <a:cubicBezTo>
                    <a:pt x="584" y="2061"/>
                    <a:pt x="587" y="2062"/>
                    <a:pt x="586" y="2065"/>
                  </a:cubicBezTo>
                  <a:cubicBezTo>
                    <a:pt x="590" y="2066"/>
                    <a:pt x="588" y="2072"/>
                    <a:pt x="591" y="2072"/>
                  </a:cubicBezTo>
                  <a:cubicBezTo>
                    <a:pt x="592" y="2085"/>
                    <a:pt x="600" y="2092"/>
                    <a:pt x="602" y="2105"/>
                  </a:cubicBezTo>
                  <a:cubicBezTo>
                    <a:pt x="605" y="2105"/>
                    <a:pt x="603" y="2111"/>
                    <a:pt x="606" y="2111"/>
                  </a:cubicBezTo>
                  <a:cubicBezTo>
                    <a:pt x="606" y="2115"/>
                    <a:pt x="608" y="2116"/>
                    <a:pt x="608" y="2120"/>
                  </a:cubicBezTo>
                  <a:cubicBezTo>
                    <a:pt x="610" y="2125"/>
                    <a:pt x="614" y="2132"/>
                    <a:pt x="610" y="2135"/>
                  </a:cubicBezTo>
                  <a:cubicBezTo>
                    <a:pt x="614" y="2135"/>
                    <a:pt x="612" y="2141"/>
                    <a:pt x="615" y="2142"/>
                  </a:cubicBezTo>
                  <a:cubicBezTo>
                    <a:pt x="614" y="2146"/>
                    <a:pt x="617" y="2147"/>
                    <a:pt x="617" y="2151"/>
                  </a:cubicBezTo>
                  <a:cubicBezTo>
                    <a:pt x="617" y="2155"/>
                    <a:pt x="618" y="2157"/>
                    <a:pt x="619" y="2160"/>
                  </a:cubicBezTo>
                  <a:cubicBezTo>
                    <a:pt x="626" y="2160"/>
                    <a:pt x="626" y="2160"/>
                    <a:pt x="626" y="2160"/>
                  </a:cubicBezTo>
                  <a:cubicBezTo>
                    <a:pt x="626" y="2159"/>
                    <a:pt x="626" y="2158"/>
                    <a:pt x="626" y="2157"/>
                  </a:cubicBezTo>
                  <a:cubicBezTo>
                    <a:pt x="627" y="2158"/>
                    <a:pt x="629" y="2159"/>
                    <a:pt x="630" y="2160"/>
                  </a:cubicBezTo>
                  <a:cubicBezTo>
                    <a:pt x="639" y="2160"/>
                    <a:pt x="639" y="2160"/>
                    <a:pt x="639" y="2160"/>
                  </a:cubicBezTo>
                  <a:cubicBezTo>
                    <a:pt x="637" y="2156"/>
                    <a:pt x="634" y="2152"/>
                    <a:pt x="630" y="2148"/>
                  </a:cubicBezTo>
                  <a:cubicBezTo>
                    <a:pt x="631" y="2138"/>
                    <a:pt x="621" y="2139"/>
                    <a:pt x="621" y="2129"/>
                  </a:cubicBezTo>
                  <a:close/>
                  <a:moveTo>
                    <a:pt x="621" y="2146"/>
                  </a:moveTo>
                  <a:cubicBezTo>
                    <a:pt x="623" y="2148"/>
                    <a:pt x="625" y="2150"/>
                    <a:pt x="626" y="2153"/>
                  </a:cubicBezTo>
                  <a:cubicBezTo>
                    <a:pt x="625" y="2158"/>
                    <a:pt x="621" y="2149"/>
                    <a:pt x="621" y="2146"/>
                  </a:cubicBezTo>
                  <a:close/>
                  <a:moveTo>
                    <a:pt x="1055" y="2131"/>
                  </a:moveTo>
                  <a:cubicBezTo>
                    <a:pt x="1051" y="2140"/>
                    <a:pt x="1042" y="2142"/>
                    <a:pt x="1040" y="2153"/>
                  </a:cubicBezTo>
                  <a:cubicBezTo>
                    <a:pt x="1034" y="2153"/>
                    <a:pt x="1032" y="2156"/>
                    <a:pt x="1030" y="2160"/>
                  </a:cubicBezTo>
                  <a:cubicBezTo>
                    <a:pt x="1039" y="2160"/>
                    <a:pt x="1039" y="2160"/>
                    <a:pt x="1039" y="2160"/>
                  </a:cubicBezTo>
                  <a:cubicBezTo>
                    <a:pt x="1040" y="2158"/>
                    <a:pt x="1042" y="2156"/>
                    <a:pt x="1044" y="2155"/>
                  </a:cubicBezTo>
                  <a:cubicBezTo>
                    <a:pt x="1047" y="2153"/>
                    <a:pt x="1045" y="2147"/>
                    <a:pt x="1051" y="2148"/>
                  </a:cubicBezTo>
                  <a:cubicBezTo>
                    <a:pt x="1049" y="2142"/>
                    <a:pt x="1055" y="2144"/>
                    <a:pt x="1055" y="2140"/>
                  </a:cubicBezTo>
                  <a:cubicBezTo>
                    <a:pt x="1056" y="2138"/>
                    <a:pt x="1061" y="2131"/>
                    <a:pt x="1055" y="2131"/>
                  </a:cubicBezTo>
                  <a:close/>
                  <a:moveTo>
                    <a:pt x="2866" y="1483"/>
                  </a:moveTo>
                  <a:cubicBezTo>
                    <a:pt x="2869" y="1487"/>
                    <a:pt x="2861" y="1489"/>
                    <a:pt x="2863" y="1493"/>
                  </a:cubicBezTo>
                  <a:cubicBezTo>
                    <a:pt x="2865" y="1497"/>
                    <a:pt x="2860" y="1500"/>
                    <a:pt x="2862" y="1504"/>
                  </a:cubicBezTo>
                  <a:cubicBezTo>
                    <a:pt x="2859" y="1510"/>
                    <a:pt x="2857" y="1517"/>
                    <a:pt x="2856" y="1524"/>
                  </a:cubicBezTo>
                  <a:cubicBezTo>
                    <a:pt x="2850" y="1530"/>
                    <a:pt x="2854" y="1538"/>
                    <a:pt x="2849" y="1544"/>
                  </a:cubicBezTo>
                  <a:cubicBezTo>
                    <a:pt x="2843" y="1546"/>
                    <a:pt x="2848" y="1551"/>
                    <a:pt x="2846" y="1554"/>
                  </a:cubicBezTo>
                  <a:cubicBezTo>
                    <a:pt x="2842" y="1556"/>
                    <a:pt x="2841" y="1560"/>
                    <a:pt x="2844" y="1564"/>
                  </a:cubicBezTo>
                  <a:cubicBezTo>
                    <a:pt x="2836" y="1565"/>
                    <a:pt x="2841" y="1570"/>
                    <a:pt x="2838" y="1573"/>
                  </a:cubicBezTo>
                  <a:cubicBezTo>
                    <a:pt x="2840" y="1575"/>
                    <a:pt x="2835" y="1584"/>
                    <a:pt x="2841" y="1582"/>
                  </a:cubicBezTo>
                  <a:cubicBezTo>
                    <a:pt x="2845" y="1572"/>
                    <a:pt x="2846" y="1560"/>
                    <a:pt x="2853" y="1551"/>
                  </a:cubicBezTo>
                  <a:cubicBezTo>
                    <a:pt x="2848" y="1544"/>
                    <a:pt x="2861" y="1541"/>
                    <a:pt x="2857" y="1534"/>
                  </a:cubicBezTo>
                  <a:cubicBezTo>
                    <a:pt x="2860" y="1532"/>
                    <a:pt x="2859" y="1529"/>
                    <a:pt x="2861" y="1527"/>
                  </a:cubicBezTo>
                  <a:cubicBezTo>
                    <a:pt x="2865" y="1524"/>
                    <a:pt x="2858" y="1519"/>
                    <a:pt x="2864" y="1517"/>
                  </a:cubicBezTo>
                  <a:cubicBezTo>
                    <a:pt x="2868" y="1513"/>
                    <a:pt x="2864" y="1505"/>
                    <a:pt x="2871" y="1502"/>
                  </a:cubicBezTo>
                  <a:cubicBezTo>
                    <a:pt x="2868" y="1494"/>
                    <a:pt x="2872" y="1489"/>
                    <a:pt x="2874" y="1483"/>
                  </a:cubicBezTo>
                  <a:cubicBezTo>
                    <a:pt x="2875" y="1477"/>
                    <a:pt x="2878" y="1471"/>
                    <a:pt x="2880" y="1465"/>
                  </a:cubicBezTo>
                  <a:cubicBezTo>
                    <a:pt x="2880" y="1425"/>
                    <a:pt x="2880" y="1425"/>
                    <a:pt x="2880" y="1425"/>
                  </a:cubicBezTo>
                  <a:cubicBezTo>
                    <a:pt x="2877" y="1438"/>
                    <a:pt x="2877" y="1452"/>
                    <a:pt x="2871" y="1463"/>
                  </a:cubicBezTo>
                  <a:cubicBezTo>
                    <a:pt x="2871" y="1470"/>
                    <a:pt x="2869" y="1477"/>
                    <a:pt x="2866" y="1483"/>
                  </a:cubicBezTo>
                  <a:close/>
                  <a:moveTo>
                    <a:pt x="2879" y="1314"/>
                  </a:moveTo>
                  <a:cubicBezTo>
                    <a:pt x="2881" y="1318"/>
                    <a:pt x="2875" y="1319"/>
                    <a:pt x="2878" y="1323"/>
                  </a:cubicBezTo>
                  <a:cubicBezTo>
                    <a:pt x="2867" y="1371"/>
                    <a:pt x="2863" y="1373"/>
                    <a:pt x="2862" y="1376"/>
                  </a:cubicBezTo>
                  <a:cubicBezTo>
                    <a:pt x="2852" y="1401"/>
                    <a:pt x="2861" y="1408"/>
                    <a:pt x="2852" y="1411"/>
                  </a:cubicBezTo>
                  <a:cubicBezTo>
                    <a:pt x="2840" y="1447"/>
                    <a:pt x="2834" y="1456"/>
                    <a:pt x="2834" y="1466"/>
                  </a:cubicBezTo>
                  <a:cubicBezTo>
                    <a:pt x="2826" y="1498"/>
                    <a:pt x="2820" y="1500"/>
                    <a:pt x="2818" y="1505"/>
                  </a:cubicBezTo>
                  <a:cubicBezTo>
                    <a:pt x="2808" y="1537"/>
                    <a:pt x="2808" y="1542"/>
                    <a:pt x="2807" y="1547"/>
                  </a:cubicBezTo>
                  <a:cubicBezTo>
                    <a:pt x="2804" y="1570"/>
                    <a:pt x="2801" y="1572"/>
                    <a:pt x="2801" y="1575"/>
                  </a:cubicBezTo>
                  <a:cubicBezTo>
                    <a:pt x="2800" y="1587"/>
                    <a:pt x="2807" y="1573"/>
                    <a:pt x="2811" y="1558"/>
                  </a:cubicBezTo>
                  <a:cubicBezTo>
                    <a:pt x="2820" y="1522"/>
                    <a:pt x="2822" y="1521"/>
                    <a:pt x="2821" y="1519"/>
                  </a:cubicBezTo>
                  <a:cubicBezTo>
                    <a:pt x="2830" y="1499"/>
                    <a:pt x="2829" y="1494"/>
                    <a:pt x="2832" y="1491"/>
                  </a:cubicBezTo>
                  <a:cubicBezTo>
                    <a:pt x="2843" y="1462"/>
                    <a:pt x="2845" y="1454"/>
                    <a:pt x="2848" y="1447"/>
                  </a:cubicBezTo>
                  <a:cubicBezTo>
                    <a:pt x="2860" y="1434"/>
                    <a:pt x="2853" y="1428"/>
                    <a:pt x="2861" y="1426"/>
                  </a:cubicBezTo>
                  <a:cubicBezTo>
                    <a:pt x="2880" y="1304"/>
                    <a:pt x="2880" y="1304"/>
                    <a:pt x="2880" y="1304"/>
                  </a:cubicBezTo>
                  <a:close/>
                  <a:moveTo>
                    <a:pt x="2666" y="769"/>
                  </a:moveTo>
                  <a:cubicBezTo>
                    <a:pt x="2671" y="775"/>
                    <a:pt x="2678" y="774"/>
                    <a:pt x="2683" y="781"/>
                  </a:cubicBezTo>
                  <a:cubicBezTo>
                    <a:pt x="2719" y="792"/>
                    <a:pt x="2727" y="797"/>
                    <a:pt x="2735" y="800"/>
                  </a:cubicBezTo>
                  <a:cubicBezTo>
                    <a:pt x="2790" y="821"/>
                    <a:pt x="2794" y="819"/>
                    <a:pt x="2795" y="823"/>
                  </a:cubicBezTo>
                  <a:cubicBezTo>
                    <a:pt x="2823" y="833"/>
                    <a:pt x="2831" y="838"/>
                    <a:pt x="2839" y="842"/>
                  </a:cubicBezTo>
                  <a:cubicBezTo>
                    <a:pt x="2880" y="855"/>
                    <a:pt x="2880" y="855"/>
                    <a:pt x="2880" y="855"/>
                  </a:cubicBezTo>
                  <a:cubicBezTo>
                    <a:pt x="2850" y="840"/>
                    <a:pt x="2848" y="834"/>
                    <a:pt x="2844" y="828"/>
                  </a:cubicBezTo>
                  <a:cubicBezTo>
                    <a:pt x="2802" y="802"/>
                    <a:pt x="2795" y="788"/>
                    <a:pt x="2785" y="786"/>
                  </a:cubicBezTo>
                  <a:cubicBezTo>
                    <a:pt x="2736" y="758"/>
                    <a:pt x="2731" y="755"/>
                    <a:pt x="2725" y="754"/>
                  </a:cubicBezTo>
                  <a:cubicBezTo>
                    <a:pt x="2660" y="724"/>
                    <a:pt x="2654" y="724"/>
                    <a:pt x="2649" y="721"/>
                  </a:cubicBezTo>
                  <a:cubicBezTo>
                    <a:pt x="2612" y="707"/>
                    <a:pt x="2608" y="702"/>
                    <a:pt x="2602" y="701"/>
                  </a:cubicBezTo>
                  <a:cubicBezTo>
                    <a:pt x="2577" y="689"/>
                    <a:pt x="2572" y="689"/>
                    <a:pt x="2575" y="687"/>
                  </a:cubicBezTo>
                  <a:cubicBezTo>
                    <a:pt x="2654" y="670"/>
                    <a:pt x="2658" y="669"/>
                    <a:pt x="2662" y="667"/>
                  </a:cubicBezTo>
                  <a:cubicBezTo>
                    <a:pt x="2646" y="662"/>
                    <a:pt x="2639" y="663"/>
                    <a:pt x="2630" y="669"/>
                  </a:cubicBezTo>
                  <a:cubicBezTo>
                    <a:pt x="2595" y="671"/>
                    <a:pt x="2603" y="666"/>
                    <a:pt x="2610" y="667"/>
                  </a:cubicBezTo>
                  <a:cubicBezTo>
                    <a:pt x="2605" y="660"/>
                    <a:pt x="2600" y="657"/>
                    <a:pt x="2592" y="663"/>
                  </a:cubicBezTo>
                  <a:cubicBezTo>
                    <a:pt x="2549" y="658"/>
                    <a:pt x="2543" y="658"/>
                    <a:pt x="2539" y="653"/>
                  </a:cubicBezTo>
                  <a:cubicBezTo>
                    <a:pt x="2506" y="649"/>
                    <a:pt x="2504" y="638"/>
                    <a:pt x="2499" y="640"/>
                  </a:cubicBezTo>
                  <a:cubicBezTo>
                    <a:pt x="2462" y="629"/>
                    <a:pt x="2462" y="616"/>
                    <a:pt x="2457" y="623"/>
                  </a:cubicBezTo>
                  <a:cubicBezTo>
                    <a:pt x="2477" y="642"/>
                    <a:pt x="2479" y="644"/>
                    <a:pt x="2482" y="644"/>
                  </a:cubicBezTo>
                  <a:cubicBezTo>
                    <a:pt x="2516" y="675"/>
                    <a:pt x="2514" y="678"/>
                    <a:pt x="2517" y="681"/>
                  </a:cubicBezTo>
                  <a:cubicBezTo>
                    <a:pt x="2542" y="711"/>
                    <a:pt x="2536" y="713"/>
                    <a:pt x="2541" y="717"/>
                  </a:cubicBezTo>
                  <a:cubicBezTo>
                    <a:pt x="2546" y="766"/>
                    <a:pt x="2548" y="777"/>
                    <a:pt x="2544" y="786"/>
                  </a:cubicBezTo>
                  <a:cubicBezTo>
                    <a:pt x="2532" y="831"/>
                    <a:pt x="2516" y="830"/>
                    <a:pt x="2524" y="836"/>
                  </a:cubicBezTo>
                  <a:cubicBezTo>
                    <a:pt x="2552" y="797"/>
                    <a:pt x="2553" y="794"/>
                    <a:pt x="2555" y="791"/>
                  </a:cubicBezTo>
                  <a:cubicBezTo>
                    <a:pt x="2558" y="796"/>
                    <a:pt x="2559" y="798"/>
                    <a:pt x="2563" y="800"/>
                  </a:cubicBezTo>
                  <a:cubicBezTo>
                    <a:pt x="2568" y="899"/>
                    <a:pt x="2568" y="913"/>
                    <a:pt x="2570" y="927"/>
                  </a:cubicBezTo>
                  <a:cubicBezTo>
                    <a:pt x="2573" y="963"/>
                    <a:pt x="2579" y="968"/>
                    <a:pt x="2576" y="971"/>
                  </a:cubicBezTo>
                  <a:cubicBezTo>
                    <a:pt x="2608" y="1039"/>
                    <a:pt x="2614" y="1044"/>
                    <a:pt x="2621" y="1054"/>
                  </a:cubicBezTo>
                  <a:cubicBezTo>
                    <a:pt x="2639" y="1100"/>
                    <a:pt x="2636" y="1103"/>
                    <a:pt x="2638" y="1107"/>
                  </a:cubicBezTo>
                  <a:cubicBezTo>
                    <a:pt x="2646" y="1163"/>
                    <a:pt x="2647" y="1167"/>
                    <a:pt x="2650" y="1172"/>
                  </a:cubicBezTo>
                  <a:cubicBezTo>
                    <a:pt x="2651" y="1134"/>
                    <a:pt x="2643" y="1119"/>
                    <a:pt x="2646" y="1108"/>
                  </a:cubicBezTo>
                  <a:cubicBezTo>
                    <a:pt x="2659" y="1126"/>
                    <a:pt x="2658" y="1122"/>
                    <a:pt x="2661" y="1124"/>
                  </a:cubicBezTo>
                  <a:cubicBezTo>
                    <a:pt x="2663" y="1165"/>
                    <a:pt x="2660" y="1169"/>
                    <a:pt x="2658" y="1172"/>
                  </a:cubicBezTo>
                  <a:cubicBezTo>
                    <a:pt x="2664" y="1239"/>
                    <a:pt x="2663" y="1255"/>
                    <a:pt x="2666" y="1272"/>
                  </a:cubicBezTo>
                  <a:cubicBezTo>
                    <a:pt x="2683" y="1315"/>
                    <a:pt x="2677" y="1324"/>
                    <a:pt x="2684" y="1322"/>
                  </a:cubicBezTo>
                  <a:cubicBezTo>
                    <a:pt x="2672" y="1260"/>
                    <a:pt x="2673" y="1254"/>
                    <a:pt x="2668" y="1246"/>
                  </a:cubicBezTo>
                  <a:cubicBezTo>
                    <a:pt x="2669" y="1151"/>
                    <a:pt x="2667" y="1145"/>
                    <a:pt x="2670" y="1141"/>
                  </a:cubicBezTo>
                  <a:cubicBezTo>
                    <a:pt x="2668" y="1053"/>
                    <a:pt x="2668" y="1043"/>
                    <a:pt x="2665" y="1032"/>
                  </a:cubicBezTo>
                  <a:cubicBezTo>
                    <a:pt x="2663" y="995"/>
                    <a:pt x="2661" y="990"/>
                    <a:pt x="2657" y="984"/>
                  </a:cubicBezTo>
                  <a:cubicBezTo>
                    <a:pt x="2650" y="946"/>
                    <a:pt x="2656" y="942"/>
                    <a:pt x="2652" y="936"/>
                  </a:cubicBezTo>
                  <a:cubicBezTo>
                    <a:pt x="2641" y="882"/>
                    <a:pt x="2644" y="878"/>
                    <a:pt x="2639" y="871"/>
                  </a:cubicBezTo>
                  <a:cubicBezTo>
                    <a:pt x="2635" y="830"/>
                    <a:pt x="2630" y="818"/>
                    <a:pt x="2627" y="807"/>
                  </a:cubicBezTo>
                  <a:cubicBezTo>
                    <a:pt x="2611" y="753"/>
                    <a:pt x="2608" y="750"/>
                    <a:pt x="2610" y="749"/>
                  </a:cubicBezTo>
                  <a:cubicBezTo>
                    <a:pt x="2631" y="798"/>
                    <a:pt x="2637" y="810"/>
                    <a:pt x="2648" y="834"/>
                  </a:cubicBezTo>
                  <a:cubicBezTo>
                    <a:pt x="2656" y="875"/>
                    <a:pt x="2662" y="880"/>
                    <a:pt x="2659" y="882"/>
                  </a:cubicBezTo>
                  <a:cubicBezTo>
                    <a:pt x="2671" y="930"/>
                    <a:pt x="2673" y="945"/>
                    <a:pt x="2676" y="960"/>
                  </a:cubicBezTo>
                  <a:cubicBezTo>
                    <a:pt x="2684" y="1026"/>
                    <a:pt x="2684" y="1030"/>
                    <a:pt x="2682" y="1033"/>
                  </a:cubicBezTo>
                  <a:cubicBezTo>
                    <a:pt x="2688" y="1092"/>
                    <a:pt x="2689" y="1099"/>
                    <a:pt x="2685" y="1105"/>
                  </a:cubicBezTo>
                  <a:cubicBezTo>
                    <a:pt x="2687" y="1139"/>
                    <a:pt x="2688" y="1153"/>
                    <a:pt x="2688" y="1166"/>
                  </a:cubicBezTo>
                  <a:cubicBezTo>
                    <a:pt x="2700" y="1205"/>
                    <a:pt x="2688" y="1196"/>
                    <a:pt x="2693" y="1191"/>
                  </a:cubicBezTo>
                  <a:cubicBezTo>
                    <a:pt x="2691" y="1163"/>
                    <a:pt x="2693" y="1157"/>
                    <a:pt x="2695" y="1151"/>
                  </a:cubicBezTo>
                  <a:cubicBezTo>
                    <a:pt x="2694" y="1117"/>
                    <a:pt x="2694" y="1103"/>
                    <a:pt x="2693" y="1090"/>
                  </a:cubicBezTo>
                  <a:cubicBezTo>
                    <a:pt x="2690" y="1064"/>
                    <a:pt x="2697" y="1063"/>
                    <a:pt x="2695" y="1059"/>
                  </a:cubicBezTo>
                  <a:cubicBezTo>
                    <a:pt x="2699" y="1071"/>
                    <a:pt x="2699" y="1077"/>
                    <a:pt x="2703" y="1084"/>
                  </a:cubicBezTo>
                  <a:cubicBezTo>
                    <a:pt x="2705" y="1124"/>
                    <a:pt x="2705" y="1129"/>
                    <a:pt x="2705" y="1135"/>
                  </a:cubicBezTo>
                  <a:cubicBezTo>
                    <a:pt x="2706" y="1176"/>
                    <a:pt x="2707" y="1181"/>
                    <a:pt x="2705" y="1187"/>
                  </a:cubicBezTo>
                  <a:cubicBezTo>
                    <a:pt x="2708" y="1226"/>
                    <a:pt x="2708" y="1232"/>
                    <a:pt x="2703" y="1237"/>
                  </a:cubicBezTo>
                  <a:cubicBezTo>
                    <a:pt x="2709" y="1295"/>
                    <a:pt x="2702" y="1299"/>
                    <a:pt x="2707" y="1306"/>
                  </a:cubicBezTo>
                  <a:cubicBezTo>
                    <a:pt x="2706" y="1349"/>
                    <a:pt x="2711" y="1348"/>
                    <a:pt x="2709" y="1357"/>
                  </a:cubicBezTo>
                  <a:cubicBezTo>
                    <a:pt x="2719" y="1415"/>
                    <a:pt x="2713" y="1426"/>
                    <a:pt x="2721" y="1426"/>
                  </a:cubicBezTo>
                  <a:cubicBezTo>
                    <a:pt x="2716" y="1364"/>
                    <a:pt x="2717" y="1362"/>
                    <a:pt x="2719" y="1359"/>
                  </a:cubicBezTo>
                  <a:cubicBezTo>
                    <a:pt x="2722" y="1306"/>
                    <a:pt x="2720" y="1300"/>
                    <a:pt x="2724" y="1296"/>
                  </a:cubicBezTo>
                  <a:cubicBezTo>
                    <a:pt x="2724" y="1277"/>
                    <a:pt x="2726" y="1279"/>
                    <a:pt x="2723" y="1272"/>
                  </a:cubicBezTo>
                  <a:cubicBezTo>
                    <a:pt x="2734" y="1263"/>
                    <a:pt x="2733" y="1257"/>
                    <a:pt x="2734" y="1252"/>
                  </a:cubicBezTo>
                  <a:cubicBezTo>
                    <a:pt x="2744" y="1199"/>
                    <a:pt x="2743" y="1192"/>
                    <a:pt x="2745" y="1186"/>
                  </a:cubicBezTo>
                  <a:cubicBezTo>
                    <a:pt x="2750" y="1161"/>
                    <a:pt x="2747" y="1153"/>
                    <a:pt x="2747" y="1146"/>
                  </a:cubicBezTo>
                  <a:cubicBezTo>
                    <a:pt x="2753" y="1094"/>
                    <a:pt x="2751" y="1080"/>
                    <a:pt x="2751" y="1067"/>
                  </a:cubicBezTo>
                  <a:cubicBezTo>
                    <a:pt x="2748" y="1013"/>
                    <a:pt x="2753" y="1001"/>
                    <a:pt x="2749" y="986"/>
                  </a:cubicBezTo>
                  <a:cubicBezTo>
                    <a:pt x="2745" y="939"/>
                    <a:pt x="2745" y="933"/>
                    <a:pt x="2745" y="926"/>
                  </a:cubicBezTo>
                  <a:cubicBezTo>
                    <a:pt x="2740" y="895"/>
                    <a:pt x="2734" y="884"/>
                    <a:pt x="2738" y="875"/>
                  </a:cubicBezTo>
                  <a:cubicBezTo>
                    <a:pt x="2753" y="910"/>
                    <a:pt x="2762" y="918"/>
                    <a:pt x="2758" y="921"/>
                  </a:cubicBezTo>
                  <a:cubicBezTo>
                    <a:pt x="2777" y="988"/>
                    <a:pt x="2774" y="1008"/>
                    <a:pt x="2782" y="1030"/>
                  </a:cubicBezTo>
                  <a:cubicBezTo>
                    <a:pt x="2782" y="1089"/>
                    <a:pt x="2780" y="1096"/>
                    <a:pt x="2781" y="1105"/>
                  </a:cubicBezTo>
                  <a:cubicBezTo>
                    <a:pt x="2774" y="1188"/>
                    <a:pt x="2774" y="1196"/>
                    <a:pt x="2772" y="1203"/>
                  </a:cubicBezTo>
                  <a:cubicBezTo>
                    <a:pt x="2763" y="1260"/>
                    <a:pt x="2758" y="1267"/>
                    <a:pt x="2759" y="1276"/>
                  </a:cubicBezTo>
                  <a:cubicBezTo>
                    <a:pt x="2754" y="1308"/>
                    <a:pt x="2751" y="1316"/>
                    <a:pt x="2748" y="1324"/>
                  </a:cubicBezTo>
                  <a:cubicBezTo>
                    <a:pt x="2742" y="1403"/>
                    <a:pt x="2740" y="1406"/>
                    <a:pt x="2743" y="1411"/>
                  </a:cubicBezTo>
                  <a:cubicBezTo>
                    <a:pt x="2748" y="1403"/>
                    <a:pt x="2748" y="1396"/>
                    <a:pt x="2747" y="1390"/>
                  </a:cubicBezTo>
                  <a:cubicBezTo>
                    <a:pt x="2751" y="1331"/>
                    <a:pt x="2761" y="1328"/>
                    <a:pt x="2757" y="1321"/>
                  </a:cubicBezTo>
                  <a:cubicBezTo>
                    <a:pt x="2761" y="1282"/>
                    <a:pt x="2773" y="1279"/>
                    <a:pt x="2767" y="1271"/>
                  </a:cubicBezTo>
                  <a:cubicBezTo>
                    <a:pt x="2775" y="1244"/>
                    <a:pt x="2777" y="1232"/>
                    <a:pt x="2779" y="1221"/>
                  </a:cubicBezTo>
                  <a:cubicBezTo>
                    <a:pt x="2789" y="1166"/>
                    <a:pt x="2786" y="1159"/>
                    <a:pt x="2787" y="1153"/>
                  </a:cubicBezTo>
                  <a:cubicBezTo>
                    <a:pt x="2789" y="1113"/>
                    <a:pt x="2790" y="1108"/>
                    <a:pt x="2791" y="1102"/>
                  </a:cubicBezTo>
                  <a:cubicBezTo>
                    <a:pt x="2794" y="1081"/>
                    <a:pt x="2788" y="1077"/>
                    <a:pt x="2791" y="1074"/>
                  </a:cubicBezTo>
                  <a:cubicBezTo>
                    <a:pt x="2788" y="1022"/>
                    <a:pt x="2787" y="1019"/>
                    <a:pt x="2788" y="1016"/>
                  </a:cubicBezTo>
                  <a:cubicBezTo>
                    <a:pt x="2786" y="991"/>
                    <a:pt x="2779" y="986"/>
                    <a:pt x="2783" y="984"/>
                  </a:cubicBezTo>
                  <a:cubicBezTo>
                    <a:pt x="2774" y="917"/>
                    <a:pt x="2761" y="910"/>
                    <a:pt x="2767" y="908"/>
                  </a:cubicBezTo>
                  <a:cubicBezTo>
                    <a:pt x="2781" y="918"/>
                    <a:pt x="2785" y="926"/>
                    <a:pt x="2783" y="931"/>
                  </a:cubicBezTo>
                  <a:cubicBezTo>
                    <a:pt x="2800" y="967"/>
                    <a:pt x="2797" y="972"/>
                    <a:pt x="2802" y="978"/>
                  </a:cubicBezTo>
                  <a:cubicBezTo>
                    <a:pt x="2808" y="1053"/>
                    <a:pt x="2808" y="1064"/>
                    <a:pt x="2810" y="1075"/>
                  </a:cubicBezTo>
                  <a:cubicBezTo>
                    <a:pt x="2809" y="1111"/>
                    <a:pt x="2809" y="1116"/>
                    <a:pt x="2813" y="1122"/>
                  </a:cubicBezTo>
                  <a:cubicBezTo>
                    <a:pt x="2802" y="1216"/>
                    <a:pt x="2801" y="1233"/>
                    <a:pt x="2794" y="1248"/>
                  </a:cubicBezTo>
                  <a:cubicBezTo>
                    <a:pt x="2782" y="1312"/>
                    <a:pt x="2775" y="1327"/>
                    <a:pt x="2772" y="1342"/>
                  </a:cubicBezTo>
                  <a:cubicBezTo>
                    <a:pt x="2757" y="1379"/>
                    <a:pt x="2761" y="1385"/>
                    <a:pt x="2754" y="1388"/>
                  </a:cubicBezTo>
                  <a:cubicBezTo>
                    <a:pt x="2750" y="1412"/>
                    <a:pt x="2752" y="1419"/>
                    <a:pt x="2751" y="1425"/>
                  </a:cubicBezTo>
                  <a:cubicBezTo>
                    <a:pt x="2741" y="1448"/>
                    <a:pt x="2747" y="1456"/>
                    <a:pt x="2741" y="1461"/>
                  </a:cubicBezTo>
                  <a:cubicBezTo>
                    <a:pt x="2746" y="1494"/>
                    <a:pt x="2741" y="1497"/>
                    <a:pt x="2746" y="1502"/>
                  </a:cubicBezTo>
                  <a:cubicBezTo>
                    <a:pt x="2755" y="1469"/>
                    <a:pt x="2751" y="1461"/>
                    <a:pt x="2754" y="1454"/>
                  </a:cubicBezTo>
                  <a:cubicBezTo>
                    <a:pt x="2768" y="1384"/>
                    <a:pt x="2768" y="1380"/>
                    <a:pt x="2773" y="1377"/>
                  </a:cubicBezTo>
                  <a:cubicBezTo>
                    <a:pt x="2779" y="1334"/>
                    <a:pt x="2790" y="1329"/>
                    <a:pt x="2787" y="1320"/>
                  </a:cubicBezTo>
                  <a:cubicBezTo>
                    <a:pt x="2814" y="1196"/>
                    <a:pt x="2819" y="1192"/>
                    <a:pt x="2816" y="1186"/>
                  </a:cubicBezTo>
                  <a:cubicBezTo>
                    <a:pt x="2821" y="1135"/>
                    <a:pt x="2825" y="1131"/>
                    <a:pt x="2819" y="1124"/>
                  </a:cubicBezTo>
                  <a:cubicBezTo>
                    <a:pt x="2819" y="1097"/>
                    <a:pt x="2820" y="1086"/>
                    <a:pt x="2819" y="1075"/>
                  </a:cubicBezTo>
                  <a:cubicBezTo>
                    <a:pt x="2819" y="1007"/>
                    <a:pt x="2811" y="1000"/>
                    <a:pt x="2814" y="996"/>
                  </a:cubicBezTo>
                  <a:cubicBezTo>
                    <a:pt x="2810" y="957"/>
                    <a:pt x="2798" y="948"/>
                    <a:pt x="2807" y="945"/>
                  </a:cubicBezTo>
                  <a:cubicBezTo>
                    <a:pt x="2816" y="975"/>
                    <a:pt x="2819" y="983"/>
                    <a:pt x="2821" y="992"/>
                  </a:cubicBezTo>
                  <a:cubicBezTo>
                    <a:pt x="2832" y="1052"/>
                    <a:pt x="2827" y="1059"/>
                    <a:pt x="2834" y="1069"/>
                  </a:cubicBezTo>
                  <a:cubicBezTo>
                    <a:pt x="2840" y="1123"/>
                    <a:pt x="2829" y="1124"/>
                    <a:pt x="2837" y="1130"/>
                  </a:cubicBezTo>
                  <a:cubicBezTo>
                    <a:pt x="2829" y="1194"/>
                    <a:pt x="2835" y="1210"/>
                    <a:pt x="2829" y="1222"/>
                  </a:cubicBezTo>
                  <a:cubicBezTo>
                    <a:pt x="2824" y="1277"/>
                    <a:pt x="2816" y="1278"/>
                    <a:pt x="2820" y="1282"/>
                  </a:cubicBezTo>
                  <a:cubicBezTo>
                    <a:pt x="2810" y="1314"/>
                    <a:pt x="2816" y="1320"/>
                    <a:pt x="2812" y="1322"/>
                  </a:cubicBezTo>
                  <a:cubicBezTo>
                    <a:pt x="2802" y="1354"/>
                    <a:pt x="2801" y="1357"/>
                    <a:pt x="2798" y="1360"/>
                  </a:cubicBezTo>
                  <a:cubicBezTo>
                    <a:pt x="2785" y="1381"/>
                    <a:pt x="2795" y="1387"/>
                    <a:pt x="2787" y="1388"/>
                  </a:cubicBezTo>
                  <a:cubicBezTo>
                    <a:pt x="2780" y="1421"/>
                    <a:pt x="2779" y="1424"/>
                    <a:pt x="2777" y="1427"/>
                  </a:cubicBezTo>
                  <a:cubicBezTo>
                    <a:pt x="2775" y="1449"/>
                    <a:pt x="2774" y="1458"/>
                    <a:pt x="2779" y="1456"/>
                  </a:cubicBezTo>
                  <a:cubicBezTo>
                    <a:pt x="2790" y="1408"/>
                    <a:pt x="2792" y="1404"/>
                    <a:pt x="2793" y="1399"/>
                  </a:cubicBezTo>
                  <a:cubicBezTo>
                    <a:pt x="2817" y="1333"/>
                    <a:pt x="2823" y="1324"/>
                    <a:pt x="2821" y="1314"/>
                  </a:cubicBezTo>
                  <a:cubicBezTo>
                    <a:pt x="2841" y="1252"/>
                    <a:pt x="2835" y="1245"/>
                    <a:pt x="2836" y="1240"/>
                  </a:cubicBezTo>
                  <a:cubicBezTo>
                    <a:pt x="2844" y="1186"/>
                    <a:pt x="2843" y="1176"/>
                    <a:pt x="2843" y="1165"/>
                  </a:cubicBezTo>
                  <a:cubicBezTo>
                    <a:pt x="2845" y="1114"/>
                    <a:pt x="2845" y="1108"/>
                    <a:pt x="2843" y="1102"/>
                  </a:cubicBezTo>
                  <a:cubicBezTo>
                    <a:pt x="2840" y="1020"/>
                    <a:pt x="2831" y="1012"/>
                    <a:pt x="2832" y="1007"/>
                  </a:cubicBezTo>
                  <a:cubicBezTo>
                    <a:pt x="2832" y="991"/>
                    <a:pt x="2841" y="998"/>
                    <a:pt x="2837" y="1002"/>
                  </a:cubicBezTo>
                  <a:cubicBezTo>
                    <a:pt x="2853" y="1048"/>
                    <a:pt x="2850" y="1052"/>
                    <a:pt x="2855" y="1057"/>
                  </a:cubicBezTo>
                  <a:cubicBezTo>
                    <a:pt x="2850" y="1075"/>
                    <a:pt x="2859" y="1083"/>
                    <a:pt x="2856" y="1087"/>
                  </a:cubicBezTo>
                  <a:cubicBezTo>
                    <a:pt x="2855" y="1112"/>
                    <a:pt x="2860" y="1117"/>
                    <a:pt x="2857" y="1119"/>
                  </a:cubicBezTo>
                  <a:cubicBezTo>
                    <a:pt x="2862" y="1162"/>
                    <a:pt x="2855" y="1170"/>
                    <a:pt x="2858" y="1181"/>
                  </a:cubicBezTo>
                  <a:cubicBezTo>
                    <a:pt x="2862" y="1203"/>
                    <a:pt x="2854" y="1207"/>
                    <a:pt x="2856" y="1212"/>
                  </a:cubicBezTo>
                  <a:cubicBezTo>
                    <a:pt x="2850" y="1279"/>
                    <a:pt x="2851" y="1284"/>
                    <a:pt x="2848" y="1288"/>
                  </a:cubicBezTo>
                  <a:cubicBezTo>
                    <a:pt x="2846" y="1315"/>
                    <a:pt x="2840" y="1316"/>
                    <a:pt x="2844" y="1320"/>
                  </a:cubicBezTo>
                  <a:cubicBezTo>
                    <a:pt x="2838" y="1362"/>
                    <a:pt x="2828" y="1365"/>
                    <a:pt x="2833" y="1373"/>
                  </a:cubicBezTo>
                  <a:cubicBezTo>
                    <a:pt x="2820" y="1412"/>
                    <a:pt x="2815" y="1417"/>
                    <a:pt x="2816" y="1424"/>
                  </a:cubicBezTo>
                  <a:cubicBezTo>
                    <a:pt x="2804" y="1452"/>
                    <a:pt x="2799" y="1463"/>
                    <a:pt x="2795" y="1474"/>
                  </a:cubicBezTo>
                  <a:cubicBezTo>
                    <a:pt x="2787" y="1522"/>
                    <a:pt x="2785" y="1534"/>
                    <a:pt x="2784" y="1546"/>
                  </a:cubicBezTo>
                  <a:cubicBezTo>
                    <a:pt x="2778" y="1566"/>
                    <a:pt x="2783" y="1571"/>
                    <a:pt x="2781" y="1573"/>
                  </a:cubicBezTo>
                  <a:cubicBezTo>
                    <a:pt x="2793" y="1562"/>
                    <a:pt x="2784" y="1552"/>
                    <a:pt x="2790" y="1546"/>
                  </a:cubicBezTo>
                  <a:cubicBezTo>
                    <a:pt x="2800" y="1495"/>
                    <a:pt x="2799" y="1487"/>
                    <a:pt x="2804" y="1480"/>
                  </a:cubicBezTo>
                  <a:cubicBezTo>
                    <a:pt x="2841" y="1382"/>
                    <a:pt x="2838" y="1377"/>
                    <a:pt x="2842" y="1374"/>
                  </a:cubicBezTo>
                  <a:cubicBezTo>
                    <a:pt x="2847" y="1343"/>
                    <a:pt x="2852" y="1337"/>
                    <a:pt x="2849" y="1329"/>
                  </a:cubicBezTo>
                  <a:cubicBezTo>
                    <a:pt x="2854" y="1314"/>
                    <a:pt x="2853" y="1310"/>
                    <a:pt x="2855" y="1306"/>
                  </a:cubicBezTo>
                  <a:cubicBezTo>
                    <a:pt x="2859" y="1252"/>
                    <a:pt x="2863" y="1246"/>
                    <a:pt x="2863" y="1239"/>
                  </a:cubicBezTo>
                  <a:cubicBezTo>
                    <a:pt x="2870" y="1197"/>
                    <a:pt x="2863" y="1190"/>
                    <a:pt x="2869" y="1186"/>
                  </a:cubicBezTo>
                  <a:cubicBezTo>
                    <a:pt x="2868" y="1153"/>
                    <a:pt x="2867" y="1149"/>
                    <a:pt x="2871" y="1147"/>
                  </a:cubicBezTo>
                  <a:cubicBezTo>
                    <a:pt x="2868" y="1120"/>
                    <a:pt x="2868" y="1118"/>
                    <a:pt x="2867" y="1116"/>
                  </a:cubicBezTo>
                  <a:cubicBezTo>
                    <a:pt x="2863" y="1066"/>
                    <a:pt x="2860" y="1055"/>
                    <a:pt x="2862" y="1045"/>
                  </a:cubicBezTo>
                  <a:cubicBezTo>
                    <a:pt x="2855" y="1020"/>
                    <a:pt x="2852" y="1013"/>
                    <a:pt x="2854" y="1008"/>
                  </a:cubicBezTo>
                  <a:cubicBezTo>
                    <a:pt x="2879" y="1077"/>
                    <a:pt x="2880" y="1085"/>
                    <a:pt x="2880" y="1093"/>
                  </a:cubicBezTo>
                  <a:cubicBezTo>
                    <a:pt x="2871" y="1010"/>
                    <a:pt x="2865" y="1002"/>
                    <a:pt x="2859" y="997"/>
                  </a:cubicBezTo>
                  <a:cubicBezTo>
                    <a:pt x="2880" y="999"/>
                    <a:pt x="2880" y="999"/>
                    <a:pt x="2880" y="999"/>
                  </a:cubicBezTo>
                  <a:cubicBezTo>
                    <a:pt x="2854" y="981"/>
                    <a:pt x="2852" y="976"/>
                    <a:pt x="2849" y="976"/>
                  </a:cubicBezTo>
                  <a:cubicBezTo>
                    <a:pt x="2825" y="952"/>
                    <a:pt x="2823" y="949"/>
                    <a:pt x="2821" y="945"/>
                  </a:cubicBezTo>
                  <a:cubicBezTo>
                    <a:pt x="2858" y="965"/>
                    <a:pt x="2868" y="975"/>
                    <a:pt x="2879" y="980"/>
                  </a:cubicBezTo>
                  <a:cubicBezTo>
                    <a:pt x="2877" y="968"/>
                    <a:pt x="2874" y="969"/>
                    <a:pt x="2872" y="963"/>
                  </a:cubicBezTo>
                  <a:cubicBezTo>
                    <a:pt x="2841" y="942"/>
                    <a:pt x="2836" y="939"/>
                    <a:pt x="2830" y="937"/>
                  </a:cubicBezTo>
                  <a:cubicBezTo>
                    <a:pt x="2832" y="930"/>
                    <a:pt x="2837" y="931"/>
                    <a:pt x="2842" y="933"/>
                  </a:cubicBezTo>
                  <a:cubicBezTo>
                    <a:pt x="2880" y="941"/>
                    <a:pt x="2880" y="941"/>
                    <a:pt x="2880" y="941"/>
                  </a:cubicBezTo>
                  <a:cubicBezTo>
                    <a:pt x="2835" y="919"/>
                    <a:pt x="2831" y="919"/>
                    <a:pt x="2828" y="914"/>
                  </a:cubicBezTo>
                  <a:cubicBezTo>
                    <a:pt x="2799" y="899"/>
                    <a:pt x="2794" y="897"/>
                    <a:pt x="2789" y="898"/>
                  </a:cubicBezTo>
                  <a:cubicBezTo>
                    <a:pt x="2769" y="884"/>
                    <a:pt x="2766" y="884"/>
                    <a:pt x="2763" y="883"/>
                  </a:cubicBezTo>
                  <a:cubicBezTo>
                    <a:pt x="2789" y="875"/>
                    <a:pt x="2793" y="874"/>
                    <a:pt x="2797" y="874"/>
                  </a:cubicBezTo>
                  <a:cubicBezTo>
                    <a:pt x="2834" y="895"/>
                    <a:pt x="2840" y="886"/>
                    <a:pt x="2843" y="892"/>
                  </a:cubicBezTo>
                  <a:cubicBezTo>
                    <a:pt x="2878" y="905"/>
                    <a:pt x="2879" y="905"/>
                    <a:pt x="2880" y="905"/>
                  </a:cubicBezTo>
                  <a:cubicBezTo>
                    <a:pt x="2873" y="895"/>
                    <a:pt x="2870" y="892"/>
                    <a:pt x="2868" y="888"/>
                  </a:cubicBezTo>
                  <a:cubicBezTo>
                    <a:pt x="2813" y="870"/>
                    <a:pt x="2795" y="860"/>
                    <a:pt x="2774" y="858"/>
                  </a:cubicBezTo>
                  <a:cubicBezTo>
                    <a:pt x="2741" y="842"/>
                    <a:pt x="2738" y="836"/>
                    <a:pt x="2733" y="834"/>
                  </a:cubicBezTo>
                  <a:cubicBezTo>
                    <a:pt x="2735" y="822"/>
                    <a:pt x="2736" y="833"/>
                    <a:pt x="2741" y="830"/>
                  </a:cubicBezTo>
                  <a:cubicBezTo>
                    <a:pt x="2770" y="841"/>
                    <a:pt x="2773" y="840"/>
                    <a:pt x="2774" y="844"/>
                  </a:cubicBezTo>
                  <a:cubicBezTo>
                    <a:pt x="2814" y="850"/>
                    <a:pt x="2815" y="858"/>
                    <a:pt x="2819" y="856"/>
                  </a:cubicBezTo>
                  <a:cubicBezTo>
                    <a:pt x="2861" y="867"/>
                    <a:pt x="2871" y="872"/>
                    <a:pt x="2880" y="876"/>
                  </a:cubicBezTo>
                  <a:cubicBezTo>
                    <a:pt x="2868" y="860"/>
                    <a:pt x="2861" y="862"/>
                    <a:pt x="2856" y="854"/>
                  </a:cubicBezTo>
                  <a:cubicBezTo>
                    <a:pt x="2805" y="839"/>
                    <a:pt x="2800" y="839"/>
                    <a:pt x="2795" y="837"/>
                  </a:cubicBezTo>
                  <a:cubicBezTo>
                    <a:pt x="2755" y="825"/>
                    <a:pt x="2746" y="819"/>
                    <a:pt x="2735" y="819"/>
                  </a:cubicBezTo>
                  <a:cubicBezTo>
                    <a:pt x="2688" y="788"/>
                    <a:pt x="2682" y="799"/>
                    <a:pt x="2681" y="790"/>
                  </a:cubicBezTo>
                  <a:cubicBezTo>
                    <a:pt x="2658" y="776"/>
                    <a:pt x="2658" y="774"/>
                    <a:pt x="2655" y="775"/>
                  </a:cubicBezTo>
                  <a:close/>
                  <a:moveTo>
                    <a:pt x="2560" y="723"/>
                  </a:moveTo>
                  <a:cubicBezTo>
                    <a:pt x="2568" y="723"/>
                    <a:pt x="2563" y="735"/>
                    <a:pt x="2567" y="740"/>
                  </a:cubicBezTo>
                  <a:cubicBezTo>
                    <a:pt x="2561" y="740"/>
                    <a:pt x="2562" y="727"/>
                    <a:pt x="2560" y="723"/>
                  </a:cubicBezTo>
                  <a:close/>
                  <a:moveTo>
                    <a:pt x="2602" y="1016"/>
                  </a:moveTo>
                  <a:cubicBezTo>
                    <a:pt x="2598" y="1017"/>
                    <a:pt x="2601" y="1014"/>
                    <a:pt x="2599" y="1012"/>
                  </a:cubicBezTo>
                  <a:cubicBezTo>
                    <a:pt x="2598" y="1010"/>
                    <a:pt x="2597" y="1008"/>
                    <a:pt x="2596" y="1006"/>
                  </a:cubicBezTo>
                  <a:cubicBezTo>
                    <a:pt x="2595" y="1000"/>
                    <a:pt x="2590" y="992"/>
                    <a:pt x="2591" y="987"/>
                  </a:cubicBezTo>
                  <a:cubicBezTo>
                    <a:pt x="2591" y="982"/>
                    <a:pt x="2584" y="975"/>
                    <a:pt x="2586" y="970"/>
                  </a:cubicBezTo>
                  <a:cubicBezTo>
                    <a:pt x="2583" y="964"/>
                    <a:pt x="2585" y="959"/>
                    <a:pt x="2582" y="953"/>
                  </a:cubicBezTo>
                  <a:cubicBezTo>
                    <a:pt x="2576" y="946"/>
                    <a:pt x="2585" y="943"/>
                    <a:pt x="2578" y="936"/>
                  </a:cubicBezTo>
                  <a:cubicBezTo>
                    <a:pt x="2581" y="934"/>
                    <a:pt x="2575" y="930"/>
                    <a:pt x="2579" y="928"/>
                  </a:cubicBezTo>
                  <a:cubicBezTo>
                    <a:pt x="2579" y="926"/>
                    <a:pt x="2579" y="923"/>
                    <a:pt x="2577" y="921"/>
                  </a:cubicBezTo>
                  <a:cubicBezTo>
                    <a:pt x="2579" y="916"/>
                    <a:pt x="2575" y="910"/>
                    <a:pt x="2576" y="905"/>
                  </a:cubicBezTo>
                  <a:cubicBezTo>
                    <a:pt x="2575" y="894"/>
                    <a:pt x="2576" y="884"/>
                    <a:pt x="2571" y="872"/>
                  </a:cubicBezTo>
                  <a:cubicBezTo>
                    <a:pt x="2575" y="850"/>
                    <a:pt x="2569" y="826"/>
                    <a:pt x="2574" y="805"/>
                  </a:cubicBezTo>
                  <a:cubicBezTo>
                    <a:pt x="2570" y="794"/>
                    <a:pt x="2571" y="785"/>
                    <a:pt x="2568" y="775"/>
                  </a:cubicBezTo>
                  <a:cubicBezTo>
                    <a:pt x="2567" y="766"/>
                    <a:pt x="2563" y="755"/>
                    <a:pt x="2566" y="747"/>
                  </a:cubicBezTo>
                  <a:cubicBezTo>
                    <a:pt x="2573" y="747"/>
                    <a:pt x="2570" y="758"/>
                    <a:pt x="2572" y="762"/>
                  </a:cubicBezTo>
                  <a:cubicBezTo>
                    <a:pt x="2571" y="768"/>
                    <a:pt x="2573" y="774"/>
                    <a:pt x="2574" y="780"/>
                  </a:cubicBezTo>
                  <a:cubicBezTo>
                    <a:pt x="2582" y="788"/>
                    <a:pt x="2573" y="792"/>
                    <a:pt x="2579" y="799"/>
                  </a:cubicBezTo>
                  <a:cubicBezTo>
                    <a:pt x="2578" y="805"/>
                    <a:pt x="2582" y="812"/>
                    <a:pt x="2578" y="816"/>
                  </a:cubicBezTo>
                  <a:cubicBezTo>
                    <a:pt x="2582" y="818"/>
                    <a:pt x="2581" y="819"/>
                    <a:pt x="2581" y="822"/>
                  </a:cubicBezTo>
                  <a:cubicBezTo>
                    <a:pt x="2579" y="825"/>
                    <a:pt x="2585" y="825"/>
                    <a:pt x="2582" y="828"/>
                  </a:cubicBezTo>
                  <a:cubicBezTo>
                    <a:pt x="2582" y="834"/>
                    <a:pt x="2584" y="840"/>
                    <a:pt x="2584" y="846"/>
                  </a:cubicBezTo>
                  <a:cubicBezTo>
                    <a:pt x="2586" y="852"/>
                    <a:pt x="2584" y="857"/>
                    <a:pt x="2586" y="864"/>
                  </a:cubicBezTo>
                  <a:cubicBezTo>
                    <a:pt x="2588" y="870"/>
                    <a:pt x="2582" y="874"/>
                    <a:pt x="2588" y="882"/>
                  </a:cubicBezTo>
                  <a:cubicBezTo>
                    <a:pt x="2583" y="886"/>
                    <a:pt x="2590" y="894"/>
                    <a:pt x="2590" y="900"/>
                  </a:cubicBezTo>
                  <a:cubicBezTo>
                    <a:pt x="2590" y="905"/>
                    <a:pt x="2592" y="912"/>
                    <a:pt x="2592" y="918"/>
                  </a:cubicBezTo>
                  <a:cubicBezTo>
                    <a:pt x="2591" y="929"/>
                    <a:pt x="2596" y="942"/>
                    <a:pt x="2593" y="953"/>
                  </a:cubicBezTo>
                  <a:cubicBezTo>
                    <a:pt x="2597" y="977"/>
                    <a:pt x="2600" y="1001"/>
                    <a:pt x="2611" y="1027"/>
                  </a:cubicBezTo>
                  <a:cubicBezTo>
                    <a:pt x="2606" y="1029"/>
                    <a:pt x="2605" y="1019"/>
                    <a:pt x="2602" y="1016"/>
                  </a:cubicBezTo>
                  <a:close/>
                  <a:moveTo>
                    <a:pt x="2621" y="1035"/>
                  </a:moveTo>
                  <a:cubicBezTo>
                    <a:pt x="2626" y="1033"/>
                    <a:pt x="2618" y="1027"/>
                    <a:pt x="2617" y="1024"/>
                  </a:cubicBezTo>
                  <a:cubicBezTo>
                    <a:pt x="2607" y="970"/>
                    <a:pt x="2607" y="964"/>
                    <a:pt x="2604" y="957"/>
                  </a:cubicBezTo>
                  <a:cubicBezTo>
                    <a:pt x="2602" y="897"/>
                    <a:pt x="2595" y="889"/>
                    <a:pt x="2601" y="885"/>
                  </a:cubicBezTo>
                  <a:cubicBezTo>
                    <a:pt x="2586" y="821"/>
                    <a:pt x="2597" y="818"/>
                    <a:pt x="2591" y="811"/>
                  </a:cubicBezTo>
                  <a:cubicBezTo>
                    <a:pt x="2586" y="770"/>
                    <a:pt x="2580" y="766"/>
                    <a:pt x="2584" y="764"/>
                  </a:cubicBezTo>
                  <a:cubicBezTo>
                    <a:pt x="2577" y="719"/>
                    <a:pt x="2579" y="729"/>
                    <a:pt x="2582" y="732"/>
                  </a:cubicBezTo>
                  <a:cubicBezTo>
                    <a:pt x="2594" y="775"/>
                    <a:pt x="2598" y="782"/>
                    <a:pt x="2596" y="787"/>
                  </a:cubicBezTo>
                  <a:cubicBezTo>
                    <a:pt x="2608" y="822"/>
                    <a:pt x="2607" y="826"/>
                    <a:pt x="2612" y="832"/>
                  </a:cubicBezTo>
                  <a:cubicBezTo>
                    <a:pt x="2617" y="871"/>
                    <a:pt x="2609" y="878"/>
                    <a:pt x="2617" y="890"/>
                  </a:cubicBezTo>
                  <a:cubicBezTo>
                    <a:pt x="2621" y="936"/>
                    <a:pt x="2616" y="939"/>
                    <a:pt x="2621" y="945"/>
                  </a:cubicBezTo>
                  <a:cubicBezTo>
                    <a:pt x="2630" y="1010"/>
                    <a:pt x="2625" y="1018"/>
                    <a:pt x="2631" y="1029"/>
                  </a:cubicBezTo>
                  <a:close/>
                  <a:moveTo>
                    <a:pt x="2591" y="735"/>
                  </a:moveTo>
                  <a:cubicBezTo>
                    <a:pt x="2597" y="731"/>
                    <a:pt x="2599" y="736"/>
                    <a:pt x="2602" y="739"/>
                  </a:cubicBezTo>
                  <a:cubicBezTo>
                    <a:pt x="2600" y="741"/>
                    <a:pt x="2598" y="742"/>
                    <a:pt x="2596" y="743"/>
                  </a:cubicBezTo>
                  <a:cubicBezTo>
                    <a:pt x="2595" y="740"/>
                    <a:pt x="2593" y="737"/>
                    <a:pt x="2591" y="735"/>
                  </a:cubicBezTo>
                  <a:close/>
                  <a:moveTo>
                    <a:pt x="2629" y="858"/>
                  </a:moveTo>
                  <a:cubicBezTo>
                    <a:pt x="2627" y="862"/>
                    <a:pt x="2630" y="866"/>
                    <a:pt x="2631" y="871"/>
                  </a:cubicBezTo>
                  <a:cubicBezTo>
                    <a:pt x="2634" y="879"/>
                    <a:pt x="2631" y="886"/>
                    <a:pt x="2637" y="895"/>
                  </a:cubicBezTo>
                  <a:cubicBezTo>
                    <a:pt x="2634" y="898"/>
                    <a:pt x="2637" y="903"/>
                    <a:pt x="2638" y="908"/>
                  </a:cubicBezTo>
                  <a:cubicBezTo>
                    <a:pt x="2638" y="911"/>
                    <a:pt x="2641" y="916"/>
                    <a:pt x="2640" y="920"/>
                  </a:cubicBezTo>
                  <a:cubicBezTo>
                    <a:pt x="2645" y="926"/>
                    <a:pt x="2637" y="927"/>
                    <a:pt x="2642" y="933"/>
                  </a:cubicBezTo>
                  <a:cubicBezTo>
                    <a:pt x="2640" y="936"/>
                    <a:pt x="2646" y="941"/>
                    <a:pt x="2642" y="943"/>
                  </a:cubicBezTo>
                  <a:cubicBezTo>
                    <a:pt x="2648" y="947"/>
                    <a:pt x="2638" y="955"/>
                    <a:pt x="2645" y="953"/>
                  </a:cubicBezTo>
                  <a:cubicBezTo>
                    <a:pt x="2646" y="957"/>
                    <a:pt x="2641" y="960"/>
                    <a:pt x="2647" y="966"/>
                  </a:cubicBezTo>
                  <a:cubicBezTo>
                    <a:pt x="2648" y="973"/>
                    <a:pt x="2654" y="982"/>
                    <a:pt x="2649" y="989"/>
                  </a:cubicBezTo>
                  <a:cubicBezTo>
                    <a:pt x="2657" y="1007"/>
                    <a:pt x="2649" y="1020"/>
                    <a:pt x="2658" y="1038"/>
                  </a:cubicBezTo>
                  <a:cubicBezTo>
                    <a:pt x="2657" y="1045"/>
                    <a:pt x="2654" y="1051"/>
                    <a:pt x="2659" y="1059"/>
                  </a:cubicBezTo>
                  <a:cubicBezTo>
                    <a:pt x="2654" y="1065"/>
                    <a:pt x="2660" y="1072"/>
                    <a:pt x="2659" y="1079"/>
                  </a:cubicBezTo>
                  <a:cubicBezTo>
                    <a:pt x="2653" y="1084"/>
                    <a:pt x="2663" y="1094"/>
                    <a:pt x="2657" y="1099"/>
                  </a:cubicBezTo>
                  <a:cubicBezTo>
                    <a:pt x="2661" y="1106"/>
                    <a:pt x="2657" y="1112"/>
                    <a:pt x="2661" y="1119"/>
                  </a:cubicBezTo>
                  <a:cubicBezTo>
                    <a:pt x="2656" y="1121"/>
                    <a:pt x="2654" y="1109"/>
                    <a:pt x="2650" y="1106"/>
                  </a:cubicBezTo>
                  <a:cubicBezTo>
                    <a:pt x="2650" y="1099"/>
                    <a:pt x="2643" y="1091"/>
                    <a:pt x="2644" y="1085"/>
                  </a:cubicBezTo>
                  <a:cubicBezTo>
                    <a:pt x="2641" y="1074"/>
                    <a:pt x="2643" y="1065"/>
                    <a:pt x="2640" y="1054"/>
                  </a:cubicBezTo>
                  <a:cubicBezTo>
                    <a:pt x="2642" y="1049"/>
                    <a:pt x="2641" y="1044"/>
                    <a:pt x="2639" y="1038"/>
                  </a:cubicBezTo>
                  <a:cubicBezTo>
                    <a:pt x="2644" y="1035"/>
                    <a:pt x="2636" y="1028"/>
                    <a:pt x="2639" y="1024"/>
                  </a:cubicBezTo>
                  <a:cubicBezTo>
                    <a:pt x="2637" y="1014"/>
                    <a:pt x="2639" y="1005"/>
                    <a:pt x="2636" y="994"/>
                  </a:cubicBezTo>
                  <a:cubicBezTo>
                    <a:pt x="2639" y="990"/>
                    <a:pt x="2631" y="983"/>
                    <a:pt x="2636" y="980"/>
                  </a:cubicBezTo>
                  <a:cubicBezTo>
                    <a:pt x="2634" y="975"/>
                    <a:pt x="2635" y="970"/>
                    <a:pt x="2630" y="964"/>
                  </a:cubicBezTo>
                  <a:cubicBezTo>
                    <a:pt x="2636" y="961"/>
                    <a:pt x="2632" y="955"/>
                    <a:pt x="2629" y="948"/>
                  </a:cubicBezTo>
                  <a:cubicBezTo>
                    <a:pt x="2636" y="946"/>
                    <a:pt x="2629" y="939"/>
                    <a:pt x="2629" y="935"/>
                  </a:cubicBezTo>
                  <a:cubicBezTo>
                    <a:pt x="2636" y="927"/>
                    <a:pt x="2624" y="915"/>
                    <a:pt x="2630" y="907"/>
                  </a:cubicBezTo>
                  <a:cubicBezTo>
                    <a:pt x="2623" y="900"/>
                    <a:pt x="2629" y="896"/>
                    <a:pt x="2626" y="890"/>
                  </a:cubicBezTo>
                  <a:cubicBezTo>
                    <a:pt x="2624" y="885"/>
                    <a:pt x="2626" y="881"/>
                    <a:pt x="2626" y="876"/>
                  </a:cubicBezTo>
                  <a:cubicBezTo>
                    <a:pt x="2625" y="867"/>
                    <a:pt x="2625" y="857"/>
                    <a:pt x="2623" y="848"/>
                  </a:cubicBezTo>
                  <a:cubicBezTo>
                    <a:pt x="2630" y="846"/>
                    <a:pt x="2626" y="855"/>
                    <a:pt x="2629" y="858"/>
                  </a:cubicBezTo>
                  <a:close/>
                  <a:moveTo>
                    <a:pt x="2614" y="793"/>
                  </a:moveTo>
                  <a:cubicBezTo>
                    <a:pt x="2616" y="798"/>
                    <a:pt x="2615" y="803"/>
                    <a:pt x="2620" y="809"/>
                  </a:cubicBezTo>
                  <a:cubicBezTo>
                    <a:pt x="2615" y="812"/>
                    <a:pt x="2624" y="820"/>
                    <a:pt x="2621" y="825"/>
                  </a:cubicBezTo>
                  <a:cubicBezTo>
                    <a:pt x="2627" y="831"/>
                    <a:pt x="2622" y="834"/>
                    <a:pt x="2627" y="840"/>
                  </a:cubicBezTo>
                  <a:cubicBezTo>
                    <a:pt x="2619" y="846"/>
                    <a:pt x="2622" y="831"/>
                    <a:pt x="2620" y="828"/>
                  </a:cubicBezTo>
                  <a:cubicBezTo>
                    <a:pt x="2616" y="821"/>
                    <a:pt x="2619" y="817"/>
                    <a:pt x="2613" y="810"/>
                  </a:cubicBezTo>
                  <a:cubicBezTo>
                    <a:pt x="2617" y="802"/>
                    <a:pt x="2607" y="790"/>
                    <a:pt x="2607" y="781"/>
                  </a:cubicBezTo>
                  <a:cubicBezTo>
                    <a:pt x="2614" y="779"/>
                    <a:pt x="2611" y="790"/>
                    <a:pt x="2614" y="793"/>
                  </a:cubicBezTo>
                  <a:close/>
                  <a:moveTo>
                    <a:pt x="2692" y="1016"/>
                  </a:moveTo>
                  <a:cubicBezTo>
                    <a:pt x="2688" y="1012"/>
                    <a:pt x="2693" y="1010"/>
                    <a:pt x="2688" y="1005"/>
                  </a:cubicBezTo>
                  <a:cubicBezTo>
                    <a:pt x="2694" y="1001"/>
                    <a:pt x="2687" y="994"/>
                    <a:pt x="2691" y="990"/>
                  </a:cubicBezTo>
                  <a:cubicBezTo>
                    <a:pt x="2693" y="995"/>
                    <a:pt x="2694" y="1000"/>
                    <a:pt x="2690" y="1004"/>
                  </a:cubicBezTo>
                  <a:cubicBezTo>
                    <a:pt x="2695" y="1012"/>
                    <a:pt x="2694" y="1018"/>
                    <a:pt x="2695" y="1026"/>
                  </a:cubicBezTo>
                  <a:cubicBezTo>
                    <a:pt x="2691" y="1026"/>
                    <a:pt x="2694" y="1024"/>
                    <a:pt x="2692" y="1022"/>
                  </a:cubicBezTo>
                  <a:cubicBezTo>
                    <a:pt x="2691" y="1019"/>
                    <a:pt x="2691" y="1018"/>
                    <a:pt x="2692" y="1016"/>
                  </a:cubicBezTo>
                  <a:close/>
                  <a:moveTo>
                    <a:pt x="2695" y="1036"/>
                  </a:moveTo>
                  <a:cubicBezTo>
                    <a:pt x="2698" y="1039"/>
                    <a:pt x="2696" y="1040"/>
                    <a:pt x="2696" y="1042"/>
                  </a:cubicBezTo>
                  <a:cubicBezTo>
                    <a:pt x="2697" y="1051"/>
                    <a:pt x="2689" y="1029"/>
                    <a:pt x="2695" y="1036"/>
                  </a:cubicBezTo>
                  <a:close/>
                  <a:moveTo>
                    <a:pt x="2740" y="1142"/>
                  </a:moveTo>
                  <a:cubicBezTo>
                    <a:pt x="2733" y="1143"/>
                    <a:pt x="2740" y="1138"/>
                    <a:pt x="2738" y="1135"/>
                  </a:cubicBezTo>
                  <a:cubicBezTo>
                    <a:pt x="2735" y="1129"/>
                    <a:pt x="2743" y="1134"/>
                    <a:pt x="2740" y="1142"/>
                  </a:cubicBezTo>
                  <a:close/>
                  <a:moveTo>
                    <a:pt x="2725" y="877"/>
                  </a:moveTo>
                  <a:cubicBezTo>
                    <a:pt x="2724" y="883"/>
                    <a:pt x="2730" y="890"/>
                    <a:pt x="2730" y="896"/>
                  </a:cubicBezTo>
                  <a:cubicBezTo>
                    <a:pt x="2728" y="901"/>
                    <a:pt x="2734" y="909"/>
                    <a:pt x="2732" y="914"/>
                  </a:cubicBezTo>
                  <a:cubicBezTo>
                    <a:pt x="2734" y="918"/>
                    <a:pt x="2734" y="920"/>
                    <a:pt x="2732" y="923"/>
                  </a:cubicBezTo>
                  <a:cubicBezTo>
                    <a:pt x="2736" y="924"/>
                    <a:pt x="2734" y="925"/>
                    <a:pt x="2735" y="929"/>
                  </a:cubicBezTo>
                  <a:cubicBezTo>
                    <a:pt x="2739" y="942"/>
                    <a:pt x="2737" y="954"/>
                    <a:pt x="2740" y="967"/>
                  </a:cubicBezTo>
                  <a:cubicBezTo>
                    <a:pt x="2739" y="972"/>
                    <a:pt x="2741" y="979"/>
                    <a:pt x="2739" y="984"/>
                  </a:cubicBezTo>
                  <a:cubicBezTo>
                    <a:pt x="2743" y="991"/>
                    <a:pt x="2739" y="995"/>
                    <a:pt x="2738" y="1001"/>
                  </a:cubicBezTo>
                  <a:cubicBezTo>
                    <a:pt x="2743" y="1022"/>
                    <a:pt x="2743" y="1042"/>
                    <a:pt x="2743" y="1061"/>
                  </a:cubicBezTo>
                  <a:cubicBezTo>
                    <a:pt x="2740" y="1070"/>
                    <a:pt x="2744" y="1081"/>
                    <a:pt x="2740" y="1090"/>
                  </a:cubicBezTo>
                  <a:cubicBezTo>
                    <a:pt x="2745" y="1102"/>
                    <a:pt x="2738" y="1109"/>
                    <a:pt x="2740" y="1120"/>
                  </a:cubicBezTo>
                  <a:cubicBezTo>
                    <a:pt x="2735" y="1122"/>
                    <a:pt x="2740" y="1113"/>
                    <a:pt x="2738" y="1110"/>
                  </a:cubicBezTo>
                  <a:cubicBezTo>
                    <a:pt x="2738" y="1106"/>
                    <a:pt x="2738" y="1102"/>
                    <a:pt x="2739" y="1099"/>
                  </a:cubicBezTo>
                  <a:cubicBezTo>
                    <a:pt x="2738" y="1091"/>
                    <a:pt x="2737" y="1083"/>
                    <a:pt x="2740" y="1076"/>
                  </a:cubicBezTo>
                  <a:cubicBezTo>
                    <a:pt x="2738" y="1068"/>
                    <a:pt x="2737" y="1059"/>
                    <a:pt x="2737" y="1051"/>
                  </a:cubicBezTo>
                  <a:cubicBezTo>
                    <a:pt x="2739" y="1047"/>
                    <a:pt x="2736" y="1043"/>
                    <a:pt x="2735" y="1038"/>
                  </a:cubicBezTo>
                  <a:cubicBezTo>
                    <a:pt x="2740" y="1036"/>
                    <a:pt x="2734" y="1031"/>
                    <a:pt x="2738" y="1029"/>
                  </a:cubicBezTo>
                  <a:cubicBezTo>
                    <a:pt x="2734" y="1021"/>
                    <a:pt x="2732" y="1013"/>
                    <a:pt x="2733" y="1006"/>
                  </a:cubicBezTo>
                  <a:cubicBezTo>
                    <a:pt x="2732" y="1003"/>
                    <a:pt x="2733" y="1000"/>
                    <a:pt x="2732" y="996"/>
                  </a:cubicBezTo>
                  <a:cubicBezTo>
                    <a:pt x="2735" y="993"/>
                    <a:pt x="2728" y="988"/>
                    <a:pt x="2732" y="985"/>
                  </a:cubicBezTo>
                  <a:cubicBezTo>
                    <a:pt x="2730" y="971"/>
                    <a:pt x="2731" y="958"/>
                    <a:pt x="2727" y="944"/>
                  </a:cubicBezTo>
                  <a:cubicBezTo>
                    <a:pt x="2729" y="917"/>
                    <a:pt x="2713" y="886"/>
                    <a:pt x="2714" y="859"/>
                  </a:cubicBezTo>
                  <a:cubicBezTo>
                    <a:pt x="2721" y="859"/>
                    <a:pt x="2723" y="873"/>
                    <a:pt x="2725" y="877"/>
                  </a:cubicBezTo>
                  <a:close/>
                  <a:moveTo>
                    <a:pt x="2715" y="850"/>
                  </a:moveTo>
                  <a:cubicBezTo>
                    <a:pt x="2708" y="851"/>
                    <a:pt x="2709" y="839"/>
                    <a:pt x="2707" y="836"/>
                  </a:cubicBezTo>
                  <a:cubicBezTo>
                    <a:pt x="2714" y="835"/>
                    <a:pt x="2713" y="846"/>
                    <a:pt x="2715" y="850"/>
                  </a:cubicBezTo>
                  <a:close/>
                  <a:moveTo>
                    <a:pt x="2678" y="805"/>
                  </a:moveTo>
                  <a:cubicBezTo>
                    <a:pt x="2683" y="814"/>
                    <a:pt x="2688" y="822"/>
                    <a:pt x="2692" y="830"/>
                  </a:cubicBezTo>
                  <a:cubicBezTo>
                    <a:pt x="2705" y="870"/>
                    <a:pt x="2702" y="873"/>
                    <a:pt x="2707" y="879"/>
                  </a:cubicBezTo>
                  <a:cubicBezTo>
                    <a:pt x="2714" y="942"/>
                    <a:pt x="2722" y="948"/>
                    <a:pt x="2718" y="952"/>
                  </a:cubicBezTo>
                  <a:cubicBezTo>
                    <a:pt x="2726" y="996"/>
                    <a:pt x="2721" y="997"/>
                    <a:pt x="2722" y="1002"/>
                  </a:cubicBezTo>
                  <a:cubicBezTo>
                    <a:pt x="2723" y="1015"/>
                    <a:pt x="2726" y="1016"/>
                    <a:pt x="2723" y="1018"/>
                  </a:cubicBezTo>
                  <a:cubicBezTo>
                    <a:pt x="2730" y="1082"/>
                    <a:pt x="2729" y="1091"/>
                    <a:pt x="2729" y="1099"/>
                  </a:cubicBezTo>
                  <a:cubicBezTo>
                    <a:pt x="2728" y="1196"/>
                    <a:pt x="2724" y="1213"/>
                    <a:pt x="2721" y="1229"/>
                  </a:cubicBezTo>
                  <a:cubicBezTo>
                    <a:pt x="2719" y="1275"/>
                    <a:pt x="2710" y="1276"/>
                    <a:pt x="2715" y="1282"/>
                  </a:cubicBezTo>
                  <a:cubicBezTo>
                    <a:pt x="2714" y="1269"/>
                    <a:pt x="2711" y="1265"/>
                    <a:pt x="2713" y="1264"/>
                  </a:cubicBezTo>
                  <a:cubicBezTo>
                    <a:pt x="2713" y="1249"/>
                    <a:pt x="2714" y="1247"/>
                    <a:pt x="2713" y="1245"/>
                  </a:cubicBezTo>
                  <a:cubicBezTo>
                    <a:pt x="2716" y="1215"/>
                    <a:pt x="2713" y="1209"/>
                    <a:pt x="2715" y="1205"/>
                  </a:cubicBezTo>
                  <a:cubicBezTo>
                    <a:pt x="2714" y="1144"/>
                    <a:pt x="2713" y="1135"/>
                    <a:pt x="2714" y="1127"/>
                  </a:cubicBezTo>
                  <a:cubicBezTo>
                    <a:pt x="2711" y="1080"/>
                    <a:pt x="2716" y="1077"/>
                    <a:pt x="2710" y="1072"/>
                  </a:cubicBezTo>
                  <a:cubicBezTo>
                    <a:pt x="2705" y="1026"/>
                    <a:pt x="2702" y="1021"/>
                    <a:pt x="2704" y="1018"/>
                  </a:cubicBezTo>
                  <a:cubicBezTo>
                    <a:pt x="2697" y="927"/>
                    <a:pt x="2687" y="916"/>
                    <a:pt x="2690" y="908"/>
                  </a:cubicBezTo>
                  <a:cubicBezTo>
                    <a:pt x="2688" y="861"/>
                    <a:pt x="2674" y="853"/>
                    <a:pt x="2680" y="851"/>
                  </a:cubicBezTo>
                  <a:close/>
                  <a:moveTo>
                    <a:pt x="2674" y="865"/>
                  </a:moveTo>
                  <a:cubicBezTo>
                    <a:pt x="2673" y="871"/>
                    <a:pt x="2672" y="876"/>
                    <a:pt x="2676" y="883"/>
                  </a:cubicBezTo>
                  <a:cubicBezTo>
                    <a:pt x="2674" y="888"/>
                    <a:pt x="2679" y="894"/>
                    <a:pt x="2677" y="899"/>
                  </a:cubicBezTo>
                  <a:cubicBezTo>
                    <a:pt x="2677" y="904"/>
                    <a:pt x="2680" y="910"/>
                    <a:pt x="2681" y="916"/>
                  </a:cubicBezTo>
                  <a:cubicBezTo>
                    <a:pt x="2679" y="920"/>
                    <a:pt x="2684" y="927"/>
                    <a:pt x="2682" y="932"/>
                  </a:cubicBezTo>
                  <a:cubicBezTo>
                    <a:pt x="2689" y="939"/>
                    <a:pt x="2676" y="936"/>
                    <a:pt x="2682" y="932"/>
                  </a:cubicBezTo>
                  <a:cubicBezTo>
                    <a:pt x="2680" y="928"/>
                    <a:pt x="2677" y="923"/>
                    <a:pt x="2675" y="919"/>
                  </a:cubicBezTo>
                  <a:cubicBezTo>
                    <a:pt x="2679" y="915"/>
                    <a:pt x="2672" y="907"/>
                    <a:pt x="2673" y="901"/>
                  </a:cubicBezTo>
                  <a:cubicBezTo>
                    <a:pt x="2676" y="896"/>
                    <a:pt x="2672" y="890"/>
                    <a:pt x="2671" y="883"/>
                  </a:cubicBezTo>
                  <a:cubicBezTo>
                    <a:pt x="2670" y="877"/>
                    <a:pt x="2665" y="870"/>
                    <a:pt x="2666" y="865"/>
                  </a:cubicBezTo>
                  <a:cubicBezTo>
                    <a:pt x="2662" y="861"/>
                    <a:pt x="2664" y="858"/>
                    <a:pt x="2663" y="855"/>
                  </a:cubicBezTo>
                  <a:cubicBezTo>
                    <a:pt x="2661" y="852"/>
                    <a:pt x="2659" y="850"/>
                    <a:pt x="2662" y="848"/>
                  </a:cubicBezTo>
                  <a:cubicBezTo>
                    <a:pt x="2656" y="837"/>
                    <a:pt x="2657" y="821"/>
                    <a:pt x="2648" y="815"/>
                  </a:cubicBezTo>
                  <a:cubicBezTo>
                    <a:pt x="2650" y="812"/>
                    <a:pt x="2647" y="808"/>
                    <a:pt x="2645" y="805"/>
                  </a:cubicBezTo>
                  <a:cubicBezTo>
                    <a:pt x="2643" y="802"/>
                    <a:pt x="2645" y="799"/>
                    <a:pt x="2643" y="796"/>
                  </a:cubicBezTo>
                  <a:cubicBezTo>
                    <a:pt x="2643" y="791"/>
                    <a:pt x="2634" y="783"/>
                    <a:pt x="2642" y="780"/>
                  </a:cubicBezTo>
                  <a:cubicBezTo>
                    <a:pt x="2662" y="811"/>
                    <a:pt x="2661" y="836"/>
                    <a:pt x="2674" y="865"/>
                  </a:cubicBezTo>
                  <a:close/>
                  <a:moveTo>
                    <a:pt x="2631" y="742"/>
                  </a:moveTo>
                  <a:cubicBezTo>
                    <a:pt x="2623" y="732"/>
                    <a:pt x="2611" y="734"/>
                    <a:pt x="2603" y="726"/>
                  </a:cubicBezTo>
                  <a:cubicBezTo>
                    <a:pt x="2594" y="718"/>
                    <a:pt x="2585" y="709"/>
                    <a:pt x="2575" y="706"/>
                  </a:cubicBezTo>
                  <a:cubicBezTo>
                    <a:pt x="2572" y="701"/>
                    <a:pt x="2582" y="702"/>
                    <a:pt x="2582" y="704"/>
                  </a:cubicBezTo>
                  <a:cubicBezTo>
                    <a:pt x="2585" y="704"/>
                    <a:pt x="2588" y="705"/>
                    <a:pt x="2590" y="708"/>
                  </a:cubicBezTo>
                  <a:cubicBezTo>
                    <a:pt x="2596" y="708"/>
                    <a:pt x="2601" y="713"/>
                    <a:pt x="2607" y="715"/>
                  </a:cubicBezTo>
                  <a:cubicBezTo>
                    <a:pt x="2618" y="721"/>
                    <a:pt x="2630" y="722"/>
                    <a:pt x="2640" y="729"/>
                  </a:cubicBezTo>
                  <a:cubicBezTo>
                    <a:pt x="2651" y="732"/>
                    <a:pt x="2662" y="739"/>
                    <a:pt x="2674" y="740"/>
                  </a:cubicBezTo>
                  <a:cubicBezTo>
                    <a:pt x="2678" y="748"/>
                    <a:pt x="2686" y="741"/>
                    <a:pt x="2690" y="749"/>
                  </a:cubicBezTo>
                  <a:cubicBezTo>
                    <a:pt x="2697" y="747"/>
                    <a:pt x="2700" y="756"/>
                    <a:pt x="2706" y="754"/>
                  </a:cubicBezTo>
                  <a:cubicBezTo>
                    <a:pt x="2716" y="764"/>
                    <a:pt x="2730" y="762"/>
                    <a:pt x="2740" y="770"/>
                  </a:cubicBezTo>
                  <a:cubicBezTo>
                    <a:pt x="2745" y="776"/>
                    <a:pt x="2752" y="772"/>
                    <a:pt x="2757" y="780"/>
                  </a:cubicBezTo>
                  <a:cubicBezTo>
                    <a:pt x="2762" y="780"/>
                    <a:pt x="2767" y="783"/>
                    <a:pt x="2772" y="787"/>
                  </a:cubicBezTo>
                  <a:cubicBezTo>
                    <a:pt x="2783" y="791"/>
                    <a:pt x="2793" y="798"/>
                    <a:pt x="2804" y="805"/>
                  </a:cubicBezTo>
                  <a:cubicBezTo>
                    <a:pt x="2808" y="813"/>
                    <a:pt x="2816" y="808"/>
                    <a:pt x="2819" y="818"/>
                  </a:cubicBezTo>
                  <a:cubicBezTo>
                    <a:pt x="2825" y="817"/>
                    <a:pt x="2829" y="826"/>
                    <a:pt x="2835" y="825"/>
                  </a:cubicBezTo>
                  <a:cubicBezTo>
                    <a:pt x="2836" y="827"/>
                    <a:pt x="2837" y="830"/>
                    <a:pt x="2838" y="832"/>
                  </a:cubicBezTo>
                  <a:cubicBezTo>
                    <a:pt x="2828" y="830"/>
                    <a:pt x="2819" y="823"/>
                    <a:pt x="2809" y="818"/>
                  </a:cubicBezTo>
                  <a:cubicBezTo>
                    <a:pt x="2799" y="814"/>
                    <a:pt x="2789" y="809"/>
                    <a:pt x="2779" y="805"/>
                  </a:cubicBezTo>
                  <a:cubicBezTo>
                    <a:pt x="2775" y="800"/>
                    <a:pt x="2769" y="801"/>
                    <a:pt x="2764" y="797"/>
                  </a:cubicBezTo>
                  <a:cubicBezTo>
                    <a:pt x="2761" y="798"/>
                    <a:pt x="2758" y="797"/>
                    <a:pt x="2756" y="794"/>
                  </a:cubicBezTo>
                  <a:cubicBezTo>
                    <a:pt x="2753" y="796"/>
                    <a:pt x="2752" y="794"/>
                    <a:pt x="2750" y="792"/>
                  </a:cubicBezTo>
                  <a:cubicBezTo>
                    <a:pt x="2743" y="796"/>
                    <a:pt x="2741" y="786"/>
                    <a:pt x="2735" y="790"/>
                  </a:cubicBezTo>
                  <a:cubicBezTo>
                    <a:pt x="2733" y="784"/>
                    <a:pt x="2729" y="789"/>
                    <a:pt x="2727" y="786"/>
                  </a:cubicBezTo>
                  <a:cubicBezTo>
                    <a:pt x="2725" y="785"/>
                    <a:pt x="2723" y="784"/>
                    <a:pt x="2722" y="781"/>
                  </a:cubicBezTo>
                  <a:cubicBezTo>
                    <a:pt x="2716" y="779"/>
                    <a:pt x="2710" y="780"/>
                    <a:pt x="2705" y="776"/>
                  </a:cubicBezTo>
                  <a:cubicBezTo>
                    <a:pt x="2700" y="777"/>
                    <a:pt x="2697" y="769"/>
                    <a:pt x="2690" y="774"/>
                  </a:cubicBezTo>
                  <a:cubicBezTo>
                    <a:pt x="2682" y="763"/>
                    <a:pt x="2670" y="762"/>
                    <a:pt x="2661" y="755"/>
                  </a:cubicBezTo>
                  <a:cubicBezTo>
                    <a:pt x="2650" y="755"/>
                    <a:pt x="2642" y="744"/>
                    <a:pt x="2631" y="742"/>
                  </a:cubicBezTo>
                  <a:close/>
                  <a:moveTo>
                    <a:pt x="985" y="2124"/>
                  </a:moveTo>
                  <a:cubicBezTo>
                    <a:pt x="986" y="2118"/>
                    <a:pt x="995" y="2120"/>
                    <a:pt x="996" y="2116"/>
                  </a:cubicBezTo>
                  <a:cubicBezTo>
                    <a:pt x="1027" y="2086"/>
                    <a:pt x="1036" y="2088"/>
                    <a:pt x="1038" y="2083"/>
                  </a:cubicBezTo>
                  <a:cubicBezTo>
                    <a:pt x="1056" y="2059"/>
                    <a:pt x="1063" y="2060"/>
                    <a:pt x="1064" y="2055"/>
                  </a:cubicBezTo>
                  <a:cubicBezTo>
                    <a:pt x="1084" y="2035"/>
                    <a:pt x="1086" y="2034"/>
                    <a:pt x="1088" y="2033"/>
                  </a:cubicBezTo>
                  <a:cubicBezTo>
                    <a:pt x="1106" y="2016"/>
                    <a:pt x="1108" y="2004"/>
                    <a:pt x="1103" y="2002"/>
                  </a:cubicBezTo>
                  <a:cubicBezTo>
                    <a:pt x="1060" y="2053"/>
                    <a:pt x="1056" y="2055"/>
                    <a:pt x="1055" y="2059"/>
                  </a:cubicBezTo>
                  <a:cubicBezTo>
                    <a:pt x="1043" y="2067"/>
                    <a:pt x="1040" y="2069"/>
                    <a:pt x="1040" y="2074"/>
                  </a:cubicBezTo>
                  <a:cubicBezTo>
                    <a:pt x="1017" y="2087"/>
                    <a:pt x="1016" y="2091"/>
                    <a:pt x="1014" y="2094"/>
                  </a:cubicBezTo>
                  <a:cubicBezTo>
                    <a:pt x="991" y="2110"/>
                    <a:pt x="989" y="2112"/>
                    <a:pt x="988" y="2113"/>
                  </a:cubicBezTo>
                  <a:cubicBezTo>
                    <a:pt x="937" y="2158"/>
                    <a:pt x="936" y="2159"/>
                    <a:pt x="935" y="2160"/>
                  </a:cubicBezTo>
                  <a:cubicBezTo>
                    <a:pt x="954" y="2154"/>
                    <a:pt x="956" y="2153"/>
                    <a:pt x="959" y="2153"/>
                  </a:cubicBezTo>
                  <a:cubicBezTo>
                    <a:pt x="976" y="2127"/>
                    <a:pt x="983" y="2128"/>
                    <a:pt x="985" y="2124"/>
                  </a:cubicBezTo>
                  <a:close/>
                  <a:moveTo>
                    <a:pt x="746" y="2098"/>
                  </a:moveTo>
                  <a:cubicBezTo>
                    <a:pt x="744" y="2095"/>
                    <a:pt x="748" y="2087"/>
                    <a:pt x="743" y="2087"/>
                  </a:cubicBezTo>
                  <a:cubicBezTo>
                    <a:pt x="732" y="2038"/>
                    <a:pt x="727" y="2034"/>
                    <a:pt x="728" y="2024"/>
                  </a:cubicBezTo>
                  <a:cubicBezTo>
                    <a:pt x="704" y="1980"/>
                    <a:pt x="703" y="1964"/>
                    <a:pt x="695" y="1954"/>
                  </a:cubicBezTo>
                  <a:cubicBezTo>
                    <a:pt x="684" y="1924"/>
                    <a:pt x="679" y="1925"/>
                    <a:pt x="680" y="1919"/>
                  </a:cubicBezTo>
                  <a:cubicBezTo>
                    <a:pt x="667" y="1889"/>
                    <a:pt x="666" y="1886"/>
                    <a:pt x="663" y="1885"/>
                  </a:cubicBezTo>
                  <a:cubicBezTo>
                    <a:pt x="646" y="1843"/>
                    <a:pt x="637" y="1843"/>
                    <a:pt x="637" y="1834"/>
                  </a:cubicBezTo>
                  <a:cubicBezTo>
                    <a:pt x="597" y="1780"/>
                    <a:pt x="590" y="1770"/>
                    <a:pt x="582" y="1760"/>
                  </a:cubicBezTo>
                  <a:cubicBezTo>
                    <a:pt x="606" y="1802"/>
                    <a:pt x="610" y="1808"/>
                    <a:pt x="615" y="1813"/>
                  </a:cubicBezTo>
                  <a:cubicBezTo>
                    <a:pt x="624" y="1836"/>
                    <a:pt x="630" y="1834"/>
                    <a:pt x="630" y="1839"/>
                  </a:cubicBezTo>
                  <a:cubicBezTo>
                    <a:pt x="640" y="1858"/>
                    <a:pt x="643" y="1859"/>
                    <a:pt x="643" y="1865"/>
                  </a:cubicBezTo>
                  <a:cubicBezTo>
                    <a:pt x="661" y="1895"/>
                    <a:pt x="663" y="1899"/>
                    <a:pt x="665" y="1902"/>
                  </a:cubicBezTo>
                  <a:cubicBezTo>
                    <a:pt x="686" y="1947"/>
                    <a:pt x="686" y="1955"/>
                    <a:pt x="689" y="1959"/>
                  </a:cubicBezTo>
                  <a:cubicBezTo>
                    <a:pt x="717" y="2040"/>
                    <a:pt x="723" y="2041"/>
                    <a:pt x="724" y="2048"/>
                  </a:cubicBezTo>
                  <a:cubicBezTo>
                    <a:pt x="744" y="2114"/>
                    <a:pt x="744" y="2117"/>
                    <a:pt x="743" y="2120"/>
                  </a:cubicBezTo>
                  <a:cubicBezTo>
                    <a:pt x="745" y="2128"/>
                    <a:pt x="736" y="2118"/>
                    <a:pt x="732" y="2103"/>
                  </a:cubicBezTo>
                  <a:cubicBezTo>
                    <a:pt x="720" y="2077"/>
                    <a:pt x="717" y="2071"/>
                    <a:pt x="713" y="2065"/>
                  </a:cubicBezTo>
                  <a:cubicBezTo>
                    <a:pt x="702" y="2038"/>
                    <a:pt x="700" y="2032"/>
                    <a:pt x="693" y="2028"/>
                  </a:cubicBezTo>
                  <a:cubicBezTo>
                    <a:pt x="672" y="1982"/>
                    <a:pt x="670" y="1974"/>
                    <a:pt x="665" y="1970"/>
                  </a:cubicBezTo>
                  <a:cubicBezTo>
                    <a:pt x="642" y="1931"/>
                    <a:pt x="641" y="1928"/>
                    <a:pt x="641" y="1924"/>
                  </a:cubicBezTo>
                  <a:cubicBezTo>
                    <a:pt x="624" y="1887"/>
                    <a:pt x="615" y="1887"/>
                    <a:pt x="615" y="1878"/>
                  </a:cubicBezTo>
                  <a:cubicBezTo>
                    <a:pt x="601" y="1845"/>
                    <a:pt x="594" y="1840"/>
                    <a:pt x="593" y="1845"/>
                  </a:cubicBezTo>
                  <a:cubicBezTo>
                    <a:pt x="609" y="1873"/>
                    <a:pt x="611" y="1884"/>
                    <a:pt x="617" y="1891"/>
                  </a:cubicBezTo>
                  <a:cubicBezTo>
                    <a:pt x="639" y="1935"/>
                    <a:pt x="641" y="1939"/>
                    <a:pt x="643" y="1943"/>
                  </a:cubicBezTo>
                  <a:cubicBezTo>
                    <a:pt x="659" y="1974"/>
                    <a:pt x="660" y="1973"/>
                    <a:pt x="661" y="1974"/>
                  </a:cubicBezTo>
                  <a:cubicBezTo>
                    <a:pt x="676" y="2009"/>
                    <a:pt x="680" y="2011"/>
                    <a:pt x="680" y="2018"/>
                  </a:cubicBezTo>
                  <a:cubicBezTo>
                    <a:pt x="696" y="2056"/>
                    <a:pt x="701" y="2058"/>
                    <a:pt x="704" y="2061"/>
                  </a:cubicBezTo>
                  <a:cubicBezTo>
                    <a:pt x="735" y="2136"/>
                    <a:pt x="741" y="2138"/>
                    <a:pt x="741" y="2146"/>
                  </a:cubicBezTo>
                  <a:cubicBezTo>
                    <a:pt x="759" y="2141"/>
                    <a:pt x="755" y="2123"/>
                    <a:pt x="750" y="2105"/>
                  </a:cubicBezTo>
                  <a:close/>
                  <a:moveTo>
                    <a:pt x="656" y="2155"/>
                  </a:moveTo>
                  <a:cubicBezTo>
                    <a:pt x="656" y="2151"/>
                    <a:pt x="655" y="2149"/>
                    <a:pt x="652" y="2148"/>
                  </a:cubicBezTo>
                  <a:cubicBezTo>
                    <a:pt x="655" y="2141"/>
                    <a:pt x="645" y="2147"/>
                    <a:pt x="647" y="2140"/>
                  </a:cubicBezTo>
                  <a:cubicBezTo>
                    <a:pt x="642" y="2137"/>
                    <a:pt x="641" y="2128"/>
                    <a:pt x="634" y="2127"/>
                  </a:cubicBezTo>
                  <a:cubicBezTo>
                    <a:pt x="631" y="2113"/>
                    <a:pt x="621" y="2105"/>
                    <a:pt x="613" y="2096"/>
                  </a:cubicBezTo>
                  <a:cubicBezTo>
                    <a:pt x="611" y="2106"/>
                    <a:pt x="620" y="2105"/>
                    <a:pt x="621" y="2111"/>
                  </a:cubicBezTo>
                  <a:cubicBezTo>
                    <a:pt x="622" y="2118"/>
                    <a:pt x="630" y="2119"/>
                    <a:pt x="630" y="2127"/>
                  </a:cubicBezTo>
                  <a:cubicBezTo>
                    <a:pt x="639" y="2135"/>
                    <a:pt x="644" y="2146"/>
                    <a:pt x="652" y="2155"/>
                  </a:cubicBezTo>
                  <a:cubicBezTo>
                    <a:pt x="653" y="2156"/>
                    <a:pt x="654" y="2158"/>
                    <a:pt x="655" y="2160"/>
                  </a:cubicBezTo>
                  <a:cubicBezTo>
                    <a:pt x="660" y="2160"/>
                    <a:pt x="660" y="2160"/>
                    <a:pt x="660" y="2160"/>
                  </a:cubicBezTo>
                  <a:cubicBezTo>
                    <a:pt x="659" y="2158"/>
                    <a:pt x="660" y="2154"/>
                    <a:pt x="656" y="2155"/>
                  </a:cubicBezTo>
                  <a:close/>
                  <a:moveTo>
                    <a:pt x="689" y="2089"/>
                  </a:moveTo>
                  <a:cubicBezTo>
                    <a:pt x="686" y="2079"/>
                    <a:pt x="680" y="2072"/>
                    <a:pt x="676" y="2063"/>
                  </a:cubicBezTo>
                  <a:cubicBezTo>
                    <a:pt x="645" y="2009"/>
                    <a:pt x="643" y="2004"/>
                    <a:pt x="639" y="2002"/>
                  </a:cubicBezTo>
                  <a:cubicBezTo>
                    <a:pt x="626" y="1967"/>
                    <a:pt x="626" y="1961"/>
                    <a:pt x="623" y="1956"/>
                  </a:cubicBezTo>
                  <a:cubicBezTo>
                    <a:pt x="609" y="1906"/>
                    <a:pt x="606" y="1902"/>
                    <a:pt x="606" y="1895"/>
                  </a:cubicBezTo>
                  <a:cubicBezTo>
                    <a:pt x="597" y="1885"/>
                    <a:pt x="604" y="1900"/>
                    <a:pt x="606" y="1919"/>
                  </a:cubicBezTo>
                  <a:cubicBezTo>
                    <a:pt x="623" y="2003"/>
                    <a:pt x="628" y="2018"/>
                    <a:pt x="632" y="2033"/>
                  </a:cubicBezTo>
                  <a:cubicBezTo>
                    <a:pt x="642" y="2064"/>
                    <a:pt x="645" y="2071"/>
                    <a:pt x="650" y="2076"/>
                  </a:cubicBezTo>
                  <a:cubicBezTo>
                    <a:pt x="695" y="2160"/>
                    <a:pt x="695" y="2160"/>
                    <a:pt x="695" y="2160"/>
                  </a:cubicBezTo>
                  <a:cubicBezTo>
                    <a:pt x="691" y="2151"/>
                    <a:pt x="687" y="2149"/>
                    <a:pt x="687" y="2142"/>
                  </a:cubicBezTo>
                  <a:cubicBezTo>
                    <a:pt x="663" y="2092"/>
                    <a:pt x="652" y="2073"/>
                    <a:pt x="645" y="2050"/>
                  </a:cubicBezTo>
                  <a:cubicBezTo>
                    <a:pt x="631" y="2004"/>
                    <a:pt x="624" y="1996"/>
                    <a:pt x="623" y="1983"/>
                  </a:cubicBezTo>
                  <a:cubicBezTo>
                    <a:pt x="652" y="2041"/>
                    <a:pt x="656" y="2044"/>
                    <a:pt x="658" y="2050"/>
                  </a:cubicBezTo>
                  <a:cubicBezTo>
                    <a:pt x="678" y="2091"/>
                    <a:pt x="685" y="2094"/>
                    <a:pt x="687" y="2100"/>
                  </a:cubicBezTo>
                  <a:cubicBezTo>
                    <a:pt x="721" y="2147"/>
                    <a:pt x="713" y="2159"/>
                    <a:pt x="719" y="2157"/>
                  </a:cubicBezTo>
                  <a:cubicBezTo>
                    <a:pt x="725" y="2147"/>
                    <a:pt x="717" y="2136"/>
                    <a:pt x="711" y="2124"/>
                  </a:cubicBezTo>
                  <a:close/>
                  <a:moveTo>
                    <a:pt x="946" y="2127"/>
                  </a:moveTo>
                  <a:cubicBezTo>
                    <a:pt x="948" y="2124"/>
                    <a:pt x="951" y="2122"/>
                    <a:pt x="953" y="2120"/>
                  </a:cubicBezTo>
                  <a:cubicBezTo>
                    <a:pt x="989" y="2078"/>
                    <a:pt x="993" y="2073"/>
                    <a:pt x="998" y="2070"/>
                  </a:cubicBezTo>
                  <a:cubicBezTo>
                    <a:pt x="1017" y="2051"/>
                    <a:pt x="1021" y="2047"/>
                    <a:pt x="1025" y="2042"/>
                  </a:cubicBezTo>
                  <a:cubicBezTo>
                    <a:pt x="1051" y="2022"/>
                    <a:pt x="1053" y="2020"/>
                    <a:pt x="1053" y="2015"/>
                  </a:cubicBezTo>
                  <a:cubicBezTo>
                    <a:pt x="1056" y="2009"/>
                    <a:pt x="1049" y="2017"/>
                    <a:pt x="1040" y="2022"/>
                  </a:cubicBezTo>
                  <a:cubicBezTo>
                    <a:pt x="1018" y="2037"/>
                    <a:pt x="1021" y="2044"/>
                    <a:pt x="1016" y="2044"/>
                  </a:cubicBezTo>
                  <a:cubicBezTo>
                    <a:pt x="985" y="2074"/>
                    <a:pt x="976" y="2080"/>
                    <a:pt x="968" y="2087"/>
                  </a:cubicBezTo>
                  <a:cubicBezTo>
                    <a:pt x="939" y="2121"/>
                    <a:pt x="936" y="2123"/>
                    <a:pt x="935" y="2127"/>
                  </a:cubicBezTo>
                  <a:cubicBezTo>
                    <a:pt x="926" y="2135"/>
                    <a:pt x="926" y="2137"/>
                    <a:pt x="924" y="2137"/>
                  </a:cubicBezTo>
                  <a:cubicBezTo>
                    <a:pt x="908" y="2150"/>
                    <a:pt x="911" y="2157"/>
                    <a:pt x="907" y="2157"/>
                  </a:cubicBezTo>
                  <a:cubicBezTo>
                    <a:pt x="922" y="2153"/>
                    <a:pt x="928" y="2147"/>
                    <a:pt x="935" y="2142"/>
                  </a:cubicBezTo>
                  <a:close/>
                  <a:moveTo>
                    <a:pt x="876" y="2120"/>
                  </a:moveTo>
                  <a:cubicBezTo>
                    <a:pt x="877" y="2117"/>
                    <a:pt x="880" y="2116"/>
                    <a:pt x="881" y="2113"/>
                  </a:cubicBezTo>
                  <a:cubicBezTo>
                    <a:pt x="915" y="2079"/>
                    <a:pt x="914" y="2071"/>
                    <a:pt x="920" y="2070"/>
                  </a:cubicBezTo>
                  <a:cubicBezTo>
                    <a:pt x="941" y="2052"/>
                    <a:pt x="939" y="2047"/>
                    <a:pt x="944" y="2048"/>
                  </a:cubicBezTo>
                  <a:cubicBezTo>
                    <a:pt x="970" y="2020"/>
                    <a:pt x="985" y="2004"/>
                    <a:pt x="1001" y="1989"/>
                  </a:cubicBezTo>
                  <a:cubicBezTo>
                    <a:pt x="1026" y="1961"/>
                    <a:pt x="1032" y="1960"/>
                    <a:pt x="1033" y="1954"/>
                  </a:cubicBezTo>
                  <a:cubicBezTo>
                    <a:pt x="1067" y="1910"/>
                    <a:pt x="1068" y="1903"/>
                    <a:pt x="1070" y="1898"/>
                  </a:cubicBezTo>
                  <a:cubicBezTo>
                    <a:pt x="1073" y="1880"/>
                    <a:pt x="1072" y="1882"/>
                    <a:pt x="1073" y="1887"/>
                  </a:cubicBezTo>
                  <a:cubicBezTo>
                    <a:pt x="1054" y="1919"/>
                    <a:pt x="1044" y="1925"/>
                    <a:pt x="1040" y="1937"/>
                  </a:cubicBezTo>
                  <a:cubicBezTo>
                    <a:pt x="1004" y="1977"/>
                    <a:pt x="995" y="1976"/>
                    <a:pt x="994" y="1983"/>
                  </a:cubicBezTo>
                  <a:cubicBezTo>
                    <a:pt x="979" y="2005"/>
                    <a:pt x="970" y="2000"/>
                    <a:pt x="972" y="2007"/>
                  </a:cubicBezTo>
                  <a:cubicBezTo>
                    <a:pt x="935" y="2046"/>
                    <a:pt x="916" y="2057"/>
                    <a:pt x="903" y="2074"/>
                  </a:cubicBezTo>
                  <a:cubicBezTo>
                    <a:pt x="880" y="2101"/>
                    <a:pt x="878" y="2103"/>
                    <a:pt x="876" y="2105"/>
                  </a:cubicBezTo>
                  <a:cubicBezTo>
                    <a:pt x="859" y="2128"/>
                    <a:pt x="857" y="2130"/>
                    <a:pt x="855" y="2131"/>
                  </a:cubicBezTo>
                  <a:cubicBezTo>
                    <a:pt x="845" y="2152"/>
                    <a:pt x="839" y="2150"/>
                    <a:pt x="842" y="2157"/>
                  </a:cubicBezTo>
                  <a:cubicBezTo>
                    <a:pt x="856" y="2151"/>
                    <a:pt x="861" y="2142"/>
                    <a:pt x="865" y="2131"/>
                  </a:cubicBezTo>
                  <a:close/>
                  <a:moveTo>
                    <a:pt x="846" y="2120"/>
                  </a:moveTo>
                  <a:cubicBezTo>
                    <a:pt x="847" y="2115"/>
                    <a:pt x="851" y="2112"/>
                    <a:pt x="855" y="2109"/>
                  </a:cubicBezTo>
                  <a:cubicBezTo>
                    <a:pt x="886" y="2075"/>
                    <a:pt x="886" y="2069"/>
                    <a:pt x="889" y="2065"/>
                  </a:cubicBezTo>
                  <a:cubicBezTo>
                    <a:pt x="919" y="2042"/>
                    <a:pt x="922" y="2031"/>
                    <a:pt x="931" y="2026"/>
                  </a:cubicBezTo>
                  <a:cubicBezTo>
                    <a:pt x="951" y="2004"/>
                    <a:pt x="954" y="2005"/>
                    <a:pt x="955" y="2002"/>
                  </a:cubicBezTo>
                  <a:cubicBezTo>
                    <a:pt x="973" y="1987"/>
                    <a:pt x="975" y="1986"/>
                    <a:pt x="977" y="1985"/>
                  </a:cubicBezTo>
                  <a:cubicBezTo>
                    <a:pt x="989" y="1974"/>
                    <a:pt x="987" y="1968"/>
                    <a:pt x="992" y="1970"/>
                  </a:cubicBezTo>
                  <a:cubicBezTo>
                    <a:pt x="1023" y="1936"/>
                    <a:pt x="1024" y="1934"/>
                    <a:pt x="1025" y="1932"/>
                  </a:cubicBezTo>
                  <a:cubicBezTo>
                    <a:pt x="1041" y="1912"/>
                    <a:pt x="1046" y="1911"/>
                    <a:pt x="1046" y="1904"/>
                  </a:cubicBezTo>
                  <a:cubicBezTo>
                    <a:pt x="1077" y="1849"/>
                    <a:pt x="1083" y="1847"/>
                    <a:pt x="1079" y="1843"/>
                  </a:cubicBezTo>
                  <a:cubicBezTo>
                    <a:pt x="1092" y="1818"/>
                    <a:pt x="1093" y="1814"/>
                    <a:pt x="1097" y="1813"/>
                  </a:cubicBezTo>
                  <a:cubicBezTo>
                    <a:pt x="1073" y="1838"/>
                    <a:pt x="1078" y="1852"/>
                    <a:pt x="1070" y="1854"/>
                  </a:cubicBezTo>
                  <a:cubicBezTo>
                    <a:pt x="1058" y="1881"/>
                    <a:pt x="1053" y="1886"/>
                    <a:pt x="1049" y="1891"/>
                  </a:cubicBezTo>
                  <a:cubicBezTo>
                    <a:pt x="1031" y="1911"/>
                    <a:pt x="1028" y="1917"/>
                    <a:pt x="1025" y="1922"/>
                  </a:cubicBezTo>
                  <a:cubicBezTo>
                    <a:pt x="1002" y="1942"/>
                    <a:pt x="996" y="1952"/>
                    <a:pt x="988" y="1961"/>
                  </a:cubicBezTo>
                  <a:cubicBezTo>
                    <a:pt x="950" y="1987"/>
                    <a:pt x="954" y="1996"/>
                    <a:pt x="948" y="1996"/>
                  </a:cubicBezTo>
                  <a:cubicBezTo>
                    <a:pt x="931" y="2014"/>
                    <a:pt x="927" y="2015"/>
                    <a:pt x="924" y="2018"/>
                  </a:cubicBezTo>
                  <a:cubicBezTo>
                    <a:pt x="898" y="2042"/>
                    <a:pt x="898" y="2047"/>
                    <a:pt x="894" y="2048"/>
                  </a:cubicBezTo>
                  <a:cubicBezTo>
                    <a:pt x="874" y="2069"/>
                    <a:pt x="869" y="2074"/>
                    <a:pt x="863" y="2079"/>
                  </a:cubicBezTo>
                  <a:cubicBezTo>
                    <a:pt x="841" y="2112"/>
                    <a:pt x="839" y="2113"/>
                    <a:pt x="837" y="2113"/>
                  </a:cubicBezTo>
                  <a:cubicBezTo>
                    <a:pt x="841" y="2103"/>
                    <a:pt x="841" y="2097"/>
                    <a:pt x="844" y="2094"/>
                  </a:cubicBezTo>
                  <a:cubicBezTo>
                    <a:pt x="869" y="2063"/>
                    <a:pt x="869" y="2057"/>
                    <a:pt x="872" y="2055"/>
                  </a:cubicBezTo>
                  <a:cubicBezTo>
                    <a:pt x="906" y="2008"/>
                    <a:pt x="929" y="1985"/>
                    <a:pt x="953" y="1963"/>
                  </a:cubicBezTo>
                  <a:cubicBezTo>
                    <a:pt x="978" y="1931"/>
                    <a:pt x="981" y="1929"/>
                    <a:pt x="981" y="1924"/>
                  </a:cubicBezTo>
                  <a:cubicBezTo>
                    <a:pt x="1007" y="1897"/>
                    <a:pt x="1007" y="1892"/>
                    <a:pt x="1012" y="1891"/>
                  </a:cubicBezTo>
                  <a:cubicBezTo>
                    <a:pt x="1021" y="1878"/>
                    <a:pt x="1022" y="1874"/>
                    <a:pt x="1025" y="1871"/>
                  </a:cubicBezTo>
                  <a:cubicBezTo>
                    <a:pt x="1016" y="1876"/>
                    <a:pt x="1013" y="1881"/>
                    <a:pt x="1009" y="1885"/>
                  </a:cubicBezTo>
                  <a:cubicBezTo>
                    <a:pt x="964" y="1932"/>
                    <a:pt x="962" y="1937"/>
                    <a:pt x="959" y="1941"/>
                  </a:cubicBezTo>
                  <a:cubicBezTo>
                    <a:pt x="941" y="1957"/>
                    <a:pt x="942" y="1962"/>
                    <a:pt x="937" y="1961"/>
                  </a:cubicBezTo>
                  <a:cubicBezTo>
                    <a:pt x="904" y="1996"/>
                    <a:pt x="904" y="2001"/>
                    <a:pt x="903" y="2002"/>
                  </a:cubicBezTo>
                  <a:cubicBezTo>
                    <a:pt x="884" y="2031"/>
                    <a:pt x="872" y="2034"/>
                    <a:pt x="870" y="2046"/>
                  </a:cubicBezTo>
                  <a:cubicBezTo>
                    <a:pt x="857" y="2058"/>
                    <a:pt x="856" y="2063"/>
                    <a:pt x="850" y="2065"/>
                  </a:cubicBezTo>
                  <a:cubicBezTo>
                    <a:pt x="823" y="2113"/>
                    <a:pt x="823" y="2118"/>
                    <a:pt x="820" y="2120"/>
                  </a:cubicBezTo>
                  <a:cubicBezTo>
                    <a:pt x="804" y="2154"/>
                    <a:pt x="803" y="2157"/>
                    <a:pt x="802" y="2160"/>
                  </a:cubicBezTo>
                  <a:cubicBezTo>
                    <a:pt x="828" y="2147"/>
                    <a:pt x="833" y="2140"/>
                    <a:pt x="837" y="21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sp>
        <p:sp>
          <p:nvSpPr>
            <p:cNvPr id="72" name="Freeform 45"/>
            <p:cNvSpPr>
              <a:spLocks noEditPoints="1"/>
            </p:cNvSpPr>
            <p:nvPr/>
          </p:nvSpPr>
          <p:spPr bwMode="auto">
            <a:xfrm>
              <a:off x="-6284" y="1"/>
              <a:ext cx="9150284" cy="5820008"/>
            </a:xfrm>
            <a:custGeom>
              <a:avLst/>
              <a:gdLst/>
              <a:ahLst/>
              <a:cxnLst/>
              <a:rect l="0" t="0" r="r" b="b"/>
              <a:pathLst>
                <a:path w="2882" h="1833">
                  <a:moveTo>
                    <a:pt x="1750" y="175"/>
                  </a:moveTo>
                  <a:cubicBezTo>
                    <a:pt x="1748" y="182"/>
                    <a:pt x="1742" y="191"/>
                    <a:pt x="1749" y="193"/>
                  </a:cubicBezTo>
                  <a:cubicBezTo>
                    <a:pt x="1755" y="188"/>
                    <a:pt x="1760" y="179"/>
                    <a:pt x="1765" y="171"/>
                  </a:cubicBezTo>
                  <a:cubicBezTo>
                    <a:pt x="1771" y="149"/>
                    <a:pt x="1776" y="133"/>
                    <a:pt x="1782" y="119"/>
                  </a:cubicBezTo>
                  <a:cubicBezTo>
                    <a:pt x="1783" y="111"/>
                    <a:pt x="1784" y="103"/>
                    <a:pt x="1788" y="93"/>
                  </a:cubicBezTo>
                  <a:cubicBezTo>
                    <a:pt x="1785" y="88"/>
                    <a:pt x="1789" y="91"/>
                    <a:pt x="1790" y="85"/>
                  </a:cubicBezTo>
                  <a:cubicBezTo>
                    <a:pt x="1792" y="80"/>
                    <a:pt x="1793" y="75"/>
                    <a:pt x="1795" y="70"/>
                  </a:cubicBezTo>
                  <a:cubicBezTo>
                    <a:pt x="1796" y="46"/>
                    <a:pt x="1798" y="26"/>
                    <a:pt x="1801" y="0"/>
                  </a:cubicBezTo>
                  <a:cubicBezTo>
                    <a:pt x="1792" y="0"/>
                    <a:pt x="1792" y="0"/>
                    <a:pt x="1792" y="0"/>
                  </a:cubicBezTo>
                  <a:cubicBezTo>
                    <a:pt x="1792" y="4"/>
                    <a:pt x="1792" y="8"/>
                    <a:pt x="1791" y="12"/>
                  </a:cubicBezTo>
                  <a:cubicBezTo>
                    <a:pt x="1793" y="20"/>
                    <a:pt x="1787" y="35"/>
                    <a:pt x="1790" y="39"/>
                  </a:cubicBezTo>
                  <a:cubicBezTo>
                    <a:pt x="1791" y="41"/>
                    <a:pt x="1787" y="42"/>
                    <a:pt x="1787" y="41"/>
                  </a:cubicBezTo>
                  <a:cubicBezTo>
                    <a:pt x="1787" y="46"/>
                    <a:pt x="1788" y="49"/>
                    <a:pt x="1788" y="55"/>
                  </a:cubicBezTo>
                  <a:cubicBezTo>
                    <a:pt x="1788" y="54"/>
                    <a:pt x="1785" y="54"/>
                    <a:pt x="1785" y="56"/>
                  </a:cubicBezTo>
                  <a:cubicBezTo>
                    <a:pt x="1785" y="56"/>
                    <a:pt x="1787" y="58"/>
                    <a:pt x="1787" y="59"/>
                  </a:cubicBezTo>
                  <a:cubicBezTo>
                    <a:pt x="1787" y="62"/>
                    <a:pt x="1788" y="64"/>
                    <a:pt x="1786" y="68"/>
                  </a:cubicBezTo>
                  <a:cubicBezTo>
                    <a:pt x="1783" y="76"/>
                    <a:pt x="1782" y="88"/>
                    <a:pt x="1777" y="92"/>
                  </a:cubicBezTo>
                  <a:cubicBezTo>
                    <a:pt x="1781" y="94"/>
                    <a:pt x="1775" y="101"/>
                    <a:pt x="1775" y="105"/>
                  </a:cubicBezTo>
                  <a:cubicBezTo>
                    <a:pt x="1777" y="109"/>
                    <a:pt x="1775" y="113"/>
                    <a:pt x="1773" y="119"/>
                  </a:cubicBezTo>
                  <a:cubicBezTo>
                    <a:pt x="1767" y="130"/>
                    <a:pt x="1763" y="145"/>
                    <a:pt x="1759" y="160"/>
                  </a:cubicBezTo>
                  <a:cubicBezTo>
                    <a:pt x="1758" y="164"/>
                    <a:pt x="1755" y="164"/>
                    <a:pt x="1754" y="167"/>
                  </a:cubicBezTo>
                  <a:cubicBezTo>
                    <a:pt x="1753" y="170"/>
                    <a:pt x="1753" y="175"/>
                    <a:pt x="1750" y="175"/>
                  </a:cubicBezTo>
                  <a:close/>
                  <a:moveTo>
                    <a:pt x="1585" y="176"/>
                  </a:moveTo>
                  <a:cubicBezTo>
                    <a:pt x="1582" y="176"/>
                    <a:pt x="1585" y="179"/>
                    <a:pt x="1584" y="183"/>
                  </a:cubicBezTo>
                  <a:cubicBezTo>
                    <a:pt x="1583" y="199"/>
                    <a:pt x="1573" y="199"/>
                    <a:pt x="1573" y="202"/>
                  </a:cubicBezTo>
                  <a:cubicBezTo>
                    <a:pt x="1568" y="213"/>
                    <a:pt x="1569" y="215"/>
                    <a:pt x="1570" y="213"/>
                  </a:cubicBezTo>
                  <a:cubicBezTo>
                    <a:pt x="1583" y="201"/>
                    <a:pt x="1582" y="192"/>
                    <a:pt x="1584" y="189"/>
                  </a:cubicBezTo>
                  <a:cubicBezTo>
                    <a:pt x="1604" y="131"/>
                    <a:pt x="1611" y="117"/>
                    <a:pt x="1610" y="109"/>
                  </a:cubicBezTo>
                  <a:cubicBezTo>
                    <a:pt x="1625" y="70"/>
                    <a:pt x="1626" y="64"/>
                    <a:pt x="1624" y="63"/>
                  </a:cubicBezTo>
                  <a:cubicBezTo>
                    <a:pt x="1634" y="11"/>
                    <a:pt x="1635" y="6"/>
                    <a:pt x="1636" y="0"/>
                  </a:cubicBezTo>
                  <a:cubicBezTo>
                    <a:pt x="1626" y="28"/>
                    <a:pt x="1625" y="44"/>
                    <a:pt x="1622" y="60"/>
                  </a:cubicBezTo>
                  <a:cubicBezTo>
                    <a:pt x="1620" y="56"/>
                    <a:pt x="1620" y="41"/>
                    <a:pt x="1621" y="25"/>
                  </a:cubicBezTo>
                  <a:cubicBezTo>
                    <a:pt x="1622" y="2"/>
                    <a:pt x="1622" y="1"/>
                    <a:pt x="1622" y="0"/>
                  </a:cubicBezTo>
                  <a:cubicBezTo>
                    <a:pt x="1609" y="63"/>
                    <a:pt x="1607" y="100"/>
                    <a:pt x="1598" y="141"/>
                  </a:cubicBezTo>
                  <a:close/>
                  <a:moveTo>
                    <a:pt x="1634" y="266"/>
                  </a:moveTo>
                  <a:cubicBezTo>
                    <a:pt x="1654" y="232"/>
                    <a:pt x="1659" y="187"/>
                    <a:pt x="1670" y="151"/>
                  </a:cubicBezTo>
                  <a:cubicBezTo>
                    <a:pt x="1672" y="145"/>
                    <a:pt x="1668" y="141"/>
                    <a:pt x="1671" y="133"/>
                  </a:cubicBezTo>
                  <a:cubicBezTo>
                    <a:pt x="1675" y="119"/>
                    <a:pt x="1675" y="117"/>
                    <a:pt x="1680" y="104"/>
                  </a:cubicBezTo>
                  <a:cubicBezTo>
                    <a:pt x="1683" y="92"/>
                    <a:pt x="1687" y="81"/>
                    <a:pt x="1690" y="69"/>
                  </a:cubicBezTo>
                  <a:cubicBezTo>
                    <a:pt x="1694" y="46"/>
                    <a:pt x="1698" y="23"/>
                    <a:pt x="1703" y="0"/>
                  </a:cubicBezTo>
                  <a:cubicBezTo>
                    <a:pt x="1694" y="0"/>
                    <a:pt x="1694" y="0"/>
                    <a:pt x="1694" y="0"/>
                  </a:cubicBezTo>
                  <a:cubicBezTo>
                    <a:pt x="1691" y="13"/>
                    <a:pt x="1689" y="26"/>
                    <a:pt x="1688" y="38"/>
                  </a:cubicBezTo>
                  <a:cubicBezTo>
                    <a:pt x="1687" y="43"/>
                    <a:pt x="1684" y="50"/>
                    <a:pt x="1683" y="55"/>
                  </a:cubicBezTo>
                  <a:cubicBezTo>
                    <a:pt x="1681" y="61"/>
                    <a:pt x="1677" y="67"/>
                    <a:pt x="1681" y="70"/>
                  </a:cubicBezTo>
                  <a:cubicBezTo>
                    <a:pt x="1680" y="74"/>
                    <a:pt x="1677" y="74"/>
                    <a:pt x="1678" y="72"/>
                  </a:cubicBezTo>
                  <a:cubicBezTo>
                    <a:pt x="1677" y="70"/>
                    <a:pt x="1677" y="68"/>
                    <a:pt x="1678" y="65"/>
                  </a:cubicBezTo>
                  <a:cubicBezTo>
                    <a:pt x="1677" y="61"/>
                    <a:pt x="1680" y="54"/>
                    <a:pt x="1677" y="51"/>
                  </a:cubicBezTo>
                  <a:cubicBezTo>
                    <a:pt x="1680" y="40"/>
                    <a:pt x="1675" y="34"/>
                    <a:pt x="1679" y="22"/>
                  </a:cubicBezTo>
                  <a:cubicBezTo>
                    <a:pt x="1678" y="18"/>
                    <a:pt x="1675" y="15"/>
                    <a:pt x="1679" y="8"/>
                  </a:cubicBezTo>
                  <a:cubicBezTo>
                    <a:pt x="1677" y="6"/>
                    <a:pt x="1677" y="3"/>
                    <a:pt x="1677" y="0"/>
                  </a:cubicBezTo>
                  <a:cubicBezTo>
                    <a:pt x="1670" y="0"/>
                    <a:pt x="1670" y="0"/>
                    <a:pt x="1670" y="0"/>
                  </a:cubicBezTo>
                  <a:cubicBezTo>
                    <a:pt x="1670" y="6"/>
                    <a:pt x="1670" y="12"/>
                    <a:pt x="1669" y="19"/>
                  </a:cubicBezTo>
                  <a:cubicBezTo>
                    <a:pt x="1673" y="22"/>
                    <a:pt x="1666" y="31"/>
                    <a:pt x="1671" y="33"/>
                  </a:cubicBezTo>
                  <a:cubicBezTo>
                    <a:pt x="1669" y="40"/>
                    <a:pt x="1669" y="45"/>
                    <a:pt x="1671" y="49"/>
                  </a:cubicBezTo>
                  <a:cubicBezTo>
                    <a:pt x="1670" y="71"/>
                    <a:pt x="1670" y="91"/>
                    <a:pt x="1668" y="112"/>
                  </a:cubicBezTo>
                  <a:cubicBezTo>
                    <a:pt x="1664" y="119"/>
                    <a:pt x="1661" y="134"/>
                    <a:pt x="1654" y="144"/>
                  </a:cubicBezTo>
                  <a:cubicBezTo>
                    <a:pt x="1652" y="150"/>
                    <a:pt x="1651" y="156"/>
                    <a:pt x="1649" y="161"/>
                  </a:cubicBezTo>
                  <a:cubicBezTo>
                    <a:pt x="1647" y="167"/>
                    <a:pt x="1644" y="173"/>
                    <a:pt x="1650" y="175"/>
                  </a:cubicBezTo>
                  <a:cubicBezTo>
                    <a:pt x="1650" y="172"/>
                    <a:pt x="1653" y="173"/>
                    <a:pt x="1653" y="169"/>
                  </a:cubicBezTo>
                  <a:cubicBezTo>
                    <a:pt x="1654" y="165"/>
                    <a:pt x="1658" y="165"/>
                    <a:pt x="1655" y="163"/>
                  </a:cubicBezTo>
                  <a:cubicBezTo>
                    <a:pt x="1659" y="160"/>
                    <a:pt x="1659" y="151"/>
                    <a:pt x="1664" y="150"/>
                  </a:cubicBezTo>
                  <a:cubicBezTo>
                    <a:pt x="1653" y="192"/>
                    <a:pt x="1651" y="210"/>
                    <a:pt x="1638" y="251"/>
                  </a:cubicBezTo>
                  <a:cubicBezTo>
                    <a:pt x="1637" y="255"/>
                    <a:pt x="1629" y="262"/>
                    <a:pt x="1634" y="266"/>
                  </a:cubicBezTo>
                  <a:close/>
                  <a:moveTo>
                    <a:pt x="1716" y="151"/>
                  </a:moveTo>
                  <a:cubicBezTo>
                    <a:pt x="1718" y="148"/>
                    <a:pt x="1723" y="152"/>
                    <a:pt x="1722" y="144"/>
                  </a:cubicBezTo>
                  <a:cubicBezTo>
                    <a:pt x="1724" y="140"/>
                    <a:pt x="1725" y="136"/>
                    <a:pt x="1726" y="132"/>
                  </a:cubicBezTo>
                  <a:cubicBezTo>
                    <a:pt x="1729" y="134"/>
                    <a:pt x="1732" y="123"/>
                    <a:pt x="1729" y="123"/>
                  </a:cubicBezTo>
                  <a:cubicBezTo>
                    <a:pt x="1729" y="118"/>
                    <a:pt x="1734" y="120"/>
                    <a:pt x="1734" y="114"/>
                  </a:cubicBezTo>
                  <a:cubicBezTo>
                    <a:pt x="1733" y="106"/>
                    <a:pt x="1737" y="95"/>
                    <a:pt x="1740" y="86"/>
                  </a:cubicBezTo>
                  <a:cubicBezTo>
                    <a:pt x="1740" y="68"/>
                    <a:pt x="1745" y="48"/>
                    <a:pt x="1750" y="27"/>
                  </a:cubicBezTo>
                  <a:cubicBezTo>
                    <a:pt x="1748" y="20"/>
                    <a:pt x="1752" y="9"/>
                    <a:pt x="1752" y="0"/>
                  </a:cubicBezTo>
                  <a:cubicBezTo>
                    <a:pt x="1742" y="0"/>
                    <a:pt x="1742" y="0"/>
                    <a:pt x="1742" y="0"/>
                  </a:cubicBezTo>
                  <a:cubicBezTo>
                    <a:pt x="1741" y="12"/>
                    <a:pt x="1741" y="23"/>
                    <a:pt x="1742" y="34"/>
                  </a:cubicBezTo>
                  <a:cubicBezTo>
                    <a:pt x="1736" y="37"/>
                    <a:pt x="1741" y="45"/>
                    <a:pt x="1736" y="53"/>
                  </a:cubicBezTo>
                  <a:cubicBezTo>
                    <a:pt x="1739" y="58"/>
                    <a:pt x="1733" y="68"/>
                    <a:pt x="1731" y="76"/>
                  </a:cubicBezTo>
                  <a:cubicBezTo>
                    <a:pt x="1739" y="79"/>
                    <a:pt x="1725" y="82"/>
                    <a:pt x="1731" y="83"/>
                  </a:cubicBezTo>
                  <a:cubicBezTo>
                    <a:pt x="1730" y="87"/>
                    <a:pt x="1729" y="92"/>
                    <a:pt x="1728" y="96"/>
                  </a:cubicBezTo>
                  <a:cubicBezTo>
                    <a:pt x="1723" y="105"/>
                    <a:pt x="1727" y="110"/>
                    <a:pt x="1723" y="119"/>
                  </a:cubicBezTo>
                  <a:cubicBezTo>
                    <a:pt x="1722" y="127"/>
                    <a:pt x="1719" y="131"/>
                    <a:pt x="1716" y="136"/>
                  </a:cubicBezTo>
                  <a:cubicBezTo>
                    <a:pt x="1714" y="142"/>
                    <a:pt x="1710" y="149"/>
                    <a:pt x="1716" y="151"/>
                  </a:cubicBezTo>
                  <a:close/>
                  <a:moveTo>
                    <a:pt x="1491" y="189"/>
                  </a:moveTo>
                  <a:cubicBezTo>
                    <a:pt x="1492" y="183"/>
                    <a:pt x="1494" y="176"/>
                    <a:pt x="1496" y="170"/>
                  </a:cubicBezTo>
                  <a:cubicBezTo>
                    <a:pt x="1498" y="165"/>
                    <a:pt x="1501" y="158"/>
                    <a:pt x="1498" y="155"/>
                  </a:cubicBezTo>
                  <a:cubicBezTo>
                    <a:pt x="1504" y="155"/>
                    <a:pt x="1503" y="143"/>
                    <a:pt x="1506" y="139"/>
                  </a:cubicBezTo>
                  <a:cubicBezTo>
                    <a:pt x="1507" y="116"/>
                    <a:pt x="1515" y="101"/>
                    <a:pt x="1514" y="80"/>
                  </a:cubicBezTo>
                  <a:cubicBezTo>
                    <a:pt x="1521" y="53"/>
                    <a:pt x="1527" y="25"/>
                    <a:pt x="1531" y="0"/>
                  </a:cubicBezTo>
                  <a:cubicBezTo>
                    <a:pt x="1523" y="0"/>
                    <a:pt x="1523" y="0"/>
                    <a:pt x="1523" y="0"/>
                  </a:cubicBezTo>
                  <a:cubicBezTo>
                    <a:pt x="1520" y="21"/>
                    <a:pt x="1513" y="42"/>
                    <a:pt x="1512" y="65"/>
                  </a:cubicBezTo>
                  <a:cubicBezTo>
                    <a:pt x="1507" y="99"/>
                    <a:pt x="1497" y="137"/>
                    <a:pt x="1491" y="171"/>
                  </a:cubicBezTo>
                  <a:cubicBezTo>
                    <a:pt x="1486" y="184"/>
                    <a:pt x="1489" y="191"/>
                    <a:pt x="1481" y="197"/>
                  </a:cubicBezTo>
                  <a:cubicBezTo>
                    <a:pt x="1487" y="200"/>
                    <a:pt x="1489" y="195"/>
                    <a:pt x="1491" y="189"/>
                  </a:cubicBezTo>
                  <a:close/>
                  <a:moveTo>
                    <a:pt x="1458" y="259"/>
                  </a:moveTo>
                  <a:cubicBezTo>
                    <a:pt x="1454" y="265"/>
                    <a:pt x="1458" y="265"/>
                    <a:pt x="1454" y="267"/>
                  </a:cubicBezTo>
                  <a:cubicBezTo>
                    <a:pt x="1452" y="267"/>
                    <a:pt x="1452" y="276"/>
                    <a:pt x="1453" y="276"/>
                  </a:cubicBezTo>
                  <a:cubicBezTo>
                    <a:pt x="1463" y="259"/>
                    <a:pt x="1473" y="243"/>
                    <a:pt x="1484" y="228"/>
                  </a:cubicBezTo>
                  <a:cubicBezTo>
                    <a:pt x="1496" y="211"/>
                    <a:pt x="1501" y="197"/>
                    <a:pt x="1510" y="177"/>
                  </a:cubicBezTo>
                  <a:cubicBezTo>
                    <a:pt x="1523" y="132"/>
                    <a:pt x="1536" y="88"/>
                    <a:pt x="1550" y="52"/>
                  </a:cubicBezTo>
                  <a:cubicBezTo>
                    <a:pt x="1550" y="42"/>
                    <a:pt x="1554" y="29"/>
                    <a:pt x="1555" y="19"/>
                  </a:cubicBezTo>
                  <a:cubicBezTo>
                    <a:pt x="1558" y="9"/>
                    <a:pt x="1560" y="7"/>
                    <a:pt x="1561" y="0"/>
                  </a:cubicBezTo>
                  <a:cubicBezTo>
                    <a:pt x="1553" y="0"/>
                    <a:pt x="1553" y="0"/>
                    <a:pt x="1553" y="0"/>
                  </a:cubicBezTo>
                  <a:cubicBezTo>
                    <a:pt x="1551" y="6"/>
                    <a:pt x="1549" y="12"/>
                    <a:pt x="1548" y="19"/>
                  </a:cubicBezTo>
                  <a:cubicBezTo>
                    <a:pt x="1548" y="29"/>
                    <a:pt x="1544" y="33"/>
                    <a:pt x="1544" y="41"/>
                  </a:cubicBezTo>
                  <a:cubicBezTo>
                    <a:pt x="1532" y="87"/>
                    <a:pt x="1513" y="123"/>
                    <a:pt x="1505" y="170"/>
                  </a:cubicBezTo>
                  <a:cubicBezTo>
                    <a:pt x="1500" y="173"/>
                    <a:pt x="1500" y="184"/>
                    <a:pt x="1497" y="191"/>
                  </a:cubicBezTo>
                  <a:cubicBezTo>
                    <a:pt x="1496" y="195"/>
                    <a:pt x="1493" y="195"/>
                    <a:pt x="1492" y="199"/>
                  </a:cubicBezTo>
                  <a:cubicBezTo>
                    <a:pt x="1490" y="201"/>
                    <a:pt x="1492" y="210"/>
                    <a:pt x="1487" y="208"/>
                  </a:cubicBezTo>
                  <a:cubicBezTo>
                    <a:pt x="1486" y="217"/>
                    <a:pt x="1482" y="222"/>
                    <a:pt x="1477" y="226"/>
                  </a:cubicBezTo>
                  <a:cubicBezTo>
                    <a:pt x="1476" y="236"/>
                    <a:pt x="1470" y="238"/>
                    <a:pt x="1468" y="248"/>
                  </a:cubicBezTo>
                  <a:cubicBezTo>
                    <a:pt x="1465" y="247"/>
                    <a:pt x="1465" y="254"/>
                    <a:pt x="1462" y="253"/>
                  </a:cubicBezTo>
                  <a:cubicBezTo>
                    <a:pt x="1457" y="255"/>
                    <a:pt x="1463" y="259"/>
                    <a:pt x="1458" y="259"/>
                  </a:cubicBezTo>
                  <a:close/>
                  <a:moveTo>
                    <a:pt x="1496" y="49"/>
                  </a:moveTo>
                  <a:cubicBezTo>
                    <a:pt x="1498" y="33"/>
                    <a:pt x="1501" y="16"/>
                    <a:pt x="1504" y="0"/>
                  </a:cubicBezTo>
                  <a:cubicBezTo>
                    <a:pt x="1499" y="0"/>
                    <a:pt x="1499" y="0"/>
                    <a:pt x="1499" y="0"/>
                  </a:cubicBezTo>
                  <a:cubicBezTo>
                    <a:pt x="1498" y="1"/>
                    <a:pt x="1498" y="3"/>
                    <a:pt x="1498" y="4"/>
                  </a:cubicBezTo>
                  <a:cubicBezTo>
                    <a:pt x="1496" y="13"/>
                    <a:pt x="1495" y="20"/>
                    <a:pt x="1496" y="27"/>
                  </a:cubicBezTo>
                  <a:cubicBezTo>
                    <a:pt x="1496" y="30"/>
                    <a:pt x="1490" y="37"/>
                    <a:pt x="1495" y="38"/>
                  </a:cubicBezTo>
                  <a:cubicBezTo>
                    <a:pt x="1495" y="42"/>
                    <a:pt x="1488" y="49"/>
                    <a:pt x="1496" y="49"/>
                  </a:cubicBezTo>
                  <a:close/>
                  <a:moveTo>
                    <a:pt x="1444" y="79"/>
                  </a:moveTo>
                  <a:cubicBezTo>
                    <a:pt x="1442" y="84"/>
                    <a:pt x="1441" y="88"/>
                    <a:pt x="1440" y="92"/>
                  </a:cubicBezTo>
                  <a:cubicBezTo>
                    <a:pt x="1444" y="94"/>
                    <a:pt x="1438" y="101"/>
                    <a:pt x="1441" y="104"/>
                  </a:cubicBezTo>
                  <a:cubicBezTo>
                    <a:pt x="1443" y="107"/>
                    <a:pt x="1440" y="113"/>
                    <a:pt x="1439" y="119"/>
                  </a:cubicBezTo>
                  <a:cubicBezTo>
                    <a:pt x="1441" y="122"/>
                    <a:pt x="1442" y="125"/>
                    <a:pt x="1440" y="131"/>
                  </a:cubicBezTo>
                  <a:cubicBezTo>
                    <a:pt x="1442" y="134"/>
                    <a:pt x="1441" y="139"/>
                    <a:pt x="1443" y="143"/>
                  </a:cubicBezTo>
                  <a:cubicBezTo>
                    <a:pt x="1446" y="118"/>
                    <a:pt x="1445" y="96"/>
                    <a:pt x="1448" y="72"/>
                  </a:cubicBezTo>
                  <a:cubicBezTo>
                    <a:pt x="1450" y="59"/>
                    <a:pt x="1451" y="47"/>
                    <a:pt x="1453" y="34"/>
                  </a:cubicBezTo>
                  <a:cubicBezTo>
                    <a:pt x="1458" y="18"/>
                    <a:pt x="1458" y="13"/>
                    <a:pt x="1461" y="0"/>
                  </a:cubicBezTo>
                  <a:cubicBezTo>
                    <a:pt x="1454" y="0"/>
                    <a:pt x="1454" y="0"/>
                    <a:pt x="1454" y="0"/>
                  </a:cubicBezTo>
                  <a:cubicBezTo>
                    <a:pt x="1449" y="27"/>
                    <a:pt x="1442" y="56"/>
                    <a:pt x="1444" y="79"/>
                  </a:cubicBezTo>
                  <a:close/>
                  <a:moveTo>
                    <a:pt x="1567" y="191"/>
                  </a:moveTo>
                  <a:cubicBezTo>
                    <a:pt x="1578" y="159"/>
                    <a:pt x="1580" y="142"/>
                    <a:pt x="1586" y="113"/>
                  </a:cubicBezTo>
                  <a:cubicBezTo>
                    <a:pt x="1582" y="109"/>
                    <a:pt x="1591" y="98"/>
                    <a:pt x="1587" y="95"/>
                  </a:cubicBezTo>
                  <a:cubicBezTo>
                    <a:pt x="1588" y="88"/>
                    <a:pt x="1589" y="81"/>
                    <a:pt x="1588" y="75"/>
                  </a:cubicBezTo>
                  <a:cubicBezTo>
                    <a:pt x="1591" y="61"/>
                    <a:pt x="1591" y="49"/>
                    <a:pt x="1591" y="37"/>
                  </a:cubicBezTo>
                  <a:cubicBezTo>
                    <a:pt x="1588" y="35"/>
                    <a:pt x="1590" y="31"/>
                    <a:pt x="1591" y="28"/>
                  </a:cubicBezTo>
                  <a:cubicBezTo>
                    <a:pt x="1591" y="25"/>
                    <a:pt x="1589" y="23"/>
                    <a:pt x="1591" y="19"/>
                  </a:cubicBezTo>
                  <a:cubicBezTo>
                    <a:pt x="1588" y="17"/>
                    <a:pt x="1591" y="13"/>
                    <a:pt x="1592" y="10"/>
                  </a:cubicBezTo>
                  <a:cubicBezTo>
                    <a:pt x="1588" y="9"/>
                    <a:pt x="1592" y="3"/>
                    <a:pt x="1593" y="0"/>
                  </a:cubicBezTo>
                  <a:cubicBezTo>
                    <a:pt x="1584" y="0"/>
                    <a:pt x="1584" y="0"/>
                    <a:pt x="1584" y="0"/>
                  </a:cubicBezTo>
                  <a:cubicBezTo>
                    <a:pt x="1583" y="5"/>
                    <a:pt x="1583" y="11"/>
                    <a:pt x="1583" y="16"/>
                  </a:cubicBezTo>
                  <a:cubicBezTo>
                    <a:pt x="1585" y="40"/>
                    <a:pt x="1583" y="66"/>
                    <a:pt x="1581" y="91"/>
                  </a:cubicBezTo>
                  <a:cubicBezTo>
                    <a:pt x="1581" y="113"/>
                    <a:pt x="1573" y="140"/>
                    <a:pt x="1573" y="166"/>
                  </a:cubicBezTo>
                  <a:cubicBezTo>
                    <a:pt x="1565" y="168"/>
                    <a:pt x="1573" y="177"/>
                    <a:pt x="1567" y="178"/>
                  </a:cubicBezTo>
                  <a:cubicBezTo>
                    <a:pt x="1571" y="184"/>
                    <a:pt x="1560" y="188"/>
                    <a:pt x="1567" y="191"/>
                  </a:cubicBezTo>
                  <a:close/>
                  <a:moveTo>
                    <a:pt x="2807" y="32"/>
                  </a:moveTo>
                  <a:cubicBezTo>
                    <a:pt x="2802" y="32"/>
                    <a:pt x="2801" y="36"/>
                    <a:pt x="2799" y="40"/>
                  </a:cubicBezTo>
                  <a:cubicBezTo>
                    <a:pt x="2785" y="61"/>
                    <a:pt x="2778" y="63"/>
                    <a:pt x="2777" y="70"/>
                  </a:cubicBezTo>
                  <a:cubicBezTo>
                    <a:pt x="2752" y="100"/>
                    <a:pt x="2749" y="105"/>
                    <a:pt x="2745" y="109"/>
                  </a:cubicBezTo>
                  <a:cubicBezTo>
                    <a:pt x="2723" y="142"/>
                    <a:pt x="2717" y="144"/>
                    <a:pt x="2713" y="148"/>
                  </a:cubicBezTo>
                  <a:cubicBezTo>
                    <a:pt x="2691" y="182"/>
                    <a:pt x="2693" y="191"/>
                    <a:pt x="2685" y="192"/>
                  </a:cubicBezTo>
                  <a:cubicBezTo>
                    <a:pt x="2668" y="229"/>
                    <a:pt x="2665" y="235"/>
                    <a:pt x="2662" y="239"/>
                  </a:cubicBezTo>
                  <a:cubicBezTo>
                    <a:pt x="2651" y="278"/>
                    <a:pt x="2646" y="278"/>
                    <a:pt x="2648" y="284"/>
                  </a:cubicBezTo>
                  <a:cubicBezTo>
                    <a:pt x="2658" y="272"/>
                    <a:pt x="2655" y="265"/>
                    <a:pt x="2658" y="264"/>
                  </a:cubicBezTo>
                  <a:cubicBezTo>
                    <a:pt x="2687" y="212"/>
                    <a:pt x="2690" y="198"/>
                    <a:pt x="2698" y="189"/>
                  </a:cubicBezTo>
                  <a:cubicBezTo>
                    <a:pt x="2725" y="152"/>
                    <a:pt x="2727" y="146"/>
                    <a:pt x="2730" y="141"/>
                  </a:cubicBezTo>
                  <a:cubicBezTo>
                    <a:pt x="2774" y="91"/>
                    <a:pt x="2776" y="83"/>
                    <a:pt x="2780" y="78"/>
                  </a:cubicBezTo>
                  <a:cubicBezTo>
                    <a:pt x="2802" y="54"/>
                    <a:pt x="2799" y="46"/>
                    <a:pt x="2806" y="48"/>
                  </a:cubicBezTo>
                  <a:cubicBezTo>
                    <a:pt x="2826" y="22"/>
                    <a:pt x="2828" y="20"/>
                    <a:pt x="2830" y="18"/>
                  </a:cubicBezTo>
                  <a:cubicBezTo>
                    <a:pt x="2832" y="0"/>
                    <a:pt x="2832" y="0"/>
                    <a:pt x="2832" y="0"/>
                  </a:cubicBezTo>
                  <a:close/>
                  <a:moveTo>
                    <a:pt x="1822" y="830"/>
                  </a:moveTo>
                  <a:cubicBezTo>
                    <a:pt x="1821" y="835"/>
                    <a:pt x="1833" y="840"/>
                    <a:pt x="1836" y="840"/>
                  </a:cubicBezTo>
                  <a:cubicBezTo>
                    <a:pt x="1876" y="884"/>
                    <a:pt x="1878" y="891"/>
                    <a:pt x="1884" y="898"/>
                  </a:cubicBezTo>
                  <a:cubicBezTo>
                    <a:pt x="1905" y="929"/>
                    <a:pt x="1905" y="931"/>
                    <a:pt x="1905" y="933"/>
                  </a:cubicBezTo>
                  <a:cubicBezTo>
                    <a:pt x="1920" y="963"/>
                    <a:pt x="1924" y="966"/>
                    <a:pt x="1925" y="970"/>
                  </a:cubicBezTo>
                  <a:cubicBezTo>
                    <a:pt x="1947" y="1007"/>
                    <a:pt x="1946" y="1015"/>
                    <a:pt x="1951" y="1021"/>
                  </a:cubicBezTo>
                  <a:cubicBezTo>
                    <a:pt x="1969" y="1067"/>
                    <a:pt x="1971" y="1070"/>
                    <a:pt x="1971" y="1073"/>
                  </a:cubicBezTo>
                  <a:cubicBezTo>
                    <a:pt x="1993" y="1131"/>
                    <a:pt x="1992" y="1135"/>
                    <a:pt x="1997" y="1138"/>
                  </a:cubicBezTo>
                  <a:cubicBezTo>
                    <a:pt x="2003" y="1163"/>
                    <a:pt x="2002" y="1167"/>
                    <a:pt x="2010" y="1170"/>
                  </a:cubicBezTo>
                  <a:cubicBezTo>
                    <a:pt x="2017" y="1202"/>
                    <a:pt x="2021" y="1210"/>
                    <a:pt x="2018" y="1220"/>
                  </a:cubicBezTo>
                  <a:cubicBezTo>
                    <a:pt x="2039" y="1270"/>
                    <a:pt x="2039" y="1273"/>
                    <a:pt x="2039" y="1275"/>
                  </a:cubicBezTo>
                  <a:cubicBezTo>
                    <a:pt x="2049" y="1306"/>
                    <a:pt x="2048" y="1312"/>
                    <a:pt x="2053" y="1317"/>
                  </a:cubicBezTo>
                  <a:cubicBezTo>
                    <a:pt x="2059" y="1344"/>
                    <a:pt x="2066" y="1345"/>
                    <a:pt x="2066" y="1349"/>
                  </a:cubicBezTo>
                  <a:cubicBezTo>
                    <a:pt x="2083" y="1385"/>
                    <a:pt x="2080" y="1392"/>
                    <a:pt x="2089" y="1396"/>
                  </a:cubicBezTo>
                  <a:cubicBezTo>
                    <a:pt x="2106" y="1433"/>
                    <a:pt x="2114" y="1437"/>
                    <a:pt x="2113" y="1443"/>
                  </a:cubicBezTo>
                  <a:cubicBezTo>
                    <a:pt x="2129" y="1460"/>
                    <a:pt x="2131" y="1463"/>
                    <a:pt x="2132" y="1466"/>
                  </a:cubicBezTo>
                  <a:cubicBezTo>
                    <a:pt x="2150" y="1484"/>
                    <a:pt x="2156" y="1493"/>
                    <a:pt x="2159" y="1489"/>
                  </a:cubicBezTo>
                  <a:cubicBezTo>
                    <a:pt x="2126" y="1445"/>
                    <a:pt x="2118" y="1441"/>
                    <a:pt x="2118" y="1436"/>
                  </a:cubicBezTo>
                  <a:cubicBezTo>
                    <a:pt x="2062" y="1320"/>
                    <a:pt x="2058" y="1315"/>
                    <a:pt x="2060" y="1310"/>
                  </a:cubicBezTo>
                  <a:cubicBezTo>
                    <a:pt x="2041" y="1262"/>
                    <a:pt x="2043" y="1257"/>
                    <a:pt x="2037" y="1254"/>
                  </a:cubicBezTo>
                  <a:cubicBezTo>
                    <a:pt x="2031" y="1229"/>
                    <a:pt x="2031" y="1226"/>
                    <a:pt x="2031" y="1223"/>
                  </a:cubicBezTo>
                  <a:cubicBezTo>
                    <a:pt x="2003" y="1142"/>
                    <a:pt x="2003" y="1132"/>
                    <a:pt x="1999" y="1123"/>
                  </a:cubicBezTo>
                  <a:cubicBezTo>
                    <a:pt x="1991" y="1104"/>
                    <a:pt x="1992" y="1098"/>
                    <a:pt x="1990" y="1093"/>
                  </a:cubicBezTo>
                  <a:cubicBezTo>
                    <a:pt x="1975" y="1056"/>
                    <a:pt x="1975" y="1053"/>
                    <a:pt x="1973" y="1051"/>
                  </a:cubicBezTo>
                  <a:cubicBezTo>
                    <a:pt x="1958" y="1017"/>
                    <a:pt x="1956" y="1013"/>
                    <a:pt x="1955" y="1008"/>
                  </a:cubicBezTo>
                  <a:cubicBezTo>
                    <a:pt x="1918" y="938"/>
                    <a:pt x="1912" y="928"/>
                    <a:pt x="1907" y="918"/>
                  </a:cubicBezTo>
                  <a:cubicBezTo>
                    <a:pt x="1864" y="860"/>
                    <a:pt x="1865" y="857"/>
                    <a:pt x="1863" y="855"/>
                  </a:cubicBezTo>
                  <a:cubicBezTo>
                    <a:pt x="1838" y="833"/>
                    <a:pt x="1831" y="828"/>
                    <a:pt x="1825" y="824"/>
                  </a:cubicBezTo>
                  <a:cubicBezTo>
                    <a:pt x="1811" y="828"/>
                    <a:pt x="1813" y="828"/>
                    <a:pt x="1815" y="828"/>
                  </a:cubicBezTo>
                  <a:close/>
                  <a:moveTo>
                    <a:pt x="2746" y="26"/>
                  </a:moveTo>
                  <a:cubicBezTo>
                    <a:pt x="2746" y="29"/>
                    <a:pt x="2745" y="31"/>
                    <a:pt x="2744" y="33"/>
                  </a:cubicBezTo>
                  <a:cubicBezTo>
                    <a:pt x="2726" y="54"/>
                    <a:pt x="2729" y="63"/>
                    <a:pt x="2722" y="62"/>
                  </a:cubicBezTo>
                  <a:cubicBezTo>
                    <a:pt x="2707" y="91"/>
                    <a:pt x="2705" y="93"/>
                    <a:pt x="2703" y="94"/>
                  </a:cubicBezTo>
                  <a:cubicBezTo>
                    <a:pt x="2671" y="145"/>
                    <a:pt x="2662" y="164"/>
                    <a:pt x="2654" y="183"/>
                  </a:cubicBezTo>
                  <a:cubicBezTo>
                    <a:pt x="2640" y="217"/>
                    <a:pt x="2640" y="223"/>
                    <a:pt x="2638" y="228"/>
                  </a:cubicBezTo>
                  <a:cubicBezTo>
                    <a:pt x="2637" y="231"/>
                    <a:pt x="2646" y="226"/>
                    <a:pt x="2645" y="212"/>
                  </a:cubicBezTo>
                  <a:cubicBezTo>
                    <a:pt x="2678" y="149"/>
                    <a:pt x="2683" y="140"/>
                    <a:pt x="2688" y="130"/>
                  </a:cubicBezTo>
                  <a:cubicBezTo>
                    <a:pt x="2704" y="113"/>
                    <a:pt x="2703" y="109"/>
                    <a:pt x="2706" y="107"/>
                  </a:cubicBezTo>
                  <a:cubicBezTo>
                    <a:pt x="2729" y="74"/>
                    <a:pt x="2732" y="64"/>
                    <a:pt x="2739" y="57"/>
                  </a:cubicBezTo>
                  <a:cubicBezTo>
                    <a:pt x="2757" y="29"/>
                    <a:pt x="2760" y="29"/>
                    <a:pt x="2759" y="25"/>
                  </a:cubicBezTo>
                  <a:cubicBezTo>
                    <a:pt x="2773" y="5"/>
                    <a:pt x="2777" y="3"/>
                    <a:pt x="2780" y="0"/>
                  </a:cubicBezTo>
                  <a:cubicBezTo>
                    <a:pt x="2760" y="11"/>
                    <a:pt x="2757" y="22"/>
                    <a:pt x="2746" y="26"/>
                  </a:cubicBezTo>
                  <a:close/>
                  <a:moveTo>
                    <a:pt x="2829" y="55"/>
                  </a:moveTo>
                  <a:cubicBezTo>
                    <a:pt x="2829" y="58"/>
                    <a:pt x="2826" y="56"/>
                    <a:pt x="2825" y="57"/>
                  </a:cubicBezTo>
                  <a:cubicBezTo>
                    <a:pt x="2812" y="74"/>
                    <a:pt x="2808" y="85"/>
                    <a:pt x="2798" y="90"/>
                  </a:cubicBezTo>
                  <a:cubicBezTo>
                    <a:pt x="2767" y="129"/>
                    <a:pt x="2762" y="131"/>
                    <a:pt x="2760" y="136"/>
                  </a:cubicBezTo>
                  <a:cubicBezTo>
                    <a:pt x="2735" y="169"/>
                    <a:pt x="2729" y="177"/>
                    <a:pt x="2722" y="185"/>
                  </a:cubicBezTo>
                  <a:cubicBezTo>
                    <a:pt x="2696" y="227"/>
                    <a:pt x="2694" y="229"/>
                    <a:pt x="2695" y="233"/>
                  </a:cubicBezTo>
                  <a:cubicBezTo>
                    <a:pt x="2685" y="255"/>
                    <a:pt x="2680" y="260"/>
                    <a:pt x="2678" y="269"/>
                  </a:cubicBezTo>
                  <a:cubicBezTo>
                    <a:pt x="2669" y="289"/>
                    <a:pt x="2666" y="293"/>
                    <a:pt x="2667" y="300"/>
                  </a:cubicBezTo>
                  <a:cubicBezTo>
                    <a:pt x="2656" y="337"/>
                    <a:pt x="2648" y="343"/>
                    <a:pt x="2655" y="347"/>
                  </a:cubicBezTo>
                  <a:cubicBezTo>
                    <a:pt x="2665" y="311"/>
                    <a:pt x="2666" y="307"/>
                    <a:pt x="2669" y="304"/>
                  </a:cubicBezTo>
                  <a:cubicBezTo>
                    <a:pt x="2683" y="271"/>
                    <a:pt x="2684" y="267"/>
                    <a:pt x="2686" y="264"/>
                  </a:cubicBezTo>
                  <a:cubicBezTo>
                    <a:pt x="2706" y="236"/>
                    <a:pt x="2702" y="227"/>
                    <a:pt x="2705" y="225"/>
                  </a:cubicBezTo>
                  <a:cubicBezTo>
                    <a:pt x="2723" y="207"/>
                    <a:pt x="2718" y="199"/>
                    <a:pt x="2725" y="200"/>
                  </a:cubicBezTo>
                  <a:cubicBezTo>
                    <a:pt x="2758" y="155"/>
                    <a:pt x="2760" y="153"/>
                    <a:pt x="2761" y="149"/>
                  </a:cubicBezTo>
                  <a:cubicBezTo>
                    <a:pt x="2786" y="124"/>
                    <a:pt x="2783" y="117"/>
                    <a:pt x="2787" y="117"/>
                  </a:cubicBezTo>
                  <a:cubicBezTo>
                    <a:pt x="2804" y="98"/>
                    <a:pt x="2809" y="98"/>
                    <a:pt x="2810" y="94"/>
                  </a:cubicBezTo>
                  <a:cubicBezTo>
                    <a:pt x="2830" y="64"/>
                    <a:pt x="2835" y="63"/>
                    <a:pt x="2838" y="61"/>
                  </a:cubicBezTo>
                  <a:cubicBezTo>
                    <a:pt x="2855" y="27"/>
                    <a:pt x="2861" y="28"/>
                    <a:pt x="2864" y="24"/>
                  </a:cubicBezTo>
                  <a:cubicBezTo>
                    <a:pt x="2875" y="1"/>
                    <a:pt x="2875" y="0"/>
                    <a:pt x="2875" y="0"/>
                  </a:cubicBezTo>
                  <a:cubicBezTo>
                    <a:pt x="2852" y="19"/>
                    <a:pt x="2852" y="22"/>
                    <a:pt x="2853" y="25"/>
                  </a:cubicBezTo>
                  <a:cubicBezTo>
                    <a:pt x="2833" y="46"/>
                    <a:pt x="2832" y="51"/>
                    <a:pt x="2829" y="55"/>
                  </a:cubicBezTo>
                  <a:close/>
                  <a:moveTo>
                    <a:pt x="2773" y="39"/>
                  </a:moveTo>
                  <a:cubicBezTo>
                    <a:pt x="2768" y="44"/>
                    <a:pt x="2770" y="54"/>
                    <a:pt x="2761" y="55"/>
                  </a:cubicBezTo>
                  <a:cubicBezTo>
                    <a:pt x="2742" y="83"/>
                    <a:pt x="2739" y="84"/>
                    <a:pt x="2739" y="90"/>
                  </a:cubicBezTo>
                  <a:cubicBezTo>
                    <a:pt x="2724" y="107"/>
                    <a:pt x="2722" y="109"/>
                    <a:pt x="2719" y="111"/>
                  </a:cubicBezTo>
                  <a:cubicBezTo>
                    <a:pt x="2695" y="150"/>
                    <a:pt x="2685" y="159"/>
                    <a:pt x="2680" y="173"/>
                  </a:cubicBezTo>
                  <a:cubicBezTo>
                    <a:pt x="2656" y="210"/>
                    <a:pt x="2656" y="213"/>
                    <a:pt x="2657" y="218"/>
                  </a:cubicBezTo>
                  <a:cubicBezTo>
                    <a:pt x="2640" y="255"/>
                    <a:pt x="2644" y="267"/>
                    <a:pt x="2636" y="270"/>
                  </a:cubicBezTo>
                  <a:cubicBezTo>
                    <a:pt x="2632" y="342"/>
                    <a:pt x="2625" y="331"/>
                    <a:pt x="2629" y="329"/>
                  </a:cubicBezTo>
                  <a:cubicBezTo>
                    <a:pt x="2635" y="291"/>
                    <a:pt x="2638" y="287"/>
                    <a:pt x="2639" y="283"/>
                  </a:cubicBezTo>
                  <a:cubicBezTo>
                    <a:pt x="2655" y="237"/>
                    <a:pt x="2654" y="230"/>
                    <a:pt x="2659" y="229"/>
                  </a:cubicBezTo>
                  <a:cubicBezTo>
                    <a:pt x="2679" y="187"/>
                    <a:pt x="2683" y="183"/>
                    <a:pt x="2684" y="179"/>
                  </a:cubicBezTo>
                  <a:cubicBezTo>
                    <a:pt x="2720" y="130"/>
                    <a:pt x="2718" y="134"/>
                    <a:pt x="2723" y="130"/>
                  </a:cubicBezTo>
                  <a:cubicBezTo>
                    <a:pt x="2740" y="104"/>
                    <a:pt x="2740" y="99"/>
                    <a:pt x="2744" y="98"/>
                  </a:cubicBezTo>
                  <a:cubicBezTo>
                    <a:pt x="2757" y="79"/>
                    <a:pt x="2759" y="76"/>
                    <a:pt x="2760" y="73"/>
                  </a:cubicBezTo>
                  <a:cubicBezTo>
                    <a:pt x="2784" y="44"/>
                    <a:pt x="2786" y="37"/>
                    <a:pt x="2792" y="34"/>
                  </a:cubicBezTo>
                  <a:cubicBezTo>
                    <a:pt x="2811" y="6"/>
                    <a:pt x="2819" y="8"/>
                    <a:pt x="2816" y="1"/>
                  </a:cubicBezTo>
                  <a:cubicBezTo>
                    <a:pt x="2805" y="3"/>
                    <a:pt x="2805" y="6"/>
                    <a:pt x="2801" y="7"/>
                  </a:cubicBezTo>
                  <a:cubicBezTo>
                    <a:pt x="2780" y="31"/>
                    <a:pt x="2778" y="36"/>
                    <a:pt x="2773" y="39"/>
                  </a:cubicBezTo>
                  <a:close/>
                  <a:moveTo>
                    <a:pt x="2610" y="79"/>
                  </a:moveTo>
                  <a:cubicBezTo>
                    <a:pt x="2607" y="53"/>
                    <a:pt x="2612" y="35"/>
                    <a:pt x="2614" y="13"/>
                  </a:cubicBezTo>
                  <a:cubicBezTo>
                    <a:pt x="2618" y="13"/>
                    <a:pt x="2615" y="6"/>
                    <a:pt x="2617" y="4"/>
                  </a:cubicBezTo>
                  <a:cubicBezTo>
                    <a:pt x="2619" y="3"/>
                    <a:pt x="2620" y="2"/>
                    <a:pt x="2621" y="0"/>
                  </a:cubicBezTo>
                  <a:cubicBezTo>
                    <a:pt x="2611" y="0"/>
                    <a:pt x="2611" y="0"/>
                    <a:pt x="2611" y="0"/>
                  </a:cubicBezTo>
                  <a:cubicBezTo>
                    <a:pt x="2608" y="5"/>
                    <a:pt x="2610" y="14"/>
                    <a:pt x="2605" y="18"/>
                  </a:cubicBezTo>
                  <a:cubicBezTo>
                    <a:pt x="2605" y="31"/>
                    <a:pt x="2605" y="44"/>
                    <a:pt x="2604" y="56"/>
                  </a:cubicBezTo>
                  <a:cubicBezTo>
                    <a:pt x="2604" y="60"/>
                    <a:pt x="2604" y="64"/>
                    <a:pt x="2605" y="69"/>
                  </a:cubicBezTo>
                  <a:cubicBezTo>
                    <a:pt x="2606" y="73"/>
                    <a:pt x="2602" y="82"/>
                    <a:pt x="2610" y="79"/>
                  </a:cubicBezTo>
                  <a:close/>
                  <a:moveTo>
                    <a:pt x="2618" y="72"/>
                  </a:moveTo>
                  <a:cubicBezTo>
                    <a:pt x="2616" y="92"/>
                    <a:pt x="2614" y="104"/>
                    <a:pt x="2613" y="127"/>
                  </a:cubicBezTo>
                  <a:cubicBezTo>
                    <a:pt x="2609" y="201"/>
                    <a:pt x="2611" y="207"/>
                    <a:pt x="2608" y="210"/>
                  </a:cubicBezTo>
                  <a:cubicBezTo>
                    <a:pt x="2613" y="255"/>
                    <a:pt x="2610" y="256"/>
                    <a:pt x="2612" y="263"/>
                  </a:cubicBezTo>
                  <a:cubicBezTo>
                    <a:pt x="2622" y="203"/>
                    <a:pt x="2621" y="198"/>
                    <a:pt x="2622" y="194"/>
                  </a:cubicBezTo>
                  <a:cubicBezTo>
                    <a:pt x="2636" y="153"/>
                    <a:pt x="2633" y="139"/>
                    <a:pt x="2640" y="134"/>
                  </a:cubicBezTo>
                  <a:cubicBezTo>
                    <a:pt x="2658" y="95"/>
                    <a:pt x="2660" y="92"/>
                    <a:pt x="2663" y="89"/>
                  </a:cubicBezTo>
                  <a:cubicBezTo>
                    <a:pt x="2679" y="65"/>
                    <a:pt x="2675" y="55"/>
                    <a:pt x="2682" y="57"/>
                  </a:cubicBezTo>
                  <a:cubicBezTo>
                    <a:pt x="2697" y="33"/>
                    <a:pt x="2699" y="33"/>
                    <a:pt x="2698" y="29"/>
                  </a:cubicBezTo>
                  <a:cubicBezTo>
                    <a:pt x="2707" y="0"/>
                    <a:pt x="2707" y="0"/>
                    <a:pt x="2707" y="0"/>
                  </a:cubicBezTo>
                  <a:cubicBezTo>
                    <a:pt x="2691" y="21"/>
                    <a:pt x="2692" y="29"/>
                    <a:pt x="2685" y="30"/>
                  </a:cubicBezTo>
                  <a:cubicBezTo>
                    <a:pt x="2669" y="68"/>
                    <a:pt x="2658" y="72"/>
                    <a:pt x="2656" y="82"/>
                  </a:cubicBezTo>
                  <a:cubicBezTo>
                    <a:pt x="2660" y="58"/>
                    <a:pt x="2665" y="55"/>
                    <a:pt x="2664" y="47"/>
                  </a:cubicBezTo>
                  <a:cubicBezTo>
                    <a:pt x="2681" y="0"/>
                    <a:pt x="2681" y="0"/>
                    <a:pt x="2681" y="0"/>
                  </a:cubicBezTo>
                  <a:cubicBezTo>
                    <a:pt x="2675" y="12"/>
                    <a:pt x="2671" y="16"/>
                    <a:pt x="2671" y="22"/>
                  </a:cubicBezTo>
                  <a:cubicBezTo>
                    <a:pt x="2654" y="55"/>
                    <a:pt x="2654" y="62"/>
                    <a:pt x="2653" y="67"/>
                  </a:cubicBezTo>
                  <a:cubicBezTo>
                    <a:pt x="2638" y="112"/>
                    <a:pt x="2636" y="123"/>
                    <a:pt x="2631" y="132"/>
                  </a:cubicBezTo>
                  <a:cubicBezTo>
                    <a:pt x="2614" y="179"/>
                    <a:pt x="2618" y="176"/>
                    <a:pt x="2616" y="168"/>
                  </a:cubicBezTo>
                  <a:cubicBezTo>
                    <a:pt x="2624" y="126"/>
                    <a:pt x="2631" y="120"/>
                    <a:pt x="2631" y="108"/>
                  </a:cubicBezTo>
                  <a:cubicBezTo>
                    <a:pt x="2643" y="70"/>
                    <a:pt x="2645" y="59"/>
                    <a:pt x="2649" y="50"/>
                  </a:cubicBezTo>
                  <a:cubicBezTo>
                    <a:pt x="2658" y="0"/>
                    <a:pt x="2658" y="0"/>
                    <a:pt x="2658" y="0"/>
                  </a:cubicBezTo>
                  <a:cubicBezTo>
                    <a:pt x="2644" y="47"/>
                    <a:pt x="2637" y="63"/>
                    <a:pt x="2634" y="82"/>
                  </a:cubicBezTo>
                  <a:cubicBezTo>
                    <a:pt x="2623" y="110"/>
                    <a:pt x="2626" y="119"/>
                    <a:pt x="2621" y="120"/>
                  </a:cubicBezTo>
                  <a:cubicBezTo>
                    <a:pt x="2617" y="108"/>
                    <a:pt x="2621" y="105"/>
                    <a:pt x="2620" y="98"/>
                  </a:cubicBezTo>
                  <a:cubicBezTo>
                    <a:pt x="2633" y="44"/>
                    <a:pt x="2638" y="42"/>
                    <a:pt x="2637" y="36"/>
                  </a:cubicBezTo>
                  <a:cubicBezTo>
                    <a:pt x="2641" y="0"/>
                    <a:pt x="2641" y="0"/>
                    <a:pt x="2641" y="0"/>
                  </a:cubicBezTo>
                  <a:cubicBezTo>
                    <a:pt x="2626" y="52"/>
                    <a:pt x="2624" y="56"/>
                    <a:pt x="2624" y="61"/>
                  </a:cubicBezTo>
                  <a:close/>
                  <a:moveTo>
                    <a:pt x="2712" y="46"/>
                  </a:moveTo>
                  <a:cubicBezTo>
                    <a:pt x="2712" y="49"/>
                    <a:pt x="2709" y="48"/>
                    <a:pt x="2708" y="50"/>
                  </a:cubicBezTo>
                  <a:cubicBezTo>
                    <a:pt x="2699" y="60"/>
                    <a:pt x="2701" y="63"/>
                    <a:pt x="2698" y="64"/>
                  </a:cubicBezTo>
                  <a:cubicBezTo>
                    <a:pt x="2673" y="100"/>
                    <a:pt x="2674" y="112"/>
                    <a:pt x="2665" y="115"/>
                  </a:cubicBezTo>
                  <a:cubicBezTo>
                    <a:pt x="2655" y="147"/>
                    <a:pt x="2647" y="151"/>
                    <a:pt x="2646" y="160"/>
                  </a:cubicBezTo>
                  <a:cubicBezTo>
                    <a:pt x="2629" y="197"/>
                    <a:pt x="2632" y="206"/>
                    <a:pt x="2627" y="207"/>
                  </a:cubicBezTo>
                  <a:cubicBezTo>
                    <a:pt x="2624" y="239"/>
                    <a:pt x="2617" y="245"/>
                    <a:pt x="2624" y="246"/>
                  </a:cubicBezTo>
                  <a:cubicBezTo>
                    <a:pt x="2640" y="192"/>
                    <a:pt x="2642" y="186"/>
                    <a:pt x="2643" y="180"/>
                  </a:cubicBezTo>
                  <a:cubicBezTo>
                    <a:pt x="2662" y="141"/>
                    <a:pt x="2666" y="130"/>
                    <a:pt x="2674" y="123"/>
                  </a:cubicBezTo>
                  <a:cubicBezTo>
                    <a:pt x="2695" y="87"/>
                    <a:pt x="2696" y="84"/>
                    <a:pt x="2697" y="82"/>
                  </a:cubicBezTo>
                  <a:cubicBezTo>
                    <a:pt x="2733" y="36"/>
                    <a:pt x="2735" y="23"/>
                    <a:pt x="2745" y="17"/>
                  </a:cubicBezTo>
                  <a:cubicBezTo>
                    <a:pt x="2741" y="6"/>
                    <a:pt x="2735" y="11"/>
                    <a:pt x="2732" y="18"/>
                  </a:cubicBezTo>
                  <a:close/>
                  <a:moveTo>
                    <a:pt x="1906" y="844"/>
                  </a:moveTo>
                  <a:cubicBezTo>
                    <a:pt x="1910" y="849"/>
                    <a:pt x="1912" y="854"/>
                    <a:pt x="1919" y="858"/>
                  </a:cubicBezTo>
                  <a:cubicBezTo>
                    <a:pt x="1940" y="897"/>
                    <a:pt x="1941" y="908"/>
                    <a:pt x="1952" y="917"/>
                  </a:cubicBezTo>
                  <a:cubicBezTo>
                    <a:pt x="1969" y="961"/>
                    <a:pt x="1970" y="968"/>
                    <a:pt x="1975" y="974"/>
                  </a:cubicBezTo>
                  <a:cubicBezTo>
                    <a:pt x="1998" y="1039"/>
                    <a:pt x="2001" y="1045"/>
                    <a:pt x="2002" y="1052"/>
                  </a:cubicBezTo>
                  <a:cubicBezTo>
                    <a:pt x="2024" y="1117"/>
                    <a:pt x="2025" y="1123"/>
                    <a:pt x="2025" y="1130"/>
                  </a:cubicBezTo>
                  <a:cubicBezTo>
                    <a:pt x="2036" y="1177"/>
                    <a:pt x="2050" y="1181"/>
                    <a:pt x="2043" y="1190"/>
                  </a:cubicBezTo>
                  <a:cubicBezTo>
                    <a:pt x="2058" y="1236"/>
                    <a:pt x="2062" y="1242"/>
                    <a:pt x="2065" y="1248"/>
                  </a:cubicBezTo>
                  <a:cubicBezTo>
                    <a:pt x="2078" y="1290"/>
                    <a:pt x="2077" y="1294"/>
                    <a:pt x="2082" y="1297"/>
                  </a:cubicBezTo>
                  <a:cubicBezTo>
                    <a:pt x="2095" y="1332"/>
                    <a:pt x="2094" y="1339"/>
                    <a:pt x="2100" y="1345"/>
                  </a:cubicBezTo>
                  <a:cubicBezTo>
                    <a:pt x="2119" y="1390"/>
                    <a:pt x="2121" y="1397"/>
                    <a:pt x="2127" y="1402"/>
                  </a:cubicBezTo>
                  <a:cubicBezTo>
                    <a:pt x="2137" y="1434"/>
                    <a:pt x="2141" y="1437"/>
                    <a:pt x="2144" y="1440"/>
                  </a:cubicBezTo>
                  <a:cubicBezTo>
                    <a:pt x="2159" y="1472"/>
                    <a:pt x="2163" y="1475"/>
                    <a:pt x="2163" y="1479"/>
                  </a:cubicBezTo>
                  <a:cubicBezTo>
                    <a:pt x="2212" y="1536"/>
                    <a:pt x="2215" y="1537"/>
                    <a:pt x="2218" y="1537"/>
                  </a:cubicBezTo>
                  <a:cubicBezTo>
                    <a:pt x="2223" y="1537"/>
                    <a:pt x="2221" y="1536"/>
                    <a:pt x="2220" y="1535"/>
                  </a:cubicBezTo>
                  <a:cubicBezTo>
                    <a:pt x="2172" y="1475"/>
                    <a:pt x="2163" y="1471"/>
                    <a:pt x="2165" y="1464"/>
                  </a:cubicBezTo>
                  <a:cubicBezTo>
                    <a:pt x="2153" y="1435"/>
                    <a:pt x="2146" y="1433"/>
                    <a:pt x="2148" y="1430"/>
                  </a:cubicBezTo>
                  <a:cubicBezTo>
                    <a:pt x="2130" y="1388"/>
                    <a:pt x="2124" y="1382"/>
                    <a:pt x="2123" y="1376"/>
                  </a:cubicBezTo>
                  <a:cubicBezTo>
                    <a:pt x="2109" y="1347"/>
                    <a:pt x="2105" y="1344"/>
                    <a:pt x="2102" y="1341"/>
                  </a:cubicBezTo>
                  <a:cubicBezTo>
                    <a:pt x="2099" y="1318"/>
                    <a:pt x="2093" y="1313"/>
                    <a:pt x="2094" y="1307"/>
                  </a:cubicBezTo>
                  <a:cubicBezTo>
                    <a:pt x="2077" y="1279"/>
                    <a:pt x="2089" y="1273"/>
                    <a:pt x="2080" y="1272"/>
                  </a:cubicBezTo>
                  <a:cubicBezTo>
                    <a:pt x="2072" y="1250"/>
                    <a:pt x="2074" y="1243"/>
                    <a:pt x="2069" y="1238"/>
                  </a:cubicBezTo>
                  <a:cubicBezTo>
                    <a:pt x="2056" y="1192"/>
                    <a:pt x="2056" y="1189"/>
                    <a:pt x="2054" y="1186"/>
                  </a:cubicBezTo>
                  <a:cubicBezTo>
                    <a:pt x="2046" y="1143"/>
                    <a:pt x="2034" y="1140"/>
                    <a:pt x="2037" y="1133"/>
                  </a:cubicBezTo>
                  <a:cubicBezTo>
                    <a:pt x="2024" y="1087"/>
                    <a:pt x="2020" y="1075"/>
                    <a:pt x="2012" y="1064"/>
                  </a:cubicBezTo>
                  <a:cubicBezTo>
                    <a:pt x="2006" y="1040"/>
                    <a:pt x="2007" y="1034"/>
                    <a:pt x="2003" y="1029"/>
                  </a:cubicBezTo>
                  <a:cubicBezTo>
                    <a:pt x="1982" y="973"/>
                    <a:pt x="1979" y="967"/>
                    <a:pt x="1976" y="961"/>
                  </a:cubicBezTo>
                  <a:cubicBezTo>
                    <a:pt x="1962" y="914"/>
                    <a:pt x="1951" y="909"/>
                    <a:pt x="1952" y="901"/>
                  </a:cubicBezTo>
                  <a:cubicBezTo>
                    <a:pt x="1935" y="870"/>
                    <a:pt x="1930" y="867"/>
                    <a:pt x="1931" y="863"/>
                  </a:cubicBezTo>
                  <a:cubicBezTo>
                    <a:pt x="1925" y="853"/>
                    <a:pt x="1923" y="849"/>
                    <a:pt x="1918" y="847"/>
                  </a:cubicBezTo>
                  <a:close/>
                  <a:moveTo>
                    <a:pt x="2862" y="499"/>
                  </a:moveTo>
                  <a:cubicBezTo>
                    <a:pt x="2855" y="506"/>
                    <a:pt x="2857" y="520"/>
                    <a:pt x="2853" y="530"/>
                  </a:cubicBezTo>
                  <a:cubicBezTo>
                    <a:pt x="2853" y="543"/>
                    <a:pt x="2853" y="557"/>
                    <a:pt x="2852" y="569"/>
                  </a:cubicBezTo>
                  <a:cubicBezTo>
                    <a:pt x="2853" y="583"/>
                    <a:pt x="2854" y="601"/>
                    <a:pt x="2855" y="613"/>
                  </a:cubicBezTo>
                  <a:cubicBezTo>
                    <a:pt x="2855" y="616"/>
                    <a:pt x="2854" y="623"/>
                    <a:pt x="2858" y="626"/>
                  </a:cubicBezTo>
                  <a:cubicBezTo>
                    <a:pt x="2861" y="616"/>
                    <a:pt x="2857" y="610"/>
                    <a:pt x="2858" y="602"/>
                  </a:cubicBezTo>
                  <a:cubicBezTo>
                    <a:pt x="2858" y="591"/>
                    <a:pt x="2857" y="580"/>
                    <a:pt x="2856" y="569"/>
                  </a:cubicBezTo>
                  <a:cubicBezTo>
                    <a:pt x="2858" y="555"/>
                    <a:pt x="2860" y="541"/>
                    <a:pt x="2860" y="525"/>
                  </a:cubicBezTo>
                  <a:cubicBezTo>
                    <a:pt x="2864" y="521"/>
                    <a:pt x="2864" y="512"/>
                    <a:pt x="2865" y="505"/>
                  </a:cubicBezTo>
                  <a:cubicBezTo>
                    <a:pt x="2870" y="501"/>
                    <a:pt x="2869" y="491"/>
                    <a:pt x="2872" y="485"/>
                  </a:cubicBezTo>
                  <a:cubicBezTo>
                    <a:pt x="2876" y="484"/>
                    <a:pt x="2873" y="477"/>
                    <a:pt x="2876" y="476"/>
                  </a:cubicBezTo>
                  <a:cubicBezTo>
                    <a:pt x="2880" y="475"/>
                    <a:pt x="2877" y="467"/>
                    <a:pt x="2882" y="467"/>
                  </a:cubicBezTo>
                  <a:cubicBezTo>
                    <a:pt x="2882" y="465"/>
                    <a:pt x="2882" y="464"/>
                    <a:pt x="2882" y="464"/>
                  </a:cubicBezTo>
                  <a:cubicBezTo>
                    <a:pt x="2882" y="448"/>
                    <a:pt x="2882" y="448"/>
                    <a:pt x="2882" y="448"/>
                  </a:cubicBezTo>
                  <a:cubicBezTo>
                    <a:pt x="2879" y="454"/>
                    <a:pt x="2875" y="460"/>
                    <a:pt x="2873" y="467"/>
                  </a:cubicBezTo>
                  <a:cubicBezTo>
                    <a:pt x="2868" y="476"/>
                    <a:pt x="2864" y="486"/>
                    <a:pt x="2862" y="499"/>
                  </a:cubicBezTo>
                  <a:close/>
                  <a:moveTo>
                    <a:pt x="2754" y="1806"/>
                  </a:moveTo>
                  <a:cubicBezTo>
                    <a:pt x="2751" y="1805"/>
                    <a:pt x="2749" y="1805"/>
                    <a:pt x="2747" y="1805"/>
                  </a:cubicBezTo>
                  <a:cubicBezTo>
                    <a:pt x="2731" y="1790"/>
                    <a:pt x="2728" y="1787"/>
                    <a:pt x="2727" y="1788"/>
                  </a:cubicBezTo>
                  <a:cubicBezTo>
                    <a:pt x="2691" y="1761"/>
                    <a:pt x="2689" y="1758"/>
                    <a:pt x="2679" y="1754"/>
                  </a:cubicBezTo>
                  <a:cubicBezTo>
                    <a:pt x="2656" y="1714"/>
                    <a:pt x="2655" y="1708"/>
                    <a:pt x="2653" y="1703"/>
                  </a:cubicBezTo>
                  <a:cubicBezTo>
                    <a:pt x="2645" y="1705"/>
                    <a:pt x="2650" y="1709"/>
                    <a:pt x="2647" y="1715"/>
                  </a:cubicBezTo>
                  <a:cubicBezTo>
                    <a:pt x="2665" y="1744"/>
                    <a:pt x="2662" y="1749"/>
                    <a:pt x="2669" y="1753"/>
                  </a:cubicBezTo>
                  <a:cubicBezTo>
                    <a:pt x="2660" y="1757"/>
                    <a:pt x="2654" y="1754"/>
                    <a:pt x="2648" y="1749"/>
                  </a:cubicBezTo>
                  <a:cubicBezTo>
                    <a:pt x="2623" y="1719"/>
                    <a:pt x="2626" y="1715"/>
                    <a:pt x="2620" y="1712"/>
                  </a:cubicBezTo>
                  <a:cubicBezTo>
                    <a:pt x="2602" y="1686"/>
                    <a:pt x="2601" y="1679"/>
                    <a:pt x="2593" y="1674"/>
                  </a:cubicBezTo>
                  <a:cubicBezTo>
                    <a:pt x="2570" y="1614"/>
                    <a:pt x="2570" y="1604"/>
                    <a:pt x="2564" y="1596"/>
                  </a:cubicBezTo>
                  <a:cubicBezTo>
                    <a:pt x="2556" y="1560"/>
                    <a:pt x="2551" y="1552"/>
                    <a:pt x="2550" y="1542"/>
                  </a:cubicBezTo>
                  <a:cubicBezTo>
                    <a:pt x="2537" y="1486"/>
                    <a:pt x="2534" y="1485"/>
                    <a:pt x="2535" y="1482"/>
                  </a:cubicBezTo>
                  <a:cubicBezTo>
                    <a:pt x="2528" y="1458"/>
                    <a:pt x="2526" y="1454"/>
                    <a:pt x="2522" y="1450"/>
                  </a:cubicBezTo>
                  <a:cubicBezTo>
                    <a:pt x="2514" y="1422"/>
                    <a:pt x="2514" y="1412"/>
                    <a:pt x="2509" y="1415"/>
                  </a:cubicBezTo>
                  <a:cubicBezTo>
                    <a:pt x="2518" y="1440"/>
                    <a:pt x="2519" y="1443"/>
                    <a:pt x="2519" y="1446"/>
                  </a:cubicBezTo>
                  <a:cubicBezTo>
                    <a:pt x="2529" y="1488"/>
                    <a:pt x="2533" y="1499"/>
                    <a:pt x="2535" y="1509"/>
                  </a:cubicBezTo>
                  <a:cubicBezTo>
                    <a:pt x="2543" y="1546"/>
                    <a:pt x="2542" y="1551"/>
                    <a:pt x="2546" y="1556"/>
                  </a:cubicBezTo>
                  <a:cubicBezTo>
                    <a:pt x="2551" y="1583"/>
                    <a:pt x="2554" y="1584"/>
                    <a:pt x="2551" y="1588"/>
                  </a:cubicBezTo>
                  <a:cubicBezTo>
                    <a:pt x="2561" y="1614"/>
                    <a:pt x="2568" y="1624"/>
                    <a:pt x="2570" y="1634"/>
                  </a:cubicBezTo>
                  <a:cubicBezTo>
                    <a:pt x="2601" y="1702"/>
                    <a:pt x="2610" y="1706"/>
                    <a:pt x="2609" y="1713"/>
                  </a:cubicBezTo>
                  <a:cubicBezTo>
                    <a:pt x="2608" y="1728"/>
                    <a:pt x="2603" y="1712"/>
                    <a:pt x="2592" y="1704"/>
                  </a:cubicBezTo>
                  <a:cubicBezTo>
                    <a:pt x="2578" y="1671"/>
                    <a:pt x="2571" y="1669"/>
                    <a:pt x="2573" y="1665"/>
                  </a:cubicBezTo>
                  <a:cubicBezTo>
                    <a:pt x="2556" y="1639"/>
                    <a:pt x="2557" y="1632"/>
                    <a:pt x="2552" y="1625"/>
                  </a:cubicBezTo>
                  <a:cubicBezTo>
                    <a:pt x="2544" y="1598"/>
                    <a:pt x="2542" y="1591"/>
                    <a:pt x="2541" y="1583"/>
                  </a:cubicBezTo>
                  <a:cubicBezTo>
                    <a:pt x="2530" y="1528"/>
                    <a:pt x="2531" y="1525"/>
                    <a:pt x="2530" y="1521"/>
                  </a:cubicBezTo>
                  <a:cubicBezTo>
                    <a:pt x="2527" y="1492"/>
                    <a:pt x="2523" y="1486"/>
                    <a:pt x="2524" y="1478"/>
                  </a:cubicBezTo>
                  <a:cubicBezTo>
                    <a:pt x="2502" y="1409"/>
                    <a:pt x="2501" y="1402"/>
                    <a:pt x="2498" y="1395"/>
                  </a:cubicBezTo>
                  <a:cubicBezTo>
                    <a:pt x="2487" y="1384"/>
                    <a:pt x="2496" y="1391"/>
                    <a:pt x="2496" y="1399"/>
                  </a:cubicBezTo>
                  <a:cubicBezTo>
                    <a:pt x="2506" y="1441"/>
                    <a:pt x="2511" y="1445"/>
                    <a:pt x="2509" y="1450"/>
                  </a:cubicBezTo>
                  <a:cubicBezTo>
                    <a:pt x="2518" y="1477"/>
                    <a:pt x="2515" y="1480"/>
                    <a:pt x="2517" y="1481"/>
                  </a:cubicBezTo>
                  <a:cubicBezTo>
                    <a:pt x="2519" y="1505"/>
                    <a:pt x="2526" y="1508"/>
                    <a:pt x="2522" y="1513"/>
                  </a:cubicBezTo>
                  <a:cubicBezTo>
                    <a:pt x="2533" y="1581"/>
                    <a:pt x="2532" y="1584"/>
                    <a:pt x="2533" y="1586"/>
                  </a:cubicBezTo>
                  <a:cubicBezTo>
                    <a:pt x="2542" y="1619"/>
                    <a:pt x="2543" y="1623"/>
                    <a:pt x="2543" y="1627"/>
                  </a:cubicBezTo>
                  <a:cubicBezTo>
                    <a:pt x="2548" y="1638"/>
                    <a:pt x="2555" y="1643"/>
                    <a:pt x="2553" y="1647"/>
                  </a:cubicBezTo>
                  <a:cubicBezTo>
                    <a:pt x="2566" y="1668"/>
                    <a:pt x="2566" y="1674"/>
                    <a:pt x="2571" y="1680"/>
                  </a:cubicBezTo>
                  <a:cubicBezTo>
                    <a:pt x="2581" y="1703"/>
                    <a:pt x="2587" y="1708"/>
                    <a:pt x="2587" y="1714"/>
                  </a:cubicBezTo>
                  <a:cubicBezTo>
                    <a:pt x="2556" y="1671"/>
                    <a:pt x="2548" y="1664"/>
                    <a:pt x="2544" y="1657"/>
                  </a:cubicBezTo>
                  <a:cubicBezTo>
                    <a:pt x="2526" y="1604"/>
                    <a:pt x="2519" y="1599"/>
                    <a:pt x="2519" y="1593"/>
                  </a:cubicBezTo>
                  <a:cubicBezTo>
                    <a:pt x="2512" y="1553"/>
                    <a:pt x="2505" y="1551"/>
                    <a:pt x="2507" y="1548"/>
                  </a:cubicBezTo>
                  <a:cubicBezTo>
                    <a:pt x="2499" y="1513"/>
                    <a:pt x="2499" y="1506"/>
                    <a:pt x="2497" y="1499"/>
                  </a:cubicBezTo>
                  <a:cubicBezTo>
                    <a:pt x="2493" y="1475"/>
                    <a:pt x="2489" y="1468"/>
                    <a:pt x="2491" y="1461"/>
                  </a:cubicBezTo>
                  <a:cubicBezTo>
                    <a:pt x="2482" y="1403"/>
                    <a:pt x="2476" y="1402"/>
                    <a:pt x="2475" y="1398"/>
                  </a:cubicBezTo>
                  <a:cubicBezTo>
                    <a:pt x="2445" y="1306"/>
                    <a:pt x="2441" y="1298"/>
                    <a:pt x="2444" y="1288"/>
                  </a:cubicBezTo>
                  <a:cubicBezTo>
                    <a:pt x="2436" y="1269"/>
                    <a:pt x="2437" y="1276"/>
                    <a:pt x="2440" y="1283"/>
                  </a:cubicBezTo>
                  <a:cubicBezTo>
                    <a:pt x="2441" y="1327"/>
                    <a:pt x="2440" y="1331"/>
                    <a:pt x="2445" y="1334"/>
                  </a:cubicBezTo>
                  <a:cubicBezTo>
                    <a:pt x="2449" y="1401"/>
                    <a:pt x="2446" y="1415"/>
                    <a:pt x="2450" y="1429"/>
                  </a:cubicBezTo>
                  <a:cubicBezTo>
                    <a:pt x="2450" y="1446"/>
                    <a:pt x="2455" y="1448"/>
                    <a:pt x="2451" y="1450"/>
                  </a:cubicBezTo>
                  <a:cubicBezTo>
                    <a:pt x="2456" y="1486"/>
                    <a:pt x="2458" y="1499"/>
                    <a:pt x="2459" y="1513"/>
                  </a:cubicBezTo>
                  <a:cubicBezTo>
                    <a:pt x="2474" y="1566"/>
                    <a:pt x="2471" y="1570"/>
                    <a:pt x="2474" y="1573"/>
                  </a:cubicBezTo>
                  <a:cubicBezTo>
                    <a:pt x="2478" y="1587"/>
                    <a:pt x="2477" y="1591"/>
                    <a:pt x="2482" y="1594"/>
                  </a:cubicBezTo>
                  <a:cubicBezTo>
                    <a:pt x="2491" y="1629"/>
                    <a:pt x="2501" y="1631"/>
                    <a:pt x="2492" y="1632"/>
                  </a:cubicBezTo>
                  <a:cubicBezTo>
                    <a:pt x="2483" y="1603"/>
                    <a:pt x="2476" y="1601"/>
                    <a:pt x="2473" y="1599"/>
                  </a:cubicBezTo>
                  <a:cubicBezTo>
                    <a:pt x="2467" y="1575"/>
                    <a:pt x="2466" y="1573"/>
                    <a:pt x="2466" y="1570"/>
                  </a:cubicBezTo>
                  <a:cubicBezTo>
                    <a:pt x="2452" y="1524"/>
                    <a:pt x="2451" y="1519"/>
                    <a:pt x="2451" y="1513"/>
                  </a:cubicBezTo>
                  <a:cubicBezTo>
                    <a:pt x="2443" y="1480"/>
                    <a:pt x="2444" y="1476"/>
                    <a:pt x="2440" y="1472"/>
                  </a:cubicBezTo>
                  <a:cubicBezTo>
                    <a:pt x="2429" y="1423"/>
                    <a:pt x="2419" y="1421"/>
                    <a:pt x="2425" y="1415"/>
                  </a:cubicBezTo>
                  <a:cubicBezTo>
                    <a:pt x="2403" y="1354"/>
                    <a:pt x="2393" y="1336"/>
                    <a:pt x="2388" y="1317"/>
                  </a:cubicBezTo>
                  <a:cubicBezTo>
                    <a:pt x="2368" y="1286"/>
                    <a:pt x="2375" y="1280"/>
                    <a:pt x="2368" y="1277"/>
                  </a:cubicBezTo>
                  <a:cubicBezTo>
                    <a:pt x="2356" y="1259"/>
                    <a:pt x="2358" y="1254"/>
                    <a:pt x="2354" y="1250"/>
                  </a:cubicBezTo>
                  <a:cubicBezTo>
                    <a:pt x="2335" y="1219"/>
                    <a:pt x="2336" y="1213"/>
                    <a:pt x="2329" y="1209"/>
                  </a:cubicBezTo>
                  <a:cubicBezTo>
                    <a:pt x="2300" y="1175"/>
                    <a:pt x="2294" y="1166"/>
                    <a:pt x="2287" y="1158"/>
                  </a:cubicBezTo>
                  <a:cubicBezTo>
                    <a:pt x="2273" y="1152"/>
                    <a:pt x="2263" y="1150"/>
                    <a:pt x="2268" y="1156"/>
                  </a:cubicBezTo>
                  <a:cubicBezTo>
                    <a:pt x="2283" y="1170"/>
                    <a:pt x="2292" y="1174"/>
                    <a:pt x="2297" y="1178"/>
                  </a:cubicBezTo>
                  <a:cubicBezTo>
                    <a:pt x="2315" y="1216"/>
                    <a:pt x="2322" y="1221"/>
                    <a:pt x="2323" y="1226"/>
                  </a:cubicBezTo>
                  <a:cubicBezTo>
                    <a:pt x="2338" y="1266"/>
                    <a:pt x="2347" y="1270"/>
                    <a:pt x="2347" y="1276"/>
                  </a:cubicBezTo>
                  <a:cubicBezTo>
                    <a:pt x="2363" y="1314"/>
                    <a:pt x="2363" y="1316"/>
                    <a:pt x="2366" y="1318"/>
                  </a:cubicBezTo>
                  <a:cubicBezTo>
                    <a:pt x="2376" y="1351"/>
                    <a:pt x="2383" y="1356"/>
                    <a:pt x="2382" y="1362"/>
                  </a:cubicBezTo>
                  <a:cubicBezTo>
                    <a:pt x="2392" y="1382"/>
                    <a:pt x="2390" y="1385"/>
                    <a:pt x="2391" y="1387"/>
                  </a:cubicBezTo>
                  <a:cubicBezTo>
                    <a:pt x="2399" y="1417"/>
                    <a:pt x="2401" y="1420"/>
                    <a:pt x="2405" y="1422"/>
                  </a:cubicBezTo>
                  <a:cubicBezTo>
                    <a:pt x="2409" y="1443"/>
                    <a:pt x="2410" y="1446"/>
                    <a:pt x="2407" y="1450"/>
                  </a:cubicBezTo>
                  <a:cubicBezTo>
                    <a:pt x="2421" y="1491"/>
                    <a:pt x="2424" y="1493"/>
                    <a:pt x="2424" y="1495"/>
                  </a:cubicBezTo>
                  <a:cubicBezTo>
                    <a:pt x="2431" y="1522"/>
                    <a:pt x="2432" y="1524"/>
                    <a:pt x="2435" y="1526"/>
                  </a:cubicBezTo>
                  <a:cubicBezTo>
                    <a:pt x="2447" y="1579"/>
                    <a:pt x="2449" y="1584"/>
                    <a:pt x="2454" y="1588"/>
                  </a:cubicBezTo>
                  <a:cubicBezTo>
                    <a:pt x="2482" y="1644"/>
                    <a:pt x="2486" y="1654"/>
                    <a:pt x="2492" y="1664"/>
                  </a:cubicBezTo>
                  <a:cubicBezTo>
                    <a:pt x="2504" y="1688"/>
                    <a:pt x="2506" y="1696"/>
                    <a:pt x="2502" y="1694"/>
                  </a:cubicBezTo>
                  <a:cubicBezTo>
                    <a:pt x="2458" y="1636"/>
                    <a:pt x="2447" y="1605"/>
                    <a:pt x="2428" y="1576"/>
                  </a:cubicBezTo>
                  <a:cubicBezTo>
                    <a:pt x="2406" y="1528"/>
                    <a:pt x="2406" y="1524"/>
                    <a:pt x="2405" y="1519"/>
                  </a:cubicBezTo>
                  <a:cubicBezTo>
                    <a:pt x="2387" y="1469"/>
                    <a:pt x="2384" y="1453"/>
                    <a:pt x="2381" y="1438"/>
                  </a:cubicBezTo>
                  <a:cubicBezTo>
                    <a:pt x="2358" y="1360"/>
                    <a:pt x="2354" y="1353"/>
                    <a:pt x="2351" y="1345"/>
                  </a:cubicBezTo>
                  <a:cubicBezTo>
                    <a:pt x="2343" y="1317"/>
                    <a:pt x="2335" y="1314"/>
                    <a:pt x="2338" y="1310"/>
                  </a:cubicBezTo>
                  <a:cubicBezTo>
                    <a:pt x="2337" y="1317"/>
                    <a:pt x="2337" y="1321"/>
                    <a:pt x="2338" y="1325"/>
                  </a:cubicBezTo>
                  <a:cubicBezTo>
                    <a:pt x="2357" y="1379"/>
                    <a:pt x="2362" y="1382"/>
                    <a:pt x="2360" y="1387"/>
                  </a:cubicBezTo>
                  <a:cubicBezTo>
                    <a:pt x="2376" y="1432"/>
                    <a:pt x="2369" y="1439"/>
                    <a:pt x="2376" y="1442"/>
                  </a:cubicBezTo>
                  <a:cubicBezTo>
                    <a:pt x="2386" y="1491"/>
                    <a:pt x="2388" y="1496"/>
                    <a:pt x="2389" y="1501"/>
                  </a:cubicBezTo>
                  <a:cubicBezTo>
                    <a:pt x="2382" y="1501"/>
                    <a:pt x="2385" y="1498"/>
                    <a:pt x="2385" y="1495"/>
                  </a:cubicBezTo>
                  <a:cubicBezTo>
                    <a:pt x="2369" y="1451"/>
                    <a:pt x="2359" y="1443"/>
                    <a:pt x="2361" y="1432"/>
                  </a:cubicBezTo>
                  <a:cubicBezTo>
                    <a:pt x="2351" y="1408"/>
                    <a:pt x="2353" y="1405"/>
                    <a:pt x="2352" y="1403"/>
                  </a:cubicBezTo>
                  <a:cubicBezTo>
                    <a:pt x="2346" y="1379"/>
                    <a:pt x="2344" y="1377"/>
                    <a:pt x="2345" y="1374"/>
                  </a:cubicBezTo>
                  <a:cubicBezTo>
                    <a:pt x="2334" y="1335"/>
                    <a:pt x="2335" y="1325"/>
                    <a:pt x="2328" y="1316"/>
                  </a:cubicBezTo>
                  <a:cubicBezTo>
                    <a:pt x="2324" y="1292"/>
                    <a:pt x="2323" y="1287"/>
                    <a:pt x="2326" y="1289"/>
                  </a:cubicBezTo>
                  <a:cubicBezTo>
                    <a:pt x="2328" y="1281"/>
                    <a:pt x="2325" y="1281"/>
                    <a:pt x="2323" y="1281"/>
                  </a:cubicBezTo>
                  <a:cubicBezTo>
                    <a:pt x="2305" y="1224"/>
                    <a:pt x="2301" y="1216"/>
                    <a:pt x="2297" y="1209"/>
                  </a:cubicBezTo>
                  <a:cubicBezTo>
                    <a:pt x="2292" y="1198"/>
                    <a:pt x="2289" y="1203"/>
                    <a:pt x="2292" y="1206"/>
                  </a:cubicBezTo>
                  <a:cubicBezTo>
                    <a:pt x="2298" y="1234"/>
                    <a:pt x="2308" y="1240"/>
                    <a:pt x="2305" y="1249"/>
                  </a:cubicBezTo>
                  <a:cubicBezTo>
                    <a:pt x="2321" y="1296"/>
                    <a:pt x="2320" y="1300"/>
                    <a:pt x="2321" y="1304"/>
                  </a:cubicBezTo>
                  <a:cubicBezTo>
                    <a:pt x="2322" y="1320"/>
                    <a:pt x="2326" y="1323"/>
                    <a:pt x="2324" y="1327"/>
                  </a:cubicBezTo>
                  <a:cubicBezTo>
                    <a:pt x="2331" y="1365"/>
                    <a:pt x="2335" y="1368"/>
                    <a:pt x="2336" y="1371"/>
                  </a:cubicBezTo>
                  <a:cubicBezTo>
                    <a:pt x="2341" y="1391"/>
                    <a:pt x="2344" y="1398"/>
                    <a:pt x="2342" y="1406"/>
                  </a:cubicBezTo>
                  <a:cubicBezTo>
                    <a:pt x="2353" y="1429"/>
                    <a:pt x="2351" y="1432"/>
                    <a:pt x="2352" y="1434"/>
                  </a:cubicBezTo>
                  <a:cubicBezTo>
                    <a:pt x="2357" y="1454"/>
                    <a:pt x="2362" y="1458"/>
                    <a:pt x="2358" y="1464"/>
                  </a:cubicBezTo>
                  <a:cubicBezTo>
                    <a:pt x="2385" y="1520"/>
                    <a:pt x="2388" y="1525"/>
                    <a:pt x="2385" y="1530"/>
                  </a:cubicBezTo>
                  <a:cubicBezTo>
                    <a:pt x="2405" y="1579"/>
                    <a:pt x="2412" y="1587"/>
                    <a:pt x="2414" y="1596"/>
                  </a:cubicBezTo>
                  <a:cubicBezTo>
                    <a:pt x="2442" y="1638"/>
                    <a:pt x="2439" y="1643"/>
                    <a:pt x="2446" y="1646"/>
                  </a:cubicBezTo>
                  <a:cubicBezTo>
                    <a:pt x="2453" y="1651"/>
                    <a:pt x="2454" y="1647"/>
                    <a:pt x="2451" y="1644"/>
                  </a:cubicBezTo>
                  <a:cubicBezTo>
                    <a:pt x="2443" y="1621"/>
                    <a:pt x="2434" y="1620"/>
                    <a:pt x="2436" y="1616"/>
                  </a:cubicBezTo>
                  <a:cubicBezTo>
                    <a:pt x="2403" y="1550"/>
                    <a:pt x="2400" y="1544"/>
                    <a:pt x="2399" y="1536"/>
                  </a:cubicBezTo>
                  <a:cubicBezTo>
                    <a:pt x="2395" y="1520"/>
                    <a:pt x="2392" y="1517"/>
                    <a:pt x="2396" y="1518"/>
                  </a:cubicBezTo>
                  <a:cubicBezTo>
                    <a:pt x="2404" y="1542"/>
                    <a:pt x="2405" y="1548"/>
                    <a:pt x="2409" y="1553"/>
                  </a:cubicBezTo>
                  <a:cubicBezTo>
                    <a:pt x="2420" y="1583"/>
                    <a:pt x="2427" y="1584"/>
                    <a:pt x="2425" y="1588"/>
                  </a:cubicBezTo>
                  <a:cubicBezTo>
                    <a:pt x="2438" y="1610"/>
                    <a:pt x="2440" y="1616"/>
                    <a:pt x="2445" y="1622"/>
                  </a:cubicBezTo>
                  <a:cubicBezTo>
                    <a:pt x="2450" y="1643"/>
                    <a:pt x="2463" y="1643"/>
                    <a:pt x="2459" y="1647"/>
                  </a:cubicBezTo>
                  <a:cubicBezTo>
                    <a:pt x="2470" y="1664"/>
                    <a:pt x="2476" y="1667"/>
                    <a:pt x="2477" y="1672"/>
                  </a:cubicBezTo>
                  <a:cubicBezTo>
                    <a:pt x="2463" y="1678"/>
                    <a:pt x="2458" y="1674"/>
                    <a:pt x="2454" y="1675"/>
                  </a:cubicBezTo>
                  <a:cubicBezTo>
                    <a:pt x="2436" y="1656"/>
                    <a:pt x="2435" y="1650"/>
                    <a:pt x="2429" y="1645"/>
                  </a:cubicBezTo>
                  <a:cubicBezTo>
                    <a:pt x="2409" y="1626"/>
                    <a:pt x="2407" y="1623"/>
                    <a:pt x="2404" y="1620"/>
                  </a:cubicBezTo>
                  <a:cubicBezTo>
                    <a:pt x="2380" y="1586"/>
                    <a:pt x="2378" y="1583"/>
                    <a:pt x="2378" y="1580"/>
                  </a:cubicBezTo>
                  <a:cubicBezTo>
                    <a:pt x="2349" y="1534"/>
                    <a:pt x="2353" y="1527"/>
                    <a:pt x="2346" y="1522"/>
                  </a:cubicBezTo>
                  <a:cubicBezTo>
                    <a:pt x="2338" y="1502"/>
                    <a:pt x="2336" y="1500"/>
                    <a:pt x="2336" y="1497"/>
                  </a:cubicBezTo>
                  <a:cubicBezTo>
                    <a:pt x="2331" y="1476"/>
                    <a:pt x="2325" y="1474"/>
                    <a:pt x="2325" y="1471"/>
                  </a:cubicBezTo>
                  <a:cubicBezTo>
                    <a:pt x="2312" y="1432"/>
                    <a:pt x="2311" y="1426"/>
                    <a:pt x="2308" y="1421"/>
                  </a:cubicBezTo>
                  <a:cubicBezTo>
                    <a:pt x="2303" y="1381"/>
                    <a:pt x="2297" y="1379"/>
                    <a:pt x="2296" y="1376"/>
                  </a:cubicBezTo>
                  <a:cubicBezTo>
                    <a:pt x="2290" y="1326"/>
                    <a:pt x="2281" y="1322"/>
                    <a:pt x="2284" y="1316"/>
                  </a:cubicBezTo>
                  <a:cubicBezTo>
                    <a:pt x="2271" y="1279"/>
                    <a:pt x="2281" y="1274"/>
                    <a:pt x="2274" y="1272"/>
                  </a:cubicBezTo>
                  <a:cubicBezTo>
                    <a:pt x="2260" y="1216"/>
                    <a:pt x="2259" y="1204"/>
                    <a:pt x="2253" y="1193"/>
                  </a:cubicBezTo>
                  <a:cubicBezTo>
                    <a:pt x="2238" y="1139"/>
                    <a:pt x="2237" y="1136"/>
                    <a:pt x="2238" y="1133"/>
                  </a:cubicBezTo>
                  <a:cubicBezTo>
                    <a:pt x="2231" y="1113"/>
                    <a:pt x="2230" y="1110"/>
                    <a:pt x="2230" y="1107"/>
                  </a:cubicBezTo>
                  <a:cubicBezTo>
                    <a:pt x="2211" y="1060"/>
                    <a:pt x="2210" y="1052"/>
                    <a:pt x="2208" y="1045"/>
                  </a:cubicBezTo>
                  <a:cubicBezTo>
                    <a:pt x="2165" y="974"/>
                    <a:pt x="2169" y="967"/>
                    <a:pt x="2161" y="961"/>
                  </a:cubicBezTo>
                  <a:cubicBezTo>
                    <a:pt x="2160" y="963"/>
                    <a:pt x="2163" y="983"/>
                    <a:pt x="2177" y="1001"/>
                  </a:cubicBezTo>
                  <a:cubicBezTo>
                    <a:pt x="2189" y="1030"/>
                    <a:pt x="2183" y="1035"/>
                    <a:pt x="2186" y="1038"/>
                  </a:cubicBezTo>
                  <a:cubicBezTo>
                    <a:pt x="2189" y="1065"/>
                    <a:pt x="2188" y="1072"/>
                    <a:pt x="2194" y="1078"/>
                  </a:cubicBezTo>
                  <a:cubicBezTo>
                    <a:pt x="2196" y="1130"/>
                    <a:pt x="2200" y="1143"/>
                    <a:pt x="2199" y="1157"/>
                  </a:cubicBezTo>
                  <a:cubicBezTo>
                    <a:pt x="2207" y="1222"/>
                    <a:pt x="2208" y="1228"/>
                    <a:pt x="2207" y="1235"/>
                  </a:cubicBezTo>
                  <a:cubicBezTo>
                    <a:pt x="2212" y="1268"/>
                    <a:pt x="2211" y="1272"/>
                    <a:pt x="2212" y="1275"/>
                  </a:cubicBezTo>
                  <a:cubicBezTo>
                    <a:pt x="2223" y="1307"/>
                    <a:pt x="2214" y="1312"/>
                    <a:pt x="2219" y="1315"/>
                  </a:cubicBezTo>
                  <a:cubicBezTo>
                    <a:pt x="2220" y="1340"/>
                    <a:pt x="2224" y="1346"/>
                    <a:pt x="2226" y="1353"/>
                  </a:cubicBezTo>
                  <a:cubicBezTo>
                    <a:pt x="2236" y="1405"/>
                    <a:pt x="2240" y="1418"/>
                    <a:pt x="2244" y="1431"/>
                  </a:cubicBezTo>
                  <a:cubicBezTo>
                    <a:pt x="2267" y="1494"/>
                    <a:pt x="2275" y="1519"/>
                    <a:pt x="2293" y="1542"/>
                  </a:cubicBezTo>
                  <a:cubicBezTo>
                    <a:pt x="2314" y="1582"/>
                    <a:pt x="2322" y="1583"/>
                    <a:pt x="2321" y="1587"/>
                  </a:cubicBezTo>
                  <a:cubicBezTo>
                    <a:pt x="2333" y="1611"/>
                    <a:pt x="2329" y="1607"/>
                    <a:pt x="2325" y="1605"/>
                  </a:cubicBezTo>
                  <a:cubicBezTo>
                    <a:pt x="2319" y="1601"/>
                    <a:pt x="2317" y="1600"/>
                    <a:pt x="2315" y="1601"/>
                  </a:cubicBezTo>
                  <a:cubicBezTo>
                    <a:pt x="2280" y="1558"/>
                    <a:pt x="2284" y="1550"/>
                    <a:pt x="2273" y="1544"/>
                  </a:cubicBezTo>
                  <a:cubicBezTo>
                    <a:pt x="2259" y="1518"/>
                    <a:pt x="2252" y="1512"/>
                    <a:pt x="2253" y="1504"/>
                  </a:cubicBezTo>
                  <a:cubicBezTo>
                    <a:pt x="2234" y="1460"/>
                    <a:pt x="2227" y="1458"/>
                    <a:pt x="2229" y="1454"/>
                  </a:cubicBezTo>
                  <a:cubicBezTo>
                    <a:pt x="2214" y="1406"/>
                    <a:pt x="2206" y="1398"/>
                    <a:pt x="2210" y="1387"/>
                  </a:cubicBezTo>
                  <a:cubicBezTo>
                    <a:pt x="2199" y="1339"/>
                    <a:pt x="2201" y="1333"/>
                    <a:pt x="2197" y="1329"/>
                  </a:cubicBezTo>
                  <a:cubicBezTo>
                    <a:pt x="2199" y="1312"/>
                    <a:pt x="2192" y="1308"/>
                    <a:pt x="2196" y="1302"/>
                  </a:cubicBezTo>
                  <a:cubicBezTo>
                    <a:pt x="2191" y="1231"/>
                    <a:pt x="2192" y="1221"/>
                    <a:pt x="2189" y="1211"/>
                  </a:cubicBezTo>
                  <a:cubicBezTo>
                    <a:pt x="2189" y="1170"/>
                    <a:pt x="2188" y="1168"/>
                    <a:pt x="2188" y="1165"/>
                  </a:cubicBezTo>
                  <a:cubicBezTo>
                    <a:pt x="2181" y="1130"/>
                    <a:pt x="2184" y="1109"/>
                    <a:pt x="2181" y="1090"/>
                  </a:cubicBezTo>
                  <a:cubicBezTo>
                    <a:pt x="2172" y="1051"/>
                    <a:pt x="2173" y="1040"/>
                    <a:pt x="2167" y="1031"/>
                  </a:cubicBezTo>
                  <a:cubicBezTo>
                    <a:pt x="2144" y="965"/>
                    <a:pt x="2137" y="957"/>
                    <a:pt x="2136" y="948"/>
                  </a:cubicBezTo>
                  <a:cubicBezTo>
                    <a:pt x="2118" y="911"/>
                    <a:pt x="2113" y="902"/>
                    <a:pt x="2107" y="894"/>
                  </a:cubicBezTo>
                  <a:cubicBezTo>
                    <a:pt x="2090" y="873"/>
                    <a:pt x="2087" y="869"/>
                    <a:pt x="2085" y="871"/>
                  </a:cubicBezTo>
                  <a:cubicBezTo>
                    <a:pt x="2112" y="912"/>
                    <a:pt x="2115" y="916"/>
                    <a:pt x="2115" y="920"/>
                  </a:cubicBezTo>
                  <a:cubicBezTo>
                    <a:pt x="2131" y="960"/>
                    <a:pt x="2132" y="962"/>
                    <a:pt x="2133" y="964"/>
                  </a:cubicBezTo>
                  <a:cubicBezTo>
                    <a:pt x="2141" y="985"/>
                    <a:pt x="2142" y="987"/>
                    <a:pt x="2143" y="989"/>
                  </a:cubicBezTo>
                  <a:cubicBezTo>
                    <a:pt x="2149" y="1014"/>
                    <a:pt x="2150" y="1019"/>
                    <a:pt x="2152" y="1023"/>
                  </a:cubicBezTo>
                  <a:cubicBezTo>
                    <a:pt x="2159" y="1102"/>
                    <a:pt x="2158" y="1106"/>
                    <a:pt x="2159" y="1110"/>
                  </a:cubicBezTo>
                  <a:cubicBezTo>
                    <a:pt x="2160" y="1124"/>
                    <a:pt x="2160" y="1131"/>
                    <a:pt x="2162" y="1137"/>
                  </a:cubicBezTo>
                  <a:cubicBezTo>
                    <a:pt x="2156" y="1174"/>
                    <a:pt x="2166" y="1175"/>
                    <a:pt x="2163" y="1180"/>
                  </a:cubicBezTo>
                  <a:cubicBezTo>
                    <a:pt x="2167" y="1227"/>
                    <a:pt x="2169" y="1230"/>
                    <a:pt x="2166" y="1234"/>
                  </a:cubicBezTo>
                  <a:cubicBezTo>
                    <a:pt x="2169" y="1249"/>
                    <a:pt x="2170" y="1253"/>
                    <a:pt x="2169" y="1257"/>
                  </a:cubicBezTo>
                  <a:cubicBezTo>
                    <a:pt x="2172" y="1304"/>
                    <a:pt x="2171" y="1313"/>
                    <a:pt x="2170" y="1321"/>
                  </a:cubicBezTo>
                  <a:cubicBezTo>
                    <a:pt x="2174" y="1351"/>
                    <a:pt x="2175" y="1355"/>
                    <a:pt x="2180" y="1359"/>
                  </a:cubicBezTo>
                  <a:cubicBezTo>
                    <a:pt x="2185" y="1406"/>
                    <a:pt x="2190" y="1414"/>
                    <a:pt x="2189" y="1423"/>
                  </a:cubicBezTo>
                  <a:cubicBezTo>
                    <a:pt x="2200" y="1453"/>
                    <a:pt x="2202" y="1459"/>
                    <a:pt x="2204" y="1464"/>
                  </a:cubicBezTo>
                  <a:cubicBezTo>
                    <a:pt x="2204" y="1471"/>
                    <a:pt x="2202" y="1463"/>
                    <a:pt x="2196" y="1456"/>
                  </a:cubicBezTo>
                  <a:cubicBezTo>
                    <a:pt x="2185" y="1423"/>
                    <a:pt x="2176" y="1416"/>
                    <a:pt x="2174" y="1407"/>
                  </a:cubicBezTo>
                  <a:cubicBezTo>
                    <a:pt x="2163" y="1371"/>
                    <a:pt x="2166" y="1367"/>
                    <a:pt x="2166" y="1363"/>
                  </a:cubicBezTo>
                  <a:cubicBezTo>
                    <a:pt x="2160" y="1333"/>
                    <a:pt x="2159" y="1328"/>
                    <a:pt x="2158" y="1324"/>
                  </a:cubicBezTo>
                  <a:cubicBezTo>
                    <a:pt x="2153" y="1274"/>
                    <a:pt x="2147" y="1266"/>
                    <a:pt x="2151" y="1256"/>
                  </a:cubicBezTo>
                  <a:cubicBezTo>
                    <a:pt x="2141" y="1222"/>
                    <a:pt x="2140" y="1213"/>
                    <a:pt x="2139" y="1203"/>
                  </a:cubicBezTo>
                  <a:cubicBezTo>
                    <a:pt x="2133" y="1173"/>
                    <a:pt x="2137" y="1168"/>
                    <a:pt x="2134" y="1163"/>
                  </a:cubicBezTo>
                  <a:cubicBezTo>
                    <a:pt x="2134" y="1118"/>
                    <a:pt x="2132" y="1114"/>
                    <a:pt x="2131" y="1109"/>
                  </a:cubicBezTo>
                  <a:cubicBezTo>
                    <a:pt x="2119" y="1022"/>
                    <a:pt x="2112" y="1004"/>
                    <a:pt x="2109" y="984"/>
                  </a:cubicBezTo>
                  <a:cubicBezTo>
                    <a:pt x="2093" y="937"/>
                    <a:pt x="2088" y="933"/>
                    <a:pt x="2087" y="928"/>
                  </a:cubicBezTo>
                  <a:cubicBezTo>
                    <a:pt x="2052" y="863"/>
                    <a:pt x="2041" y="856"/>
                    <a:pt x="2036" y="847"/>
                  </a:cubicBezTo>
                  <a:cubicBezTo>
                    <a:pt x="2019" y="824"/>
                    <a:pt x="2014" y="821"/>
                    <a:pt x="2012" y="823"/>
                  </a:cubicBezTo>
                  <a:cubicBezTo>
                    <a:pt x="2062" y="888"/>
                    <a:pt x="2061" y="894"/>
                    <a:pt x="2067" y="899"/>
                  </a:cubicBezTo>
                  <a:cubicBezTo>
                    <a:pt x="2076" y="925"/>
                    <a:pt x="2083" y="927"/>
                    <a:pt x="2080" y="931"/>
                  </a:cubicBezTo>
                  <a:cubicBezTo>
                    <a:pt x="2098" y="970"/>
                    <a:pt x="2096" y="977"/>
                    <a:pt x="2100" y="983"/>
                  </a:cubicBezTo>
                  <a:cubicBezTo>
                    <a:pt x="2115" y="1034"/>
                    <a:pt x="2114" y="1047"/>
                    <a:pt x="2116" y="1060"/>
                  </a:cubicBezTo>
                  <a:cubicBezTo>
                    <a:pt x="2119" y="1093"/>
                    <a:pt x="2121" y="1096"/>
                    <a:pt x="2121" y="1100"/>
                  </a:cubicBezTo>
                  <a:cubicBezTo>
                    <a:pt x="2126" y="1186"/>
                    <a:pt x="2130" y="1192"/>
                    <a:pt x="2129" y="1199"/>
                  </a:cubicBezTo>
                  <a:cubicBezTo>
                    <a:pt x="2137" y="1242"/>
                    <a:pt x="2143" y="1243"/>
                    <a:pt x="2138" y="1248"/>
                  </a:cubicBezTo>
                  <a:cubicBezTo>
                    <a:pt x="2136" y="1238"/>
                    <a:pt x="2127" y="1221"/>
                    <a:pt x="2129" y="1202"/>
                  </a:cubicBezTo>
                  <a:cubicBezTo>
                    <a:pt x="2102" y="1093"/>
                    <a:pt x="2101" y="1089"/>
                    <a:pt x="2103" y="1085"/>
                  </a:cubicBezTo>
                  <a:cubicBezTo>
                    <a:pt x="2087" y="1037"/>
                    <a:pt x="2081" y="1029"/>
                    <a:pt x="2080" y="1020"/>
                  </a:cubicBezTo>
                  <a:cubicBezTo>
                    <a:pt x="2066" y="977"/>
                    <a:pt x="2060" y="974"/>
                    <a:pt x="2059" y="969"/>
                  </a:cubicBezTo>
                  <a:cubicBezTo>
                    <a:pt x="2021" y="912"/>
                    <a:pt x="2016" y="904"/>
                    <a:pt x="2011" y="896"/>
                  </a:cubicBezTo>
                  <a:cubicBezTo>
                    <a:pt x="1943" y="844"/>
                    <a:pt x="1963" y="845"/>
                    <a:pt x="1960" y="851"/>
                  </a:cubicBezTo>
                  <a:cubicBezTo>
                    <a:pt x="1994" y="880"/>
                    <a:pt x="1991" y="884"/>
                    <a:pt x="1997" y="886"/>
                  </a:cubicBezTo>
                  <a:cubicBezTo>
                    <a:pt x="2016" y="913"/>
                    <a:pt x="2017" y="917"/>
                    <a:pt x="2019" y="919"/>
                  </a:cubicBezTo>
                  <a:cubicBezTo>
                    <a:pt x="2066" y="1009"/>
                    <a:pt x="2073" y="1020"/>
                    <a:pt x="2075" y="1032"/>
                  </a:cubicBezTo>
                  <a:cubicBezTo>
                    <a:pt x="2083" y="1056"/>
                    <a:pt x="2088" y="1062"/>
                    <a:pt x="2087" y="1069"/>
                  </a:cubicBezTo>
                  <a:cubicBezTo>
                    <a:pt x="2096" y="1118"/>
                    <a:pt x="2103" y="1119"/>
                    <a:pt x="2101" y="1123"/>
                  </a:cubicBezTo>
                  <a:cubicBezTo>
                    <a:pt x="2112" y="1167"/>
                    <a:pt x="2116" y="1173"/>
                    <a:pt x="2115" y="1180"/>
                  </a:cubicBezTo>
                  <a:cubicBezTo>
                    <a:pt x="2125" y="1222"/>
                    <a:pt x="2124" y="1226"/>
                    <a:pt x="2124" y="1230"/>
                  </a:cubicBezTo>
                  <a:cubicBezTo>
                    <a:pt x="2131" y="1258"/>
                    <a:pt x="2132" y="1262"/>
                    <a:pt x="2131" y="1266"/>
                  </a:cubicBezTo>
                  <a:cubicBezTo>
                    <a:pt x="2139" y="1307"/>
                    <a:pt x="2141" y="1310"/>
                    <a:pt x="2141" y="1315"/>
                  </a:cubicBezTo>
                  <a:cubicBezTo>
                    <a:pt x="2145" y="1346"/>
                    <a:pt x="2146" y="1354"/>
                    <a:pt x="2152" y="1361"/>
                  </a:cubicBezTo>
                  <a:cubicBezTo>
                    <a:pt x="2162" y="1399"/>
                    <a:pt x="2162" y="1401"/>
                    <a:pt x="2163" y="1403"/>
                  </a:cubicBezTo>
                  <a:cubicBezTo>
                    <a:pt x="2143" y="1371"/>
                    <a:pt x="2140" y="1368"/>
                    <a:pt x="2137" y="1364"/>
                  </a:cubicBezTo>
                  <a:cubicBezTo>
                    <a:pt x="2126" y="1327"/>
                    <a:pt x="2124" y="1322"/>
                    <a:pt x="2124" y="1316"/>
                  </a:cubicBezTo>
                  <a:cubicBezTo>
                    <a:pt x="2115" y="1280"/>
                    <a:pt x="2110" y="1276"/>
                    <a:pt x="2110" y="1271"/>
                  </a:cubicBezTo>
                  <a:cubicBezTo>
                    <a:pt x="2097" y="1222"/>
                    <a:pt x="2097" y="1219"/>
                    <a:pt x="2099" y="1216"/>
                  </a:cubicBezTo>
                  <a:cubicBezTo>
                    <a:pt x="2089" y="1184"/>
                    <a:pt x="2090" y="1172"/>
                    <a:pt x="2085" y="1162"/>
                  </a:cubicBezTo>
                  <a:cubicBezTo>
                    <a:pt x="2074" y="1123"/>
                    <a:pt x="2075" y="1120"/>
                    <a:pt x="2073" y="1118"/>
                  </a:cubicBezTo>
                  <a:cubicBezTo>
                    <a:pt x="2061" y="1060"/>
                    <a:pt x="2060" y="1049"/>
                    <a:pt x="2054" y="1040"/>
                  </a:cubicBezTo>
                  <a:cubicBezTo>
                    <a:pt x="2034" y="969"/>
                    <a:pt x="2024" y="960"/>
                    <a:pt x="2025" y="949"/>
                  </a:cubicBezTo>
                  <a:cubicBezTo>
                    <a:pt x="2000" y="900"/>
                    <a:pt x="2001" y="894"/>
                    <a:pt x="1994" y="890"/>
                  </a:cubicBezTo>
                  <a:cubicBezTo>
                    <a:pt x="1969" y="864"/>
                    <a:pt x="1969" y="858"/>
                    <a:pt x="1966" y="861"/>
                  </a:cubicBezTo>
                  <a:cubicBezTo>
                    <a:pt x="2010" y="928"/>
                    <a:pt x="2009" y="940"/>
                    <a:pt x="2017" y="949"/>
                  </a:cubicBezTo>
                  <a:cubicBezTo>
                    <a:pt x="2020" y="979"/>
                    <a:pt x="2032" y="979"/>
                    <a:pt x="2029" y="983"/>
                  </a:cubicBezTo>
                  <a:cubicBezTo>
                    <a:pt x="2041" y="1018"/>
                    <a:pt x="2041" y="1021"/>
                    <a:pt x="2045" y="1023"/>
                  </a:cubicBezTo>
                  <a:cubicBezTo>
                    <a:pt x="2052" y="1055"/>
                    <a:pt x="2054" y="1061"/>
                    <a:pt x="2055" y="1066"/>
                  </a:cubicBezTo>
                  <a:cubicBezTo>
                    <a:pt x="2064" y="1089"/>
                    <a:pt x="2058" y="1096"/>
                    <a:pt x="2063" y="1101"/>
                  </a:cubicBezTo>
                  <a:cubicBezTo>
                    <a:pt x="2074" y="1155"/>
                    <a:pt x="2077" y="1157"/>
                    <a:pt x="2077" y="1159"/>
                  </a:cubicBezTo>
                  <a:cubicBezTo>
                    <a:pt x="2082" y="1197"/>
                    <a:pt x="2088" y="1207"/>
                    <a:pt x="2090" y="1218"/>
                  </a:cubicBezTo>
                  <a:cubicBezTo>
                    <a:pt x="2091" y="1246"/>
                    <a:pt x="2099" y="1248"/>
                    <a:pt x="2097" y="1251"/>
                  </a:cubicBezTo>
                  <a:cubicBezTo>
                    <a:pt x="2107" y="1277"/>
                    <a:pt x="2103" y="1281"/>
                    <a:pt x="2106" y="1284"/>
                  </a:cubicBezTo>
                  <a:cubicBezTo>
                    <a:pt x="2117" y="1328"/>
                    <a:pt x="2122" y="1338"/>
                    <a:pt x="2126" y="1349"/>
                  </a:cubicBezTo>
                  <a:cubicBezTo>
                    <a:pt x="2132" y="1371"/>
                    <a:pt x="2136" y="1376"/>
                    <a:pt x="2135" y="1382"/>
                  </a:cubicBezTo>
                  <a:cubicBezTo>
                    <a:pt x="2154" y="1416"/>
                    <a:pt x="2163" y="1420"/>
                    <a:pt x="2160" y="1427"/>
                  </a:cubicBezTo>
                  <a:cubicBezTo>
                    <a:pt x="2182" y="1475"/>
                    <a:pt x="2196" y="1475"/>
                    <a:pt x="2191" y="1479"/>
                  </a:cubicBezTo>
                  <a:cubicBezTo>
                    <a:pt x="2199" y="1500"/>
                    <a:pt x="2206" y="1501"/>
                    <a:pt x="2206" y="1504"/>
                  </a:cubicBezTo>
                  <a:cubicBezTo>
                    <a:pt x="2225" y="1535"/>
                    <a:pt x="2224" y="1539"/>
                    <a:pt x="2230" y="1542"/>
                  </a:cubicBezTo>
                  <a:cubicBezTo>
                    <a:pt x="2228" y="1549"/>
                    <a:pt x="2237" y="1551"/>
                    <a:pt x="2235" y="1555"/>
                  </a:cubicBezTo>
                  <a:cubicBezTo>
                    <a:pt x="2149" y="1493"/>
                    <a:pt x="2141" y="1489"/>
                    <a:pt x="2142" y="1483"/>
                  </a:cubicBezTo>
                  <a:cubicBezTo>
                    <a:pt x="2094" y="1431"/>
                    <a:pt x="2090" y="1425"/>
                    <a:pt x="2086" y="1420"/>
                  </a:cubicBezTo>
                  <a:cubicBezTo>
                    <a:pt x="2056" y="1376"/>
                    <a:pt x="2054" y="1364"/>
                    <a:pt x="2048" y="1352"/>
                  </a:cubicBezTo>
                  <a:cubicBezTo>
                    <a:pt x="2029" y="1312"/>
                    <a:pt x="2033" y="1305"/>
                    <a:pt x="2025" y="1300"/>
                  </a:cubicBezTo>
                  <a:cubicBezTo>
                    <a:pt x="2006" y="1263"/>
                    <a:pt x="2010" y="1259"/>
                    <a:pt x="2010" y="1256"/>
                  </a:cubicBezTo>
                  <a:cubicBezTo>
                    <a:pt x="2001" y="1236"/>
                    <a:pt x="2000" y="1233"/>
                    <a:pt x="1998" y="1230"/>
                  </a:cubicBezTo>
                  <a:cubicBezTo>
                    <a:pt x="1985" y="1192"/>
                    <a:pt x="1973" y="1191"/>
                    <a:pt x="1980" y="1187"/>
                  </a:cubicBezTo>
                  <a:cubicBezTo>
                    <a:pt x="1950" y="1133"/>
                    <a:pt x="1946" y="1121"/>
                    <a:pt x="1939" y="1110"/>
                  </a:cubicBezTo>
                  <a:cubicBezTo>
                    <a:pt x="1916" y="1064"/>
                    <a:pt x="1913" y="1062"/>
                    <a:pt x="1910" y="1059"/>
                  </a:cubicBezTo>
                  <a:cubicBezTo>
                    <a:pt x="1878" y="1003"/>
                    <a:pt x="1868" y="998"/>
                    <a:pt x="1868" y="992"/>
                  </a:cubicBezTo>
                  <a:cubicBezTo>
                    <a:pt x="1845" y="965"/>
                    <a:pt x="1841" y="953"/>
                    <a:pt x="1824" y="944"/>
                  </a:cubicBezTo>
                  <a:cubicBezTo>
                    <a:pt x="1803" y="914"/>
                    <a:pt x="1793" y="907"/>
                    <a:pt x="1786" y="900"/>
                  </a:cubicBezTo>
                  <a:cubicBezTo>
                    <a:pt x="1723" y="854"/>
                    <a:pt x="1718" y="846"/>
                    <a:pt x="1715" y="853"/>
                  </a:cubicBezTo>
                  <a:cubicBezTo>
                    <a:pt x="1727" y="868"/>
                    <a:pt x="1731" y="868"/>
                    <a:pt x="1734" y="868"/>
                  </a:cubicBezTo>
                  <a:cubicBezTo>
                    <a:pt x="1771" y="901"/>
                    <a:pt x="1784" y="909"/>
                    <a:pt x="1792" y="918"/>
                  </a:cubicBezTo>
                  <a:cubicBezTo>
                    <a:pt x="1828" y="952"/>
                    <a:pt x="1830" y="962"/>
                    <a:pt x="1841" y="971"/>
                  </a:cubicBezTo>
                  <a:cubicBezTo>
                    <a:pt x="1878" y="1016"/>
                    <a:pt x="1877" y="1021"/>
                    <a:pt x="1883" y="1025"/>
                  </a:cubicBezTo>
                  <a:cubicBezTo>
                    <a:pt x="1891" y="1045"/>
                    <a:pt x="1897" y="1049"/>
                    <a:pt x="1898" y="1054"/>
                  </a:cubicBezTo>
                  <a:cubicBezTo>
                    <a:pt x="1916" y="1087"/>
                    <a:pt x="1923" y="1091"/>
                    <a:pt x="1922" y="1096"/>
                  </a:cubicBezTo>
                  <a:cubicBezTo>
                    <a:pt x="1942" y="1129"/>
                    <a:pt x="1942" y="1134"/>
                    <a:pt x="1947" y="1138"/>
                  </a:cubicBezTo>
                  <a:cubicBezTo>
                    <a:pt x="1957" y="1163"/>
                    <a:pt x="1959" y="1166"/>
                    <a:pt x="1964" y="1168"/>
                  </a:cubicBezTo>
                  <a:cubicBezTo>
                    <a:pt x="1973" y="1208"/>
                    <a:pt x="1985" y="1211"/>
                    <a:pt x="1981" y="1216"/>
                  </a:cubicBezTo>
                  <a:cubicBezTo>
                    <a:pt x="1995" y="1257"/>
                    <a:pt x="2000" y="1261"/>
                    <a:pt x="2004" y="1265"/>
                  </a:cubicBezTo>
                  <a:cubicBezTo>
                    <a:pt x="2015" y="1292"/>
                    <a:pt x="2011" y="1297"/>
                    <a:pt x="2017" y="1300"/>
                  </a:cubicBezTo>
                  <a:cubicBezTo>
                    <a:pt x="2034" y="1342"/>
                    <a:pt x="2039" y="1345"/>
                    <a:pt x="2039" y="1349"/>
                  </a:cubicBezTo>
                  <a:cubicBezTo>
                    <a:pt x="2035" y="1341"/>
                    <a:pt x="2017" y="1324"/>
                    <a:pt x="2011" y="1304"/>
                  </a:cubicBezTo>
                  <a:cubicBezTo>
                    <a:pt x="1989" y="1272"/>
                    <a:pt x="1992" y="1266"/>
                    <a:pt x="1987" y="1262"/>
                  </a:cubicBezTo>
                  <a:cubicBezTo>
                    <a:pt x="1973" y="1239"/>
                    <a:pt x="1973" y="1236"/>
                    <a:pt x="1969" y="1234"/>
                  </a:cubicBezTo>
                  <a:cubicBezTo>
                    <a:pt x="1943" y="1182"/>
                    <a:pt x="1936" y="1173"/>
                    <a:pt x="1933" y="1163"/>
                  </a:cubicBezTo>
                  <a:cubicBezTo>
                    <a:pt x="1911" y="1130"/>
                    <a:pt x="1906" y="1125"/>
                    <a:pt x="1907" y="1119"/>
                  </a:cubicBezTo>
                  <a:cubicBezTo>
                    <a:pt x="1889" y="1094"/>
                    <a:pt x="1882" y="1083"/>
                    <a:pt x="1875" y="1072"/>
                  </a:cubicBezTo>
                  <a:cubicBezTo>
                    <a:pt x="1831" y="999"/>
                    <a:pt x="1817" y="990"/>
                    <a:pt x="1811" y="980"/>
                  </a:cubicBezTo>
                  <a:cubicBezTo>
                    <a:pt x="1769" y="941"/>
                    <a:pt x="1772" y="937"/>
                    <a:pt x="1767" y="935"/>
                  </a:cubicBezTo>
                  <a:cubicBezTo>
                    <a:pt x="1713" y="899"/>
                    <a:pt x="1720" y="901"/>
                    <a:pt x="1723" y="903"/>
                  </a:cubicBezTo>
                  <a:cubicBezTo>
                    <a:pt x="1759" y="934"/>
                    <a:pt x="1769" y="945"/>
                    <a:pt x="1780" y="956"/>
                  </a:cubicBezTo>
                  <a:cubicBezTo>
                    <a:pt x="1802" y="983"/>
                    <a:pt x="1811" y="985"/>
                    <a:pt x="1808" y="988"/>
                  </a:cubicBezTo>
                  <a:cubicBezTo>
                    <a:pt x="1835" y="1031"/>
                    <a:pt x="1838" y="1032"/>
                    <a:pt x="1841" y="1034"/>
                  </a:cubicBezTo>
                  <a:cubicBezTo>
                    <a:pt x="1873" y="1077"/>
                    <a:pt x="1874" y="1086"/>
                    <a:pt x="1879" y="1094"/>
                  </a:cubicBezTo>
                  <a:cubicBezTo>
                    <a:pt x="1914" y="1151"/>
                    <a:pt x="1920" y="1159"/>
                    <a:pt x="1924" y="1168"/>
                  </a:cubicBezTo>
                  <a:cubicBezTo>
                    <a:pt x="1944" y="1210"/>
                    <a:pt x="1955" y="1212"/>
                    <a:pt x="1951" y="1217"/>
                  </a:cubicBezTo>
                  <a:cubicBezTo>
                    <a:pt x="1985" y="1273"/>
                    <a:pt x="1988" y="1281"/>
                    <a:pt x="1993" y="1289"/>
                  </a:cubicBezTo>
                  <a:cubicBezTo>
                    <a:pt x="2021" y="1343"/>
                    <a:pt x="2021" y="1350"/>
                    <a:pt x="2027" y="1349"/>
                  </a:cubicBezTo>
                  <a:cubicBezTo>
                    <a:pt x="2038" y="1375"/>
                    <a:pt x="2045" y="1378"/>
                    <a:pt x="2046" y="1382"/>
                  </a:cubicBezTo>
                  <a:cubicBezTo>
                    <a:pt x="2055" y="1400"/>
                    <a:pt x="2045" y="1394"/>
                    <a:pt x="2044" y="1389"/>
                  </a:cubicBezTo>
                  <a:cubicBezTo>
                    <a:pt x="2031" y="1366"/>
                    <a:pt x="2024" y="1370"/>
                    <a:pt x="2022" y="1364"/>
                  </a:cubicBezTo>
                  <a:cubicBezTo>
                    <a:pt x="1998" y="1322"/>
                    <a:pt x="1989" y="1316"/>
                    <a:pt x="1988" y="1307"/>
                  </a:cubicBezTo>
                  <a:cubicBezTo>
                    <a:pt x="1961" y="1269"/>
                    <a:pt x="1954" y="1254"/>
                    <a:pt x="1945" y="1239"/>
                  </a:cubicBezTo>
                  <a:cubicBezTo>
                    <a:pt x="1926" y="1209"/>
                    <a:pt x="1917" y="1202"/>
                    <a:pt x="1915" y="1193"/>
                  </a:cubicBezTo>
                  <a:cubicBezTo>
                    <a:pt x="1894" y="1164"/>
                    <a:pt x="1896" y="1155"/>
                    <a:pt x="1887" y="1149"/>
                  </a:cubicBezTo>
                  <a:cubicBezTo>
                    <a:pt x="1871" y="1118"/>
                    <a:pt x="1865" y="1110"/>
                    <a:pt x="1861" y="1102"/>
                  </a:cubicBezTo>
                  <a:cubicBezTo>
                    <a:pt x="1827" y="1042"/>
                    <a:pt x="1818" y="1039"/>
                    <a:pt x="1819" y="1035"/>
                  </a:cubicBezTo>
                  <a:cubicBezTo>
                    <a:pt x="1803" y="1017"/>
                    <a:pt x="1808" y="1013"/>
                    <a:pt x="1803" y="1011"/>
                  </a:cubicBezTo>
                  <a:cubicBezTo>
                    <a:pt x="1773" y="975"/>
                    <a:pt x="1776" y="971"/>
                    <a:pt x="1771" y="969"/>
                  </a:cubicBezTo>
                  <a:cubicBezTo>
                    <a:pt x="1756" y="950"/>
                    <a:pt x="1752" y="947"/>
                    <a:pt x="1752" y="943"/>
                  </a:cubicBezTo>
                  <a:cubicBezTo>
                    <a:pt x="1731" y="924"/>
                    <a:pt x="1727" y="921"/>
                    <a:pt x="1723" y="919"/>
                  </a:cubicBezTo>
                  <a:cubicBezTo>
                    <a:pt x="1662" y="878"/>
                    <a:pt x="1656" y="874"/>
                    <a:pt x="1649" y="869"/>
                  </a:cubicBezTo>
                  <a:cubicBezTo>
                    <a:pt x="1637" y="863"/>
                    <a:pt x="1641" y="871"/>
                    <a:pt x="1645" y="872"/>
                  </a:cubicBezTo>
                  <a:cubicBezTo>
                    <a:pt x="1679" y="886"/>
                    <a:pt x="1678" y="900"/>
                    <a:pt x="1682" y="894"/>
                  </a:cubicBezTo>
                  <a:cubicBezTo>
                    <a:pt x="1732" y="936"/>
                    <a:pt x="1753" y="955"/>
                    <a:pt x="1766" y="976"/>
                  </a:cubicBezTo>
                  <a:cubicBezTo>
                    <a:pt x="1797" y="1018"/>
                    <a:pt x="1803" y="1029"/>
                    <a:pt x="1810" y="1040"/>
                  </a:cubicBezTo>
                  <a:cubicBezTo>
                    <a:pt x="1838" y="1089"/>
                    <a:pt x="1846" y="1091"/>
                    <a:pt x="1845" y="1094"/>
                  </a:cubicBezTo>
                  <a:cubicBezTo>
                    <a:pt x="1875" y="1146"/>
                    <a:pt x="1883" y="1156"/>
                    <a:pt x="1891" y="1167"/>
                  </a:cubicBezTo>
                  <a:cubicBezTo>
                    <a:pt x="1915" y="1208"/>
                    <a:pt x="1920" y="1220"/>
                    <a:pt x="1930" y="1230"/>
                  </a:cubicBezTo>
                  <a:cubicBezTo>
                    <a:pt x="1974" y="1305"/>
                    <a:pt x="1982" y="1315"/>
                    <a:pt x="1987" y="1325"/>
                  </a:cubicBezTo>
                  <a:cubicBezTo>
                    <a:pt x="2020" y="1379"/>
                    <a:pt x="2042" y="1399"/>
                    <a:pt x="2058" y="1419"/>
                  </a:cubicBezTo>
                  <a:cubicBezTo>
                    <a:pt x="2089" y="1454"/>
                    <a:pt x="2104" y="1456"/>
                    <a:pt x="2098" y="1462"/>
                  </a:cubicBezTo>
                  <a:cubicBezTo>
                    <a:pt x="2016" y="1395"/>
                    <a:pt x="2015" y="1391"/>
                    <a:pt x="2011" y="1388"/>
                  </a:cubicBezTo>
                  <a:cubicBezTo>
                    <a:pt x="1969" y="1337"/>
                    <a:pt x="1959" y="1330"/>
                    <a:pt x="1958" y="1321"/>
                  </a:cubicBezTo>
                  <a:cubicBezTo>
                    <a:pt x="1925" y="1276"/>
                    <a:pt x="1920" y="1268"/>
                    <a:pt x="1913" y="1260"/>
                  </a:cubicBezTo>
                  <a:cubicBezTo>
                    <a:pt x="1869" y="1201"/>
                    <a:pt x="1870" y="1191"/>
                    <a:pt x="1861" y="1184"/>
                  </a:cubicBezTo>
                  <a:cubicBezTo>
                    <a:pt x="1827" y="1128"/>
                    <a:pt x="1824" y="1123"/>
                    <a:pt x="1820" y="1120"/>
                  </a:cubicBezTo>
                  <a:cubicBezTo>
                    <a:pt x="1802" y="1089"/>
                    <a:pt x="1802" y="1084"/>
                    <a:pt x="1797" y="1080"/>
                  </a:cubicBezTo>
                  <a:cubicBezTo>
                    <a:pt x="1741" y="995"/>
                    <a:pt x="1735" y="987"/>
                    <a:pt x="1728" y="979"/>
                  </a:cubicBezTo>
                  <a:cubicBezTo>
                    <a:pt x="1691" y="937"/>
                    <a:pt x="1678" y="921"/>
                    <a:pt x="1659" y="905"/>
                  </a:cubicBezTo>
                  <a:cubicBezTo>
                    <a:pt x="1554" y="846"/>
                    <a:pt x="1554" y="849"/>
                    <a:pt x="1556" y="847"/>
                  </a:cubicBezTo>
                  <a:cubicBezTo>
                    <a:pt x="1560" y="857"/>
                    <a:pt x="1569" y="867"/>
                    <a:pt x="1585" y="874"/>
                  </a:cubicBezTo>
                  <a:cubicBezTo>
                    <a:pt x="1624" y="914"/>
                    <a:pt x="1639" y="916"/>
                    <a:pt x="1637" y="922"/>
                  </a:cubicBezTo>
                  <a:cubicBezTo>
                    <a:pt x="1667" y="951"/>
                    <a:pt x="1670" y="955"/>
                    <a:pt x="1673" y="959"/>
                  </a:cubicBezTo>
                  <a:cubicBezTo>
                    <a:pt x="1709" y="1006"/>
                    <a:pt x="1713" y="1015"/>
                    <a:pt x="1719" y="1023"/>
                  </a:cubicBezTo>
                  <a:cubicBezTo>
                    <a:pt x="1741" y="1068"/>
                    <a:pt x="1754" y="1071"/>
                    <a:pt x="1749" y="1077"/>
                  </a:cubicBezTo>
                  <a:cubicBezTo>
                    <a:pt x="1656" y="979"/>
                    <a:pt x="1622" y="952"/>
                    <a:pt x="1599" y="933"/>
                  </a:cubicBezTo>
                  <a:cubicBezTo>
                    <a:pt x="1593" y="934"/>
                    <a:pt x="1626" y="961"/>
                    <a:pt x="1655" y="986"/>
                  </a:cubicBezTo>
                  <a:cubicBezTo>
                    <a:pt x="1731" y="1069"/>
                    <a:pt x="1737" y="1071"/>
                    <a:pt x="1736" y="1074"/>
                  </a:cubicBezTo>
                  <a:cubicBezTo>
                    <a:pt x="1754" y="1099"/>
                    <a:pt x="1761" y="1104"/>
                    <a:pt x="1762" y="1109"/>
                  </a:cubicBezTo>
                  <a:cubicBezTo>
                    <a:pt x="1781" y="1149"/>
                    <a:pt x="1795" y="1153"/>
                    <a:pt x="1794" y="1159"/>
                  </a:cubicBezTo>
                  <a:cubicBezTo>
                    <a:pt x="1825" y="1202"/>
                    <a:pt x="1829" y="1214"/>
                    <a:pt x="1837" y="1225"/>
                  </a:cubicBezTo>
                  <a:cubicBezTo>
                    <a:pt x="1876" y="1278"/>
                    <a:pt x="1881" y="1283"/>
                    <a:pt x="1883" y="1289"/>
                  </a:cubicBezTo>
                  <a:cubicBezTo>
                    <a:pt x="1906" y="1314"/>
                    <a:pt x="1904" y="1323"/>
                    <a:pt x="1907" y="1319"/>
                  </a:cubicBezTo>
                  <a:cubicBezTo>
                    <a:pt x="1930" y="1346"/>
                    <a:pt x="1939" y="1347"/>
                    <a:pt x="1936" y="1351"/>
                  </a:cubicBezTo>
                  <a:cubicBezTo>
                    <a:pt x="1900" y="1320"/>
                    <a:pt x="1893" y="1317"/>
                    <a:pt x="1894" y="1312"/>
                  </a:cubicBezTo>
                  <a:cubicBezTo>
                    <a:pt x="1863" y="1278"/>
                    <a:pt x="1854" y="1276"/>
                    <a:pt x="1855" y="1271"/>
                  </a:cubicBezTo>
                  <a:cubicBezTo>
                    <a:pt x="1803" y="1202"/>
                    <a:pt x="1797" y="1195"/>
                    <a:pt x="1790" y="1189"/>
                  </a:cubicBezTo>
                  <a:cubicBezTo>
                    <a:pt x="1759" y="1143"/>
                    <a:pt x="1756" y="1140"/>
                    <a:pt x="1751" y="1137"/>
                  </a:cubicBezTo>
                  <a:cubicBezTo>
                    <a:pt x="1701" y="1071"/>
                    <a:pt x="1685" y="1058"/>
                    <a:pt x="1671" y="1044"/>
                  </a:cubicBezTo>
                  <a:cubicBezTo>
                    <a:pt x="1539" y="936"/>
                    <a:pt x="1534" y="938"/>
                    <a:pt x="1526" y="932"/>
                  </a:cubicBezTo>
                  <a:cubicBezTo>
                    <a:pt x="1506" y="923"/>
                    <a:pt x="1508" y="926"/>
                    <a:pt x="1513" y="928"/>
                  </a:cubicBezTo>
                  <a:cubicBezTo>
                    <a:pt x="1546" y="953"/>
                    <a:pt x="1562" y="959"/>
                    <a:pt x="1571" y="967"/>
                  </a:cubicBezTo>
                  <a:cubicBezTo>
                    <a:pt x="1599" y="992"/>
                    <a:pt x="1613" y="997"/>
                    <a:pt x="1618" y="1006"/>
                  </a:cubicBezTo>
                  <a:cubicBezTo>
                    <a:pt x="1630" y="1020"/>
                    <a:pt x="1644" y="1022"/>
                    <a:pt x="1643" y="1028"/>
                  </a:cubicBezTo>
                  <a:cubicBezTo>
                    <a:pt x="1719" y="1109"/>
                    <a:pt x="1730" y="1117"/>
                    <a:pt x="1732" y="1126"/>
                  </a:cubicBezTo>
                  <a:cubicBezTo>
                    <a:pt x="1700" y="1093"/>
                    <a:pt x="1685" y="1092"/>
                    <a:pt x="1690" y="1088"/>
                  </a:cubicBezTo>
                  <a:cubicBezTo>
                    <a:pt x="1590" y="1025"/>
                    <a:pt x="1574" y="1014"/>
                    <a:pt x="1560" y="1007"/>
                  </a:cubicBezTo>
                  <a:cubicBezTo>
                    <a:pt x="1480" y="980"/>
                    <a:pt x="1476" y="980"/>
                    <a:pt x="1471" y="979"/>
                  </a:cubicBezTo>
                  <a:cubicBezTo>
                    <a:pt x="1398" y="958"/>
                    <a:pt x="1390" y="956"/>
                    <a:pt x="1381" y="953"/>
                  </a:cubicBezTo>
                  <a:cubicBezTo>
                    <a:pt x="1376" y="959"/>
                    <a:pt x="1396" y="964"/>
                    <a:pt x="1416" y="968"/>
                  </a:cubicBezTo>
                  <a:cubicBezTo>
                    <a:pt x="1457" y="983"/>
                    <a:pt x="1467" y="984"/>
                    <a:pt x="1478" y="989"/>
                  </a:cubicBezTo>
                  <a:cubicBezTo>
                    <a:pt x="1494" y="991"/>
                    <a:pt x="1500" y="998"/>
                    <a:pt x="1504" y="996"/>
                  </a:cubicBezTo>
                  <a:cubicBezTo>
                    <a:pt x="1612" y="1047"/>
                    <a:pt x="1625" y="1055"/>
                    <a:pt x="1638" y="1063"/>
                  </a:cubicBezTo>
                  <a:cubicBezTo>
                    <a:pt x="1735" y="1151"/>
                    <a:pt x="1749" y="1157"/>
                    <a:pt x="1748" y="1166"/>
                  </a:cubicBezTo>
                  <a:cubicBezTo>
                    <a:pt x="1633" y="1063"/>
                    <a:pt x="1624" y="1057"/>
                    <a:pt x="1615" y="1051"/>
                  </a:cubicBezTo>
                  <a:cubicBezTo>
                    <a:pt x="1514" y="1008"/>
                    <a:pt x="1509" y="999"/>
                    <a:pt x="1506" y="1002"/>
                  </a:cubicBezTo>
                  <a:cubicBezTo>
                    <a:pt x="1476" y="994"/>
                    <a:pt x="1472" y="991"/>
                    <a:pt x="1468" y="992"/>
                  </a:cubicBezTo>
                  <a:cubicBezTo>
                    <a:pt x="1584" y="1043"/>
                    <a:pt x="1587" y="1045"/>
                    <a:pt x="1601" y="1052"/>
                  </a:cubicBezTo>
                  <a:cubicBezTo>
                    <a:pt x="1706" y="1133"/>
                    <a:pt x="1710" y="1139"/>
                    <a:pt x="1718" y="1143"/>
                  </a:cubicBezTo>
                  <a:cubicBezTo>
                    <a:pt x="1778" y="1205"/>
                    <a:pt x="1776" y="1209"/>
                    <a:pt x="1782" y="1212"/>
                  </a:cubicBezTo>
                  <a:cubicBezTo>
                    <a:pt x="1800" y="1238"/>
                    <a:pt x="1812" y="1240"/>
                    <a:pt x="1808" y="1245"/>
                  </a:cubicBezTo>
                  <a:cubicBezTo>
                    <a:pt x="1776" y="1217"/>
                    <a:pt x="1770" y="1209"/>
                    <a:pt x="1763" y="1202"/>
                  </a:cubicBezTo>
                  <a:cubicBezTo>
                    <a:pt x="1740" y="1177"/>
                    <a:pt x="1726" y="1176"/>
                    <a:pt x="1730" y="1172"/>
                  </a:cubicBezTo>
                  <a:cubicBezTo>
                    <a:pt x="1613" y="1101"/>
                    <a:pt x="1598" y="1092"/>
                    <a:pt x="1584" y="1085"/>
                  </a:cubicBezTo>
                  <a:cubicBezTo>
                    <a:pt x="1549" y="1071"/>
                    <a:pt x="1544" y="1063"/>
                    <a:pt x="1541" y="1070"/>
                  </a:cubicBezTo>
                  <a:cubicBezTo>
                    <a:pt x="1611" y="1107"/>
                    <a:pt x="1612" y="1109"/>
                    <a:pt x="1613" y="1108"/>
                  </a:cubicBezTo>
                  <a:cubicBezTo>
                    <a:pt x="1644" y="1126"/>
                    <a:pt x="1655" y="1131"/>
                    <a:pt x="1665" y="1140"/>
                  </a:cubicBezTo>
                  <a:cubicBezTo>
                    <a:pt x="1720" y="1178"/>
                    <a:pt x="1724" y="1181"/>
                    <a:pt x="1722" y="1185"/>
                  </a:cubicBezTo>
                  <a:cubicBezTo>
                    <a:pt x="1490" y="1066"/>
                    <a:pt x="1458" y="1045"/>
                    <a:pt x="1426" y="1030"/>
                  </a:cubicBezTo>
                  <a:cubicBezTo>
                    <a:pt x="1415" y="1028"/>
                    <a:pt x="1420" y="1032"/>
                    <a:pt x="1426" y="1035"/>
                  </a:cubicBezTo>
                  <a:cubicBezTo>
                    <a:pt x="1474" y="1061"/>
                    <a:pt x="1486" y="1073"/>
                    <a:pt x="1507" y="1079"/>
                  </a:cubicBezTo>
                  <a:cubicBezTo>
                    <a:pt x="1681" y="1171"/>
                    <a:pt x="1693" y="1179"/>
                    <a:pt x="1704" y="1184"/>
                  </a:cubicBezTo>
                  <a:cubicBezTo>
                    <a:pt x="1769" y="1234"/>
                    <a:pt x="1783" y="1234"/>
                    <a:pt x="1778" y="1238"/>
                  </a:cubicBezTo>
                  <a:cubicBezTo>
                    <a:pt x="1658" y="1184"/>
                    <a:pt x="1628" y="1171"/>
                    <a:pt x="1597" y="1152"/>
                  </a:cubicBezTo>
                  <a:cubicBezTo>
                    <a:pt x="1495" y="1094"/>
                    <a:pt x="1466" y="1065"/>
                    <a:pt x="1423" y="1044"/>
                  </a:cubicBezTo>
                  <a:cubicBezTo>
                    <a:pt x="1398" y="1020"/>
                    <a:pt x="1389" y="1019"/>
                    <a:pt x="1392" y="1015"/>
                  </a:cubicBezTo>
                  <a:cubicBezTo>
                    <a:pt x="1361" y="983"/>
                    <a:pt x="1355" y="981"/>
                    <a:pt x="1356" y="978"/>
                  </a:cubicBezTo>
                  <a:cubicBezTo>
                    <a:pt x="1346" y="964"/>
                    <a:pt x="1338" y="961"/>
                    <a:pt x="1338" y="963"/>
                  </a:cubicBezTo>
                  <a:cubicBezTo>
                    <a:pt x="1454" y="1072"/>
                    <a:pt x="1493" y="1098"/>
                    <a:pt x="1523" y="1121"/>
                  </a:cubicBezTo>
                  <a:cubicBezTo>
                    <a:pt x="1580" y="1157"/>
                    <a:pt x="1591" y="1154"/>
                    <a:pt x="1593" y="1162"/>
                  </a:cubicBezTo>
                  <a:cubicBezTo>
                    <a:pt x="1662" y="1192"/>
                    <a:pt x="1669" y="1203"/>
                    <a:pt x="1673" y="1199"/>
                  </a:cubicBezTo>
                  <a:cubicBezTo>
                    <a:pt x="1595" y="1181"/>
                    <a:pt x="1571" y="1171"/>
                    <a:pt x="1548" y="1163"/>
                  </a:cubicBezTo>
                  <a:cubicBezTo>
                    <a:pt x="1408" y="1102"/>
                    <a:pt x="1396" y="1107"/>
                    <a:pt x="1398" y="1100"/>
                  </a:cubicBezTo>
                  <a:cubicBezTo>
                    <a:pt x="1459" y="1134"/>
                    <a:pt x="1467" y="1147"/>
                    <a:pt x="1471" y="1144"/>
                  </a:cubicBezTo>
                  <a:cubicBezTo>
                    <a:pt x="1528" y="1162"/>
                    <a:pt x="1531" y="1166"/>
                    <a:pt x="1534" y="1168"/>
                  </a:cubicBezTo>
                  <a:cubicBezTo>
                    <a:pt x="1553" y="1169"/>
                    <a:pt x="1558" y="1177"/>
                    <a:pt x="1561" y="1178"/>
                  </a:cubicBezTo>
                  <a:cubicBezTo>
                    <a:pt x="1583" y="1180"/>
                    <a:pt x="1591" y="1190"/>
                    <a:pt x="1597" y="1188"/>
                  </a:cubicBezTo>
                  <a:cubicBezTo>
                    <a:pt x="1670" y="1212"/>
                    <a:pt x="1674" y="1217"/>
                    <a:pt x="1676" y="1215"/>
                  </a:cubicBezTo>
                  <a:cubicBezTo>
                    <a:pt x="1713" y="1228"/>
                    <a:pt x="1719" y="1232"/>
                    <a:pt x="1733" y="1235"/>
                  </a:cubicBezTo>
                  <a:cubicBezTo>
                    <a:pt x="1830" y="1279"/>
                    <a:pt x="1840" y="1286"/>
                    <a:pt x="1839" y="1292"/>
                  </a:cubicBezTo>
                  <a:cubicBezTo>
                    <a:pt x="1727" y="1244"/>
                    <a:pt x="1716" y="1241"/>
                    <a:pt x="1704" y="1239"/>
                  </a:cubicBezTo>
                  <a:cubicBezTo>
                    <a:pt x="1624" y="1217"/>
                    <a:pt x="1613" y="1215"/>
                    <a:pt x="1601" y="1212"/>
                  </a:cubicBezTo>
                  <a:cubicBezTo>
                    <a:pt x="1554" y="1196"/>
                    <a:pt x="1543" y="1195"/>
                    <a:pt x="1531" y="1192"/>
                  </a:cubicBezTo>
                  <a:cubicBezTo>
                    <a:pt x="1395" y="1115"/>
                    <a:pt x="1391" y="1117"/>
                    <a:pt x="1388" y="1115"/>
                  </a:cubicBezTo>
                  <a:cubicBezTo>
                    <a:pt x="1372" y="1109"/>
                    <a:pt x="1376" y="1100"/>
                    <a:pt x="1373" y="1099"/>
                  </a:cubicBezTo>
                  <a:cubicBezTo>
                    <a:pt x="1364" y="1091"/>
                    <a:pt x="1362" y="1092"/>
                    <a:pt x="1364" y="1093"/>
                  </a:cubicBezTo>
                  <a:cubicBezTo>
                    <a:pt x="1371" y="1109"/>
                    <a:pt x="1380" y="1110"/>
                    <a:pt x="1382" y="1113"/>
                  </a:cubicBezTo>
                  <a:cubicBezTo>
                    <a:pt x="1432" y="1150"/>
                    <a:pt x="1443" y="1160"/>
                    <a:pt x="1451" y="1162"/>
                  </a:cubicBezTo>
                  <a:cubicBezTo>
                    <a:pt x="1484" y="1187"/>
                    <a:pt x="1489" y="1191"/>
                    <a:pt x="1491" y="1189"/>
                  </a:cubicBezTo>
                  <a:cubicBezTo>
                    <a:pt x="1554" y="1222"/>
                    <a:pt x="1574" y="1230"/>
                    <a:pt x="1599" y="1239"/>
                  </a:cubicBezTo>
                  <a:cubicBezTo>
                    <a:pt x="1637" y="1245"/>
                    <a:pt x="1643" y="1252"/>
                    <a:pt x="1649" y="1252"/>
                  </a:cubicBezTo>
                  <a:cubicBezTo>
                    <a:pt x="1743" y="1278"/>
                    <a:pt x="1753" y="1282"/>
                    <a:pt x="1762" y="1285"/>
                  </a:cubicBezTo>
                  <a:cubicBezTo>
                    <a:pt x="1812" y="1300"/>
                    <a:pt x="1833" y="1307"/>
                    <a:pt x="1853" y="1314"/>
                  </a:cubicBezTo>
                  <a:cubicBezTo>
                    <a:pt x="1920" y="1357"/>
                    <a:pt x="1927" y="1352"/>
                    <a:pt x="1924" y="1357"/>
                  </a:cubicBezTo>
                  <a:cubicBezTo>
                    <a:pt x="1927" y="1360"/>
                    <a:pt x="1919" y="1361"/>
                    <a:pt x="1908" y="1353"/>
                  </a:cubicBezTo>
                  <a:cubicBezTo>
                    <a:pt x="1858" y="1326"/>
                    <a:pt x="1853" y="1327"/>
                    <a:pt x="1849" y="1325"/>
                  </a:cubicBezTo>
                  <a:cubicBezTo>
                    <a:pt x="1818" y="1312"/>
                    <a:pt x="1812" y="1307"/>
                    <a:pt x="1808" y="1308"/>
                  </a:cubicBezTo>
                  <a:cubicBezTo>
                    <a:pt x="1788" y="1302"/>
                    <a:pt x="1783" y="1302"/>
                    <a:pt x="1778" y="1301"/>
                  </a:cubicBezTo>
                  <a:cubicBezTo>
                    <a:pt x="1716" y="1285"/>
                    <a:pt x="1712" y="1289"/>
                    <a:pt x="1707" y="1285"/>
                  </a:cubicBezTo>
                  <a:cubicBezTo>
                    <a:pt x="1658" y="1272"/>
                    <a:pt x="1654" y="1275"/>
                    <a:pt x="1650" y="1273"/>
                  </a:cubicBezTo>
                  <a:cubicBezTo>
                    <a:pt x="1601" y="1263"/>
                    <a:pt x="1597" y="1262"/>
                    <a:pt x="1592" y="1261"/>
                  </a:cubicBezTo>
                  <a:cubicBezTo>
                    <a:pt x="1539" y="1252"/>
                    <a:pt x="1530" y="1249"/>
                    <a:pt x="1520" y="1244"/>
                  </a:cubicBezTo>
                  <a:cubicBezTo>
                    <a:pt x="1470" y="1230"/>
                    <a:pt x="1451" y="1225"/>
                    <a:pt x="1431" y="1217"/>
                  </a:cubicBezTo>
                  <a:cubicBezTo>
                    <a:pt x="1385" y="1181"/>
                    <a:pt x="1380" y="1176"/>
                    <a:pt x="1376" y="1180"/>
                  </a:cubicBezTo>
                  <a:cubicBezTo>
                    <a:pt x="1388" y="1194"/>
                    <a:pt x="1396" y="1197"/>
                    <a:pt x="1396" y="1201"/>
                  </a:cubicBezTo>
                  <a:cubicBezTo>
                    <a:pt x="1320" y="1167"/>
                    <a:pt x="1362" y="1186"/>
                    <a:pt x="1393" y="1207"/>
                  </a:cubicBezTo>
                  <a:cubicBezTo>
                    <a:pt x="1445" y="1237"/>
                    <a:pt x="1456" y="1244"/>
                    <a:pt x="1466" y="1250"/>
                  </a:cubicBezTo>
                  <a:cubicBezTo>
                    <a:pt x="1613" y="1319"/>
                    <a:pt x="1623" y="1321"/>
                    <a:pt x="1633" y="1325"/>
                  </a:cubicBezTo>
                  <a:cubicBezTo>
                    <a:pt x="1658" y="1334"/>
                    <a:pt x="1660" y="1328"/>
                    <a:pt x="1663" y="1332"/>
                  </a:cubicBezTo>
                  <a:cubicBezTo>
                    <a:pt x="1697" y="1345"/>
                    <a:pt x="1705" y="1344"/>
                    <a:pt x="1713" y="1347"/>
                  </a:cubicBezTo>
                  <a:cubicBezTo>
                    <a:pt x="1775" y="1364"/>
                    <a:pt x="1786" y="1363"/>
                    <a:pt x="1798" y="1369"/>
                  </a:cubicBezTo>
                  <a:cubicBezTo>
                    <a:pt x="1835" y="1378"/>
                    <a:pt x="1837" y="1380"/>
                    <a:pt x="1839" y="1378"/>
                  </a:cubicBezTo>
                  <a:cubicBezTo>
                    <a:pt x="1867" y="1394"/>
                    <a:pt x="1875" y="1389"/>
                    <a:pt x="1885" y="1396"/>
                  </a:cubicBezTo>
                  <a:cubicBezTo>
                    <a:pt x="1931" y="1407"/>
                    <a:pt x="1938" y="1414"/>
                    <a:pt x="1942" y="1413"/>
                  </a:cubicBezTo>
                  <a:cubicBezTo>
                    <a:pt x="2031" y="1454"/>
                    <a:pt x="2036" y="1457"/>
                    <a:pt x="2041" y="1460"/>
                  </a:cubicBezTo>
                  <a:cubicBezTo>
                    <a:pt x="2037" y="1459"/>
                    <a:pt x="2036" y="1469"/>
                    <a:pt x="2031" y="1464"/>
                  </a:cubicBezTo>
                  <a:cubicBezTo>
                    <a:pt x="1999" y="1445"/>
                    <a:pt x="1995" y="1443"/>
                    <a:pt x="1992" y="1441"/>
                  </a:cubicBezTo>
                  <a:cubicBezTo>
                    <a:pt x="1941" y="1420"/>
                    <a:pt x="1938" y="1417"/>
                    <a:pt x="1935" y="1419"/>
                  </a:cubicBezTo>
                  <a:cubicBezTo>
                    <a:pt x="1884" y="1400"/>
                    <a:pt x="1874" y="1398"/>
                    <a:pt x="1863" y="1394"/>
                  </a:cubicBezTo>
                  <a:cubicBezTo>
                    <a:pt x="1838" y="1392"/>
                    <a:pt x="1834" y="1387"/>
                    <a:pt x="1832" y="1389"/>
                  </a:cubicBezTo>
                  <a:cubicBezTo>
                    <a:pt x="1781" y="1383"/>
                    <a:pt x="1776" y="1380"/>
                    <a:pt x="1770" y="1380"/>
                  </a:cubicBezTo>
                  <a:cubicBezTo>
                    <a:pt x="1704" y="1367"/>
                    <a:pt x="1696" y="1369"/>
                    <a:pt x="1687" y="1363"/>
                  </a:cubicBezTo>
                  <a:cubicBezTo>
                    <a:pt x="1626" y="1352"/>
                    <a:pt x="1616" y="1344"/>
                    <a:pt x="1608" y="1348"/>
                  </a:cubicBezTo>
                  <a:cubicBezTo>
                    <a:pt x="1517" y="1321"/>
                    <a:pt x="1500" y="1313"/>
                    <a:pt x="1484" y="1310"/>
                  </a:cubicBezTo>
                  <a:cubicBezTo>
                    <a:pt x="1442" y="1294"/>
                    <a:pt x="1443" y="1279"/>
                    <a:pt x="1440" y="1286"/>
                  </a:cubicBezTo>
                  <a:cubicBezTo>
                    <a:pt x="1401" y="1263"/>
                    <a:pt x="1398" y="1259"/>
                    <a:pt x="1395" y="1255"/>
                  </a:cubicBezTo>
                  <a:cubicBezTo>
                    <a:pt x="1388" y="1261"/>
                    <a:pt x="1392" y="1264"/>
                    <a:pt x="1395" y="1266"/>
                  </a:cubicBezTo>
                  <a:cubicBezTo>
                    <a:pt x="1418" y="1280"/>
                    <a:pt x="1427" y="1287"/>
                    <a:pt x="1435" y="1293"/>
                  </a:cubicBezTo>
                  <a:cubicBezTo>
                    <a:pt x="1531" y="1334"/>
                    <a:pt x="1541" y="1338"/>
                    <a:pt x="1552" y="1342"/>
                  </a:cubicBezTo>
                  <a:cubicBezTo>
                    <a:pt x="1588" y="1352"/>
                    <a:pt x="1593" y="1352"/>
                    <a:pt x="1598" y="1351"/>
                  </a:cubicBezTo>
                  <a:cubicBezTo>
                    <a:pt x="1678" y="1371"/>
                    <a:pt x="1679" y="1372"/>
                    <a:pt x="1681" y="1372"/>
                  </a:cubicBezTo>
                  <a:cubicBezTo>
                    <a:pt x="1711" y="1375"/>
                    <a:pt x="1714" y="1380"/>
                    <a:pt x="1716" y="1378"/>
                  </a:cubicBezTo>
                  <a:cubicBezTo>
                    <a:pt x="1751" y="1385"/>
                    <a:pt x="1761" y="1383"/>
                    <a:pt x="1772" y="1389"/>
                  </a:cubicBezTo>
                  <a:cubicBezTo>
                    <a:pt x="1792" y="1392"/>
                    <a:pt x="1797" y="1390"/>
                    <a:pt x="1803" y="1394"/>
                  </a:cubicBezTo>
                  <a:cubicBezTo>
                    <a:pt x="1822" y="1393"/>
                    <a:pt x="1828" y="1396"/>
                    <a:pt x="1833" y="1395"/>
                  </a:cubicBezTo>
                  <a:cubicBezTo>
                    <a:pt x="1885" y="1410"/>
                    <a:pt x="1890" y="1407"/>
                    <a:pt x="1896" y="1411"/>
                  </a:cubicBezTo>
                  <a:cubicBezTo>
                    <a:pt x="1999" y="1451"/>
                    <a:pt x="2003" y="1453"/>
                    <a:pt x="2007" y="1456"/>
                  </a:cubicBezTo>
                  <a:cubicBezTo>
                    <a:pt x="1978" y="1460"/>
                    <a:pt x="1974" y="1455"/>
                    <a:pt x="1971" y="1456"/>
                  </a:cubicBezTo>
                  <a:cubicBezTo>
                    <a:pt x="1945" y="1454"/>
                    <a:pt x="1942" y="1456"/>
                    <a:pt x="1938" y="1454"/>
                  </a:cubicBezTo>
                  <a:cubicBezTo>
                    <a:pt x="1874" y="1447"/>
                    <a:pt x="1868" y="1443"/>
                    <a:pt x="1863" y="1444"/>
                  </a:cubicBezTo>
                  <a:cubicBezTo>
                    <a:pt x="1819" y="1439"/>
                    <a:pt x="1815" y="1436"/>
                    <a:pt x="1811" y="1433"/>
                  </a:cubicBezTo>
                  <a:cubicBezTo>
                    <a:pt x="1789" y="1430"/>
                    <a:pt x="1787" y="1433"/>
                    <a:pt x="1784" y="1433"/>
                  </a:cubicBezTo>
                  <a:cubicBezTo>
                    <a:pt x="1751" y="1426"/>
                    <a:pt x="1744" y="1421"/>
                    <a:pt x="1739" y="1422"/>
                  </a:cubicBezTo>
                  <a:cubicBezTo>
                    <a:pt x="1686" y="1417"/>
                    <a:pt x="1679" y="1408"/>
                    <a:pt x="1675" y="1413"/>
                  </a:cubicBezTo>
                  <a:cubicBezTo>
                    <a:pt x="1595" y="1398"/>
                    <a:pt x="1585" y="1392"/>
                    <a:pt x="1576" y="1392"/>
                  </a:cubicBezTo>
                  <a:cubicBezTo>
                    <a:pt x="1553" y="1385"/>
                    <a:pt x="1550" y="1381"/>
                    <a:pt x="1548" y="1383"/>
                  </a:cubicBezTo>
                  <a:cubicBezTo>
                    <a:pt x="1463" y="1355"/>
                    <a:pt x="1463" y="1351"/>
                    <a:pt x="1464" y="1351"/>
                  </a:cubicBezTo>
                  <a:cubicBezTo>
                    <a:pt x="1450" y="1345"/>
                    <a:pt x="1448" y="1346"/>
                    <a:pt x="1447" y="1345"/>
                  </a:cubicBezTo>
                  <a:cubicBezTo>
                    <a:pt x="1415" y="1330"/>
                    <a:pt x="1410" y="1322"/>
                    <a:pt x="1406" y="1321"/>
                  </a:cubicBezTo>
                  <a:cubicBezTo>
                    <a:pt x="1355" y="1287"/>
                    <a:pt x="1356" y="1284"/>
                    <a:pt x="1353" y="1283"/>
                  </a:cubicBezTo>
                  <a:cubicBezTo>
                    <a:pt x="1333" y="1278"/>
                    <a:pt x="1340" y="1285"/>
                    <a:pt x="1347" y="1292"/>
                  </a:cubicBezTo>
                  <a:cubicBezTo>
                    <a:pt x="1420" y="1336"/>
                    <a:pt x="1416" y="1338"/>
                    <a:pt x="1421" y="1341"/>
                  </a:cubicBezTo>
                  <a:cubicBezTo>
                    <a:pt x="1509" y="1376"/>
                    <a:pt x="1517" y="1384"/>
                    <a:pt x="1522" y="1382"/>
                  </a:cubicBezTo>
                  <a:cubicBezTo>
                    <a:pt x="1562" y="1395"/>
                    <a:pt x="1565" y="1399"/>
                    <a:pt x="1568" y="1397"/>
                  </a:cubicBezTo>
                  <a:cubicBezTo>
                    <a:pt x="1674" y="1420"/>
                    <a:pt x="1698" y="1425"/>
                    <a:pt x="1721" y="1426"/>
                  </a:cubicBezTo>
                  <a:cubicBezTo>
                    <a:pt x="1801" y="1443"/>
                    <a:pt x="1807" y="1442"/>
                    <a:pt x="1813" y="1442"/>
                  </a:cubicBezTo>
                  <a:cubicBezTo>
                    <a:pt x="1852" y="1449"/>
                    <a:pt x="1855" y="1450"/>
                    <a:pt x="1859" y="1452"/>
                  </a:cubicBezTo>
                  <a:cubicBezTo>
                    <a:pt x="1837" y="1448"/>
                    <a:pt x="1830" y="1450"/>
                    <a:pt x="1824" y="1452"/>
                  </a:cubicBezTo>
                  <a:cubicBezTo>
                    <a:pt x="1757" y="1449"/>
                    <a:pt x="1734" y="1451"/>
                    <a:pt x="1711" y="1453"/>
                  </a:cubicBezTo>
                  <a:cubicBezTo>
                    <a:pt x="1629" y="1452"/>
                    <a:pt x="1626" y="1453"/>
                    <a:pt x="1623" y="1452"/>
                  </a:cubicBezTo>
                  <a:cubicBezTo>
                    <a:pt x="1594" y="1449"/>
                    <a:pt x="1592" y="1455"/>
                    <a:pt x="1588" y="1449"/>
                  </a:cubicBezTo>
                  <a:cubicBezTo>
                    <a:pt x="1558" y="1449"/>
                    <a:pt x="1556" y="1455"/>
                    <a:pt x="1551" y="1449"/>
                  </a:cubicBezTo>
                  <a:cubicBezTo>
                    <a:pt x="1514" y="1450"/>
                    <a:pt x="1511" y="1451"/>
                    <a:pt x="1508" y="1451"/>
                  </a:cubicBezTo>
                  <a:cubicBezTo>
                    <a:pt x="1530" y="1456"/>
                    <a:pt x="1538" y="1456"/>
                    <a:pt x="1547" y="1456"/>
                  </a:cubicBezTo>
                  <a:cubicBezTo>
                    <a:pt x="1589" y="1457"/>
                    <a:pt x="1593" y="1455"/>
                    <a:pt x="1597" y="1458"/>
                  </a:cubicBezTo>
                  <a:cubicBezTo>
                    <a:pt x="1652" y="1460"/>
                    <a:pt x="1656" y="1458"/>
                    <a:pt x="1661" y="1461"/>
                  </a:cubicBezTo>
                  <a:cubicBezTo>
                    <a:pt x="1691" y="1465"/>
                    <a:pt x="1694" y="1456"/>
                    <a:pt x="1700" y="1461"/>
                  </a:cubicBezTo>
                  <a:cubicBezTo>
                    <a:pt x="1767" y="1462"/>
                    <a:pt x="1783" y="1458"/>
                    <a:pt x="1800" y="1460"/>
                  </a:cubicBezTo>
                  <a:cubicBezTo>
                    <a:pt x="1835" y="1463"/>
                    <a:pt x="1842" y="1458"/>
                    <a:pt x="1851" y="1462"/>
                  </a:cubicBezTo>
                  <a:cubicBezTo>
                    <a:pt x="1975" y="1466"/>
                    <a:pt x="1981" y="1468"/>
                    <a:pt x="1986" y="1468"/>
                  </a:cubicBezTo>
                  <a:cubicBezTo>
                    <a:pt x="2043" y="1476"/>
                    <a:pt x="2049" y="1484"/>
                    <a:pt x="2051" y="1480"/>
                  </a:cubicBezTo>
                  <a:cubicBezTo>
                    <a:pt x="2067" y="1483"/>
                    <a:pt x="2072" y="1485"/>
                    <a:pt x="2076" y="1483"/>
                  </a:cubicBezTo>
                  <a:cubicBezTo>
                    <a:pt x="2092" y="1492"/>
                    <a:pt x="2084" y="1491"/>
                    <a:pt x="2077" y="1489"/>
                  </a:cubicBezTo>
                  <a:cubicBezTo>
                    <a:pt x="2055" y="1485"/>
                    <a:pt x="2055" y="1487"/>
                    <a:pt x="2053" y="1486"/>
                  </a:cubicBezTo>
                  <a:cubicBezTo>
                    <a:pt x="2032" y="1484"/>
                    <a:pt x="2026" y="1484"/>
                    <a:pt x="2019" y="1482"/>
                  </a:cubicBezTo>
                  <a:cubicBezTo>
                    <a:pt x="1963" y="1482"/>
                    <a:pt x="1944" y="1478"/>
                    <a:pt x="1926" y="1480"/>
                  </a:cubicBezTo>
                  <a:cubicBezTo>
                    <a:pt x="1879" y="1484"/>
                    <a:pt x="1873" y="1478"/>
                    <a:pt x="1869" y="1479"/>
                  </a:cubicBezTo>
                  <a:cubicBezTo>
                    <a:pt x="1796" y="1483"/>
                    <a:pt x="1792" y="1486"/>
                    <a:pt x="1787" y="1488"/>
                  </a:cubicBezTo>
                  <a:cubicBezTo>
                    <a:pt x="1750" y="1488"/>
                    <a:pt x="1749" y="1489"/>
                    <a:pt x="1746" y="1487"/>
                  </a:cubicBezTo>
                  <a:cubicBezTo>
                    <a:pt x="1713" y="1486"/>
                    <a:pt x="1709" y="1490"/>
                    <a:pt x="1704" y="1487"/>
                  </a:cubicBezTo>
                  <a:cubicBezTo>
                    <a:pt x="1665" y="1483"/>
                    <a:pt x="1656" y="1486"/>
                    <a:pt x="1646" y="1483"/>
                  </a:cubicBezTo>
                  <a:cubicBezTo>
                    <a:pt x="1584" y="1471"/>
                    <a:pt x="1580" y="1476"/>
                    <a:pt x="1575" y="1472"/>
                  </a:cubicBezTo>
                  <a:cubicBezTo>
                    <a:pt x="1541" y="1469"/>
                    <a:pt x="1534" y="1456"/>
                    <a:pt x="1531" y="1464"/>
                  </a:cubicBezTo>
                  <a:cubicBezTo>
                    <a:pt x="1597" y="1481"/>
                    <a:pt x="1605" y="1487"/>
                    <a:pt x="1611" y="1486"/>
                  </a:cubicBezTo>
                  <a:cubicBezTo>
                    <a:pt x="1675" y="1492"/>
                    <a:pt x="1682" y="1493"/>
                    <a:pt x="1690" y="1496"/>
                  </a:cubicBezTo>
                  <a:cubicBezTo>
                    <a:pt x="1763" y="1494"/>
                    <a:pt x="1782" y="1497"/>
                    <a:pt x="1799" y="1493"/>
                  </a:cubicBezTo>
                  <a:cubicBezTo>
                    <a:pt x="1835" y="1494"/>
                    <a:pt x="1837" y="1491"/>
                    <a:pt x="1840" y="1491"/>
                  </a:cubicBezTo>
                  <a:cubicBezTo>
                    <a:pt x="1884" y="1487"/>
                    <a:pt x="1890" y="1489"/>
                    <a:pt x="1894" y="1488"/>
                  </a:cubicBezTo>
                  <a:cubicBezTo>
                    <a:pt x="1945" y="1491"/>
                    <a:pt x="1954" y="1487"/>
                    <a:pt x="1964" y="1490"/>
                  </a:cubicBezTo>
                  <a:cubicBezTo>
                    <a:pt x="2004" y="1490"/>
                    <a:pt x="2005" y="1488"/>
                    <a:pt x="2008" y="1491"/>
                  </a:cubicBezTo>
                  <a:cubicBezTo>
                    <a:pt x="2048" y="1493"/>
                    <a:pt x="2052" y="1493"/>
                    <a:pt x="2058" y="1498"/>
                  </a:cubicBezTo>
                  <a:cubicBezTo>
                    <a:pt x="2090" y="1498"/>
                    <a:pt x="2095" y="1503"/>
                    <a:pt x="2100" y="1502"/>
                  </a:cubicBezTo>
                  <a:cubicBezTo>
                    <a:pt x="2134" y="1513"/>
                    <a:pt x="2137" y="1511"/>
                    <a:pt x="2140" y="1513"/>
                  </a:cubicBezTo>
                  <a:cubicBezTo>
                    <a:pt x="2136" y="1522"/>
                    <a:pt x="2130" y="1516"/>
                    <a:pt x="2124" y="1513"/>
                  </a:cubicBezTo>
                  <a:cubicBezTo>
                    <a:pt x="2095" y="1514"/>
                    <a:pt x="2091" y="1516"/>
                    <a:pt x="2087" y="1514"/>
                  </a:cubicBezTo>
                  <a:cubicBezTo>
                    <a:pt x="2066" y="1517"/>
                    <a:pt x="2056" y="1511"/>
                    <a:pt x="2049" y="1515"/>
                  </a:cubicBezTo>
                  <a:cubicBezTo>
                    <a:pt x="1957" y="1511"/>
                    <a:pt x="1954" y="1522"/>
                    <a:pt x="1948" y="1514"/>
                  </a:cubicBezTo>
                  <a:cubicBezTo>
                    <a:pt x="1899" y="1520"/>
                    <a:pt x="1895" y="1519"/>
                    <a:pt x="1891" y="1520"/>
                  </a:cubicBezTo>
                  <a:cubicBezTo>
                    <a:pt x="1864" y="1522"/>
                    <a:pt x="1861" y="1528"/>
                    <a:pt x="1856" y="1526"/>
                  </a:cubicBezTo>
                  <a:cubicBezTo>
                    <a:pt x="1802" y="1532"/>
                    <a:pt x="1794" y="1529"/>
                    <a:pt x="1787" y="1532"/>
                  </a:cubicBezTo>
                  <a:cubicBezTo>
                    <a:pt x="1755" y="1532"/>
                    <a:pt x="1747" y="1531"/>
                    <a:pt x="1739" y="1532"/>
                  </a:cubicBezTo>
                  <a:cubicBezTo>
                    <a:pt x="1718" y="1533"/>
                    <a:pt x="1717" y="1537"/>
                    <a:pt x="1720" y="1534"/>
                  </a:cubicBezTo>
                  <a:cubicBezTo>
                    <a:pt x="1742" y="1532"/>
                    <a:pt x="1748" y="1538"/>
                    <a:pt x="1752" y="1537"/>
                  </a:cubicBezTo>
                  <a:cubicBezTo>
                    <a:pt x="1795" y="1537"/>
                    <a:pt x="1804" y="1537"/>
                    <a:pt x="1813" y="1536"/>
                  </a:cubicBezTo>
                  <a:cubicBezTo>
                    <a:pt x="1854" y="1530"/>
                    <a:pt x="1860" y="1537"/>
                    <a:pt x="1864" y="1534"/>
                  </a:cubicBezTo>
                  <a:cubicBezTo>
                    <a:pt x="1892" y="1526"/>
                    <a:pt x="1897" y="1530"/>
                    <a:pt x="1900" y="1526"/>
                  </a:cubicBezTo>
                  <a:cubicBezTo>
                    <a:pt x="1931" y="1525"/>
                    <a:pt x="1934" y="1528"/>
                    <a:pt x="1937" y="1527"/>
                  </a:cubicBezTo>
                  <a:cubicBezTo>
                    <a:pt x="1965" y="1526"/>
                    <a:pt x="1970" y="1522"/>
                    <a:pt x="1975" y="1524"/>
                  </a:cubicBezTo>
                  <a:cubicBezTo>
                    <a:pt x="2011" y="1518"/>
                    <a:pt x="2018" y="1528"/>
                    <a:pt x="2022" y="1521"/>
                  </a:cubicBezTo>
                  <a:cubicBezTo>
                    <a:pt x="2075" y="1522"/>
                    <a:pt x="2080" y="1523"/>
                    <a:pt x="2085" y="1524"/>
                  </a:cubicBezTo>
                  <a:cubicBezTo>
                    <a:pt x="2106" y="1524"/>
                    <a:pt x="2111" y="1524"/>
                    <a:pt x="2117" y="1524"/>
                  </a:cubicBezTo>
                  <a:cubicBezTo>
                    <a:pt x="2143" y="1525"/>
                    <a:pt x="2155" y="1533"/>
                    <a:pt x="2166" y="1533"/>
                  </a:cubicBezTo>
                  <a:cubicBezTo>
                    <a:pt x="2203" y="1551"/>
                    <a:pt x="2213" y="1555"/>
                    <a:pt x="2223" y="1558"/>
                  </a:cubicBezTo>
                  <a:cubicBezTo>
                    <a:pt x="2250" y="1574"/>
                    <a:pt x="2254" y="1582"/>
                    <a:pt x="2257" y="1578"/>
                  </a:cubicBezTo>
                  <a:cubicBezTo>
                    <a:pt x="2275" y="1592"/>
                    <a:pt x="2264" y="1590"/>
                    <a:pt x="2253" y="1586"/>
                  </a:cubicBezTo>
                  <a:cubicBezTo>
                    <a:pt x="2198" y="1570"/>
                    <a:pt x="2194" y="1576"/>
                    <a:pt x="2188" y="1571"/>
                  </a:cubicBezTo>
                  <a:cubicBezTo>
                    <a:pt x="2088" y="1565"/>
                    <a:pt x="2082" y="1558"/>
                    <a:pt x="2078" y="1563"/>
                  </a:cubicBezTo>
                  <a:cubicBezTo>
                    <a:pt x="2050" y="1558"/>
                    <a:pt x="2048" y="1559"/>
                    <a:pt x="2045" y="1560"/>
                  </a:cubicBezTo>
                  <a:cubicBezTo>
                    <a:pt x="2003" y="1553"/>
                    <a:pt x="2000" y="1561"/>
                    <a:pt x="1996" y="1559"/>
                  </a:cubicBezTo>
                  <a:cubicBezTo>
                    <a:pt x="1958" y="1560"/>
                    <a:pt x="1954" y="1554"/>
                    <a:pt x="1951" y="1557"/>
                  </a:cubicBezTo>
                  <a:cubicBezTo>
                    <a:pt x="1924" y="1562"/>
                    <a:pt x="1919" y="1554"/>
                    <a:pt x="1917" y="1561"/>
                  </a:cubicBezTo>
                  <a:cubicBezTo>
                    <a:pt x="1889" y="1559"/>
                    <a:pt x="1886" y="1561"/>
                    <a:pt x="1882" y="1562"/>
                  </a:cubicBezTo>
                  <a:cubicBezTo>
                    <a:pt x="1839" y="1563"/>
                    <a:pt x="1832" y="1565"/>
                    <a:pt x="1825" y="1565"/>
                  </a:cubicBezTo>
                  <a:cubicBezTo>
                    <a:pt x="1769" y="1563"/>
                    <a:pt x="1762" y="1568"/>
                    <a:pt x="1754" y="1565"/>
                  </a:cubicBezTo>
                  <a:cubicBezTo>
                    <a:pt x="1717" y="1565"/>
                    <a:pt x="1714" y="1571"/>
                    <a:pt x="1709" y="1567"/>
                  </a:cubicBezTo>
                  <a:cubicBezTo>
                    <a:pt x="1672" y="1566"/>
                    <a:pt x="1671" y="1564"/>
                    <a:pt x="1670" y="1562"/>
                  </a:cubicBezTo>
                  <a:cubicBezTo>
                    <a:pt x="1631" y="1552"/>
                    <a:pt x="1629" y="1550"/>
                    <a:pt x="1626" y="1548"/>
                  </a:cubicBezTo>
                  <a:cubicBezTo>
                    <a:pt x="1615" y="1548"/>
                    <a:pt x="1628" y="1552"/>
                    <a:pt x="1641" y="1558"/>
                  </a:cubicBezTo>
                  <a:cubicBezTo>
                    <a:pt x="1664" y="1563"/>
                    <a:pt x="1662" y="1572"/>
                    <a:pt x="1666" y="1567"/>
                  </a:cubicBezTo>
                  <a:cubicBezTo>
                    <a:pt x="1688" y="1572"/>
                    <a:pt x="1694" y="1570"/>
                    <a:pt x="1698" y="1575"/>
                  </a:cubicBezTo>
                  <a:cubicBezTo>
                    <a:pt x="1758" y="1581"/>
                    <a:pt x="1767" y="1587"/>
                    <a:pt x="1775" y="1585"/>
                  </a:cubicBezTo>
                  <a:cubicBezTo>
                    <a:pt x="1803" y="1587"/>
                    <a:pt x="1804" y="1584"/>
                    <a:pt x="1807" y="1585"/>
                  </a:cubicBezTo>
                  <a:cubicBezTo>
                    <a:pt x="1829" y="1582"/>
                    <a:pt x="1835" y="1589"/>
                    <a:pt x="1838" y="1585"/>
                  </a:cubicBezTo>
                  <a:cubicBezTo>
                    <a:pt x="1859" y="1585"/>
                    <a:pt x="1868" y="1586"/>
                    <a:pt x="1876" y="1586"/>
                  </a:cubicBezTo>
                  <a:cubicBezTo>
                    <a:pt x="1909" y="1584"/>
                    <a:pt x="1919" y="1589"/>
                    <a:pt x="1927" y="1589"/>
                  </a:cubicBezTo>
                  <a:cubicBezTo>
                    <a:pt x="1961" y="1592"/>
                    <a:pt x="1963" y="1590"/>
                    <a:pt x="1965" y="1591"/>
                  </a:cubicBezTo>
                  <a:cubicBezTo>
                    <a:pt x="1995" y="1594"/>
                    <a:pt x="2000" y="1600"/>
                    <a:pt x="2004" y="1595"/>
                  </a:cubicBezTo>
                  <a:cubicBezTo>
                    <a:pt x="2038" y="1596"/>
                    <a:pt x="2047" y="1601"/>
                    <a:pt x="2055" y="1598"/>
                  </a:cubicBezTo>
                  <a:cubicBezTo>
                    <a:pt x="2067" y="1600"/>
                    <a:pt x="2069" y="1600"/>
                    <a:pt x="2071" y="1601"/>
                  </a:cubicBezTo>
                  <a:cubicBezTo>
                    <a:pt x="2041" y="1605"/>
                    <a:pt x="2039" y="1606"/>
                    <a:pt x="2035" y="1603"/>
                  </a:cubicBezTo>
                  <a:cubicBezTo>
                    <a:pt x="1991" y="1606"/>
                    <a:pt x="1969" y="1607"/>
                    <a:pt x="1948" y="1608"/>
                  </a:cubicBezTo>
                  <a:cubicBezTo>
                    <a:pt x="1850" y="1621"/>
                    <a:pt x="1843" y="1615"/>
                    <a:pt x="1839" y="1619"/>
                  </a:cubicBezTo>
                  <a:cubicBezTo>
                    <a:pt x="1799" y="1616"/>
                    <a:pt x="1778" y="1619"/>
                    <a:pt x="1757" y="1620"/>
                  </a:cubicBezTo>
                  <a:cubicBezTo>
                    <a:pt x="1707" y="1621"/>
                    <a:pt x="1705" y="1621"/>
                    <a:pt x="1703" y="1623"/>
                  </a:cubicBezTo>
                  <a:cubicBezTo>
                    <a:pt x="1626" y="1620"/>
                    <a:pt x="1622" y="1615"/>
                    <a:pt x="1620" y="1617"/>
                  </a:cubicBezTo>
                  <a:cubicBezTo>
                    <a:pt x="1590" y="1610"/>
                    <a:pt x="1585" y="1616"/>
                    <a:pt x="1579" y="1611"/>
                  </a:cubicBezTo>
                  <a:cubicBezTo>
                    <a:pt x="1581" y="1613"/>
                    <a:pt x="1584" y="1619"/>
                    <a:pt x="1587" y="1616"/>
                  </a:cubicBezTo>
                  <a:cubicBezTo>
                    <a:pt x="1638" y="1623"/>
                    <a:pt x="1648" y="1624"/>
                    <a:pt x="1659" y="1625"/>
                  </a:cubicBezTo>
                  <a:cubicBezTo>
                    <a:pt x="1730" y="1631"/>
                    <a:pt x="1734" y="1624"/>
                    <a:pt x="1740" y="1626"/>
                  </a:cubicBezTo>
                  <a:cubicBezTo>
                    <a:pt x="1789" y="1623"/>
                    <a:pt x="1792" y="1627"/>
                    <a:pt x="1795" y="1626"/>
                  </a:cubicBezTo>
                  <a:cubicBezTo>
                    <a:pt x="1808" y="1624"/>
                    <a:pt x="1814" y="1626"/>
                    <a:pt x="1819" y="1625"/>
                  </a:cubicBezTo>
                  <a:cubicBezTo>
                    <a:pt x="1903" y="1624"/>
                    <a:pt x="1907" y="1617"/>
                    <a:pt x="1913" y="1621"/>
                  </a:cubicBezTo>
                  <a:cubicBezTo>
                    <a:pt x="1934" y="1617"/>
                    <a:pt x="1940" y="1619"/>
                    <a:pt x="1945" y="1617"/>
                  </a:cubicBezTo>
                  <a:cubicBezTo>
                    <a:pt x="2014" y="1613"/>
                    <a:pt x="2020" y="1616"/>
                    <a:pt x="2024" y="1612"/>
                  </a:cubicBezTo>
                  <a:cubicBezTo>
                    <a:pt x="2082" y="1613"/>
                    <a:pt x="2091" y="1610"/>
                    <a:pt x="2100" y="1612"/>
                  </a:cubicBezTo>
                  <a:cubicBezTo>
                    <a:pt x="2134" y="1615"/>
                    <a:pt x="2140" y="1614"/>
                    <a:pt x="2146" y="1617"/>
                  </a:cubicBezTo>
                  <a:cubicBezTo>
                    <a:pt x="2172" y="1617"/>
                    <a:pt x="2178" y="1618"/>
                    <a:pt x="2185" y="1619"/>
                  </a:cubicBezTo>
                  <a:cubicBezTo>
                    <a:pt x="2200" y="1619"/>
                    <a:pt x="2203" y="1617"/>
                    <a:pt x="2202" y="1620"/>
                  </a:cubicBezTo>
                  <a:cubicBezTo>
                    <a:pt x="2166" y="1626"/>
                    <a:pt x="2163" y="1623"/>
                    <a:pt x="2160" y="1624"/>
                  </a:cubicBezTo>
                  <a:cubicBezTo>
                    <a:pt x="2140" y="1625"/>
                    <a:pt x="2139" y="1632"/>
                    <a:pt x="2135" y="1630"/>
                  </a:cubicBezTo>
                  <a:cubicBezTo>
                    <a:pt x="2121" y="1625"/>
                    <a:pt x="2118" y="1626"/>
                    <a:pt x="2115" y="1625"/>
                  </a:cubicBezTo>
                  <a:cubicBezTo>
                    <a:pt x="2084" y="1626"/>
                    <a:pt x="2082" y="1632"/>
                    <a:pt x="2078" y="1629"/>
                  </a:cubicBezTo>
                  <a:cubicBezTo>
                    <a:pt x="2033" y="1635"/>
                    <a:pt x="2013" y="1630"/>
                    <a:pt x="1997" y="1638"/>
                  </a:cubicBezTo>
                  <a:cubicBezTo>
                    <a:pt x="1965" y="1638"/>
                    <a:pt x="1961" y="1640"/>
                    <a:pt x="1956" y="1640"/>
                  </a:cubicBezTo>
                  <a:cubicBezTo>
                    <a:pt x="1884" y="1646"/>
                    <a:pt x="1879" y="1643"/>
                    <a:pt x="1875" y="1643"/>
                  </a:cubicBezTo>
                  <a:cubicBezTo>
                    <a:pt x="1842" y="1646"/>
                    <a:pt x="1837" y="1643"/>
                    <a:pt x="1833" y="1644"/>
                  </a:cubicBezTo>
                  <a:cubicBezTo>
                    <a:pt x="1786" y="1641"/>
                    <a:pt x="1783" y="1647"/>
                    <a:pt x="1777" y="1641"/>
                  </a:cubicBezTo>
                  <a:cubicBezTo>
                    <a:pt x="1718" y="1642"/>
                    <a:pt x="1713" y="1636"/>
                    <a:pt x="1709" y="1637"/>
                  </a:cubicBezTo>
                  <a:cubicBezTo>
                    <a:pt x="1661" y="1635"/>
                    <a:pt x="1657" y="1636"/>
                    <a:pt x="1652" y="1636"/>
                  </a:cubicBezTo>
                  <a:cubicBezTo>
                    <a:pt x="1618" y="1633"/>
                    <a:pt x="1613" y="1629"/>
                    <a:pt x="1608" y="1631"/>
                  </a:cubicBezTo>
                  <a:cubicBezTo>
                    <a:pt x="1643" y="1640"/>
                    <a:pt x="1648" y="1640"/>
                    <a:pt x="1652" y="1639"/>
                  </a:cubicBezTo>
                  <a:cubicBezTo>
                    <a:pt x="1687" y="1646"/>
                    <a:pt x="1691" y="1642"/>
                    <a:pt x="1696" y="1645"/>
                  </a:cubicBezTo>
                  <a:cubicBezTo>
                    <a:pt x="1728" y="1644"/>
                    <a:pt x="1730" y="1646"/>
                    <a:pt x="1733" y="1648"/>
                  </a:cubicBezTo>
                  <a:cubicBezTo>
                    <a:pt x="1760" y="1651"/>
                    <a:pt x="1763" y="1648"/>
                    <a:pt x="1766" y="1649"/>
                  </a:cubicBezTo>
                  <a:cubicBezTo>
                    <a:pt x="1791" y="1654"/>
                    <a:pt x="1794" y="1645"/>
                    <a:pt x="1799" y="1651"/>
                  </a:cubicBezTo>
                  <a:cubicBezTo>
                    <a:pt x="1853" y="1651"/>
                    <a:pt x="1862" y="1650"/>
                    <a:pt x="1872" y="1652"/>
                  </a:cubicBezTo>
                  <a:cubicBezTo>
                    <a:pt x="1939" y="1648"/>
                    <a:pt x="1950" y="1649"/>
                    <a:pt x="1959" y="1647"/>
                  </a:cubicBezTo>
                  <a:cubicBezTo>
                    <a:pt x="1993" y="1649"/>
                    <a:pt x="1996" y="1643"/>
                    <a:pt x="2001" y="1643"/>
                  </a:cubicBezTo>
                  <a:cubicBezTo>
                    <a:pt x="2055" y="1643"/>
                    <a:pt x="2063" y="1634"/>
                    <a:pt x="2074" y="1639"/>
                  </a:cubicBezTo>
                  <a:cubicBezTo>
                    <a:pt x="2021" y="1649"/>
                    <a:pt x="2013" y="1650"/>
                    <a:pt x="2006" y="1652"/>
                  </a:cubicBezTo>
                  <a:cubicBezTo>
                    <a:pt x="1979" y="1656"/>
                    <a:pt x="1976" y="1660"/>
                    <a:pt x="1972" y="1658"/>
                  </a:cubicBezTo>
                  <a:cubicBezTo>
                    <a:pt x="1945" y="1659"/>
                    <a:pt x="1942" y="1665"/>
                    <a:pt x="1937" y="1661"/>
                  </a:cubicBezTo>
                  <a:cubicBezTo>
                    <a:pt x="1899" y="1666"/>
                    <a:pt x="1895" y="1667"/>
                    <a:pt x="1891" y="1667"/>
                  </a:cubicBezTo>
                  <a:cubicBezTo>
                    <a:pt x="1863" y="1666"/>
                    <a:pt x="1856" y="1666"/>
                    <a:pt x="1848" y="1667"/>
                  </a:cubicBezTo>
                  <a:cubicBezTo>
                    <a:pt x="1812" y="1662"/>
                    <a:pt x="1810" y="1672"/>
                    <a:pt x="1806" y="1668"/>
                  </a:cubicBezTo>
                  <a:cubicBezTo>
                    <a:pt x="1739" y="1667"/>
                    <a:pt x="1735" y="1664"/>
                    <a:pt x="1732" y="1669"/>
                  </a:cubicBezTo>
                  <a:cubicBezTo>
                    <a:pt x="1770" y="1676"/>
                    <a:pt x="1776" y="1672"/>
                    <a:pt x="1784" y="1674"/>
                  </a:cubicBezTo>
                  <a:cubicBezTo>
                    <a:pt x="1817" y="1675"/>
                    <a:pt x="1818" y="1674"/>
                    <a:pt x="1819" y="1672"/>
                  </a:cubicBezTo>
                  <a:cubicBezTo>
                    <a:pt x="1849" y="1671"/>
                    <a:pt x="1852" y="1672"/>
                    <a:pt x="1856" y="1675"/>
                  </a:cubicBezTo>
                  <a:cubicBezTo>
                    <a:pt x="1892" y="1677"/>
                    <a:pt x="1889" y="1681"/>
                    <a:pt x="1896" y="1683"/>
                  </a:cubicBezTo>
                  <a:cubicBezTo>
                    <a:pt x="1953" y="1677"/>
                    <a:pt x="1962" y="1681"/>
                    <a:pt x="1970" y="1678"/>
                  </a:cubicBezTo>
                  <a:cubicBezTo>
                    <a:pt x="2031" y="1673"/>
                    <a:pt x="2036" y="1672"/>
                    <a:pt x="2041" y="1673"/>
                  </a:cubicBezTo>
                  <a:cubicBezTo>
                    <a:pt x="2061" y="1666"/>
                    <a:pt x="2067" y="1668"/>
                    <a:pt x="2072" y="1667"/>
                  </a:cubicBezTo>
                  <a:cubicBezTo>
                    <a:pt x="2104" y="1661"/>
                    <a:pt x="2108" y="1666"/>
                    <a:pt x="2110" y="1664"/>
                  </a:cubicBezTo>
                  <a:cubicBezTo>
                    <a:pt x="2143" y="1661"/>
                    <a:pt x="2150" y="1660"/>
                    <a:pt x="2156" y="1658"/>
                  </a:cubicBezTo>
                  <a:cubicBezTo>
                    <a:pt x="2216" y="1652"/>
                    <a:pt x="2219" y="1651"/>
                    <a:pt x="2222" y="1649"/>
                  </a:cubicBezTo>
                  <a:cubicBezTo>
                    <a:pt x="2258" y="1652"/>
                    <a:pt x="2264" y="1651"/>
                    <a:pt x="2271" y="1650"/>
                  </a:cubicBezTo>
                  <a:cubicBezTo>
                    <a:pt x="2320" y="1652"/>
                    <a:pt x="2327" y="1654"/>
                    <a:pt x="2335" y="1653"/>
                  </a:cubicBezTo>
                  <a:cubicBezTo>
                    <a:pt x="2392" y="1661"/>
                    <a:pt x="2396" y="1664"/>
                    <a:pt x="2399" y="1662"/>
                  </a:cubicBezTo>
                  <a:cubicBezTo>
                    <a:pt x="2412" y="1678"/>
                    <a:pt x="2409" y="1673"/>
                    <a:pt x="2407" y="1675"/>
                  </a:cubicBezTo>
                  <a:cubicBezTo>
                    <a:pt x="2366" y="1672"/>
                    <a:pt x="2354" y="1673"/>
                    <a:pt x="2341" y="1671"/>
                  </a:cubicBezTo>
                  <a:cubicBezTo>
                    <a:pt x="2246" y="1675"/>
                    <a:pt x="2241" y="1682"/>
                    <a:pt x="2234" y="1678"/>
                  </a:cubicBezTo>
                  <a:cubicBezTo>
                    <a:pt x="2215" y="1686"/>
                    <a:pt x="2211" y="1681"/>
                    <a:pt x="2209" y="1685"/>
                  </a:cubicBezTo>
                  <a:cubicBezTo>
                    <a:pt x="2189" y="1687"/>
                    <a:pt x="2186" y="1688"/>
                    <a:pt x="2183" y="1688"/>
                  </a:cubicBezTo>
                  <a:cubicBezTo>
                    <a:pt x="2154" y="1694"/>
                    <a:pt x="2151" y="1695"/>
                    <a:pt x="2148" y="1697"/>
                  </a:cubicBezTo>
                  <a:cubicBezTo>
                    <a:pt x="2104" y="1700"/>
                    <a:pt x="2102" y="1705"/>
                    <a:pt x="2097" y="1699"/>
                  </a:cubicBezTo>
                  <a:cubicBezTo>
                    <a:pt x="2054" y="1707"/>
                    <a:pt x="2047" y="1707"/>
                    <a:pt x="2039" y="1708"/>
                  </a:cubicBezTo>
                  <a:cubicBezTo>
                    <a:pt x="2010" y="1713"/>
                    <a:pt x="2002" y="1710"/>
                    <a:pt x="1994" y="1712"/>
                  </a:cubicBezTo>
                  <a:cubicBezTo>
                    <a:pt x="1917" y="1709"/>
                    <a:pt x="1909" y="1713"/>
                    <a:pt x="1901" y="1710"/>
                  </a:cubicBezTo>
                  <a:cubicBezTo>
                    <a:pt x="1837" y="1703"/>
                    <a:pt x="1822" y="1704"/>
                    <a:pt x="1806" y="1699"/>
                  </a:cubicBezTo>
                  <a:cubicBezTo>
                    <a:pt x="1774" y="1697"/>
                    <a:pt x="1764" y="1687"/>
                    <a:pt x="1757" y="1690"/>
                  </a:cubicBezTo>
                  <a:cubicBezTo>
                    <a:pt x="1800" y="1705"/>
                    <a:pt x="1806" y="1705"/>
                    <a:pt x="1812" y="1706"/>
                  </a:cubicBezTo>
                  <a:cubicBezTo>
                    <a:pt x="1910" y="1719"/>
                    <a:pt x="1916" y="1718"/>
                    <a:pt x="1922" y="1719"/>
                  </a:cubicBezTo>
                  <a:cubicBezTo>
                    <a:pt x="1962" y="1715"/>
                    <a:pt x="1970" y="1723"/>
                    <a:pt x="1975" y="1721"/>
                  </a:cubicBezTo>
                  <a:cubicBezTo>
                    <a:pt x="2086" y="1711"/>
                    <a:pt x="2098" y="1710"/>
                    <a:pt x="2110" y="1711"/>
                  </a:cubicBezTo>
                  <a:cubicBezTo>
                    <a:pt x="2156" y="1701"/>
                    <a:pt x="2166" y="1700"/>
                    <a:pt x="2176" y="1699"/>
                  </a:cubicBezTo>
                  <a:cubicBezTo>
                    <a:pt x="2220" y="1689"/>
                    <a:pt x="2223" y="1689"/>
                    <a:pt x="2226" y="1691"/>
                  </a:cubicBezTo>
                  <a:cubicBezTo>
                    <a:pt x="2270" y="1685"/>
                    <a:pt x="2276" y="1684"/>
                    <a:pt x="2283" y="1684"/>
                  </a:cubicBezTo>
                  <a:cubicBezTo>
                    <a:pt x="2316" y="1678"/>
                    <a:pt x="2321" y="1684"/>
                    <a:pt x="2324" y="1680"/>
                  </a:cubicBezTo>
                  <a:cubicBezTo>
                    <a:pt x="2344" y="1683"/>
                    <a:pt x="2346" y="1679"/>
                    <a:pt x="2348" y="1680"/>
                  </a:cubicBezTo>
                  <a:cubicBezTo>
                    <a:pt x="2375" y="1689"/>
                    <a:pt x="2369" y="1677"/>
                    <a:pt x="2368" y="1686"/>
                  </a:cubicBezTo>
                  <a:cubicBezTo>
                    <a:pt x="2329" y="1690"/>
                    <a:pt x="2327" y="1690"/>
                    <a:pt x="2325" y="1691"/>
                  </a:cubicBezTo>
                  <a:cubicBezTo>
                    <a:pt x="2295" y="1695"/>
                    <a:pt x="2287" y="1700"/>
                    <a:pt x="2278" y="1702"/>
                  </a:cubicBezTo>
                  <a:cubicBezTo>
                    <a:pt x="2242" y="1706"/>
                    <a:pt x="2234" y="1713"/>
                    <a:pt x="2226" y="1714"/>
                  </a:cubicBezTo>
                  <a:cubicBezTo>
                    <a:pt x="2182" y="1729"/>
                    <a:pt x="2177" y="1730"/>
                    <a:pt x="2173" y="1731"/>
                  </a:cubicBezTo>
                  <a:cubicBezTo>
                    <a:pt x="2130" y="1746"/>
                    <a:pt x="2126" y="1748"/>
                    <a:pt x="2121" y="1749"/>
                  </a:cubicBezTo>
                  <a:cubicBezTo>
                    <a:pt x="2085" y="1753"/>
                    <a:pt x="2078" y="1763"/>
                    <a:pt x="2068" y="1759"/>
                  </a:cubicBezTo>
                  <a:cubicBezTo>
                    <a:pt x="2009" y="1763"/>
                    <a:pt x="2005" y="1765"/>
                    <a:pt x="2000" y="1766"/>
                  </a:cubicBezTo>
                  <a:cubicBezTo>
                    <a:pt x="1948" y="1765"/>
                    <a:pt x="1938" y="1759"/>
                    <a:pt x="1929" y="1763"/>
                  </a:cubicBezTo>
                  <a:cubicBezTo>
                    <a:pt x="2000" y="1769"/>
                    <a:pt x="2008" y="1772"/>
                    <a:pt x="2015" y="1771"/>
                  </a:cubicBezTo>
                  <a:cubicBezTo>
                    <a:pt x="2071" y="1764"/>
                    <a:pt x="2087" y="1769"/>
                    <a:pt x="2100" y="1762"/>
                  </a:cubicBezTo>
                  <a:cubicBezTo>
                    <a:pt x="2163" y="1744"/>
                    <a:pt x="2167" y="1747"/>
                    <a:pt x="2170" y="1740"/>
                  </a:cubicBezTo>
                  <a:cubicBezTo>
                    <a:pt x="2192" y="1731"/>
                    <a:pt x="2197" y="1738"/>
                    <a:pt x="2199" y="1731"/>
                  </a:cubicBezTo>
                  <a:cubicBezTo>
                    <a:pt x="2249" y="1721"/>
                    <a:pt x="2255" y="1714"/>
                    <a:pt x="2261" y="1712"/>
                  </a:cubicBezTo>
                  <a:cubicBezTo>
                    <a:pt x="2306" y="1703"/>
                    <a:pt x="2323" y="1699"/>
                    <a:pt x="2340" y="1696"/>
                  </a:cubicBezTo>
                  <a:cubicBezTo>
                    <a:pt x="2376" y="1698"/>
                    <a:pt x="2384" y="1691"/>
                    <a:pt x="2393" y="1695"/>
                  </a:cubicBezTo>
                  <a:cubicBezTo>
                    <a:pt x="2428" y="1692"/>
                    <a:pt x="2437" y="1691"/>
                    <a:pt x="2447" y="1697"/>
                  </a:cubicBezTo>
                  <a:cubicBezTo>
                    <a:pt x="2479" y="1700"/>
                    <a:pt x="2483" y="1700"/>
                    <a:pt x="2488" y="1703"/>
                  </a:cubicBezTo>
                  <a:cubicBezTo>
                    <a:pt x="2458" y="1707"/>
                    <a:pt x="2450" y="1704"/>
                    <a:pt x="2443" y="1707"/>
                  </a:cubicBezTo>
                  <a:cubicBezTo>
                    <a:pt x="2391" y="1706"/>
                    <a:pt x="2384" y="1713"/>
                    <a:pt x="2376" y="1709"/>
                  </a:cubicBezTo>
                  <a:cubicBezTo>
                    <a:pt x="2359" y="1715"/>
                    <a:pt x="2356" y="1712"/>
                    <a:pt x="2355" y="1714"/>
                  </a:cubicBezTo>
                  <a:cubicBezTo>
                    <a:pt x="2317" y="1717"/>
                    <a:pt x="2303" y="1723"/>
                    <a:pt x="2287" y="1724"/>
                  </a:cubicBezTo>
                  <a:cubicBezTo>
                    <a:pt x="2263" y="1731"/>
                    <a:pt x="2259" y="1730"/>
                    <a:pt x="2257" y="1735"/>
                  </a:cubicBezTo>
                  <a:cubicBezTo>
                    <a:pt x="2222" y="1744"/>
                    <a:pt x="2221" y="1745"/>
                    <a:pt x="2220" y="1747"/>
                  </a:cubicBezTo>
                  <a:cubicBezTo>
                    <a:pt x="2188" y="1756"/>
                    <a:pt x="2174" y="1763"/>
                    <a:pt x="2159" y="1767"/>
                  </a:cubicBezTo>
                  <a:cubicBezTo>
                    <a:pt x="2131" y="1773"/>
                    <a:pt x="2123" y="1776"/>
                    <a:pt x="2116" y="1780"/>
                  </a:cubicBezTo>
                  <a:cubicBezTo>
                    <a:pt x="2083" y="1781"/>
                    <a:pt x="2075" y="1784"/>
                    <a:pt x="2067" y="1784"/>
                  </a:cubicBezTo>
                  <a:cubicBezTo>
                    <a:pt x="1966" y="1780"/>
                    <a:pt x="1955" y="1771"/>
                    <a:pt x="1945" y="1774"/>
                  </a:cubicBezTo>
                  <a:cubicBezTo>
                    <a:pt x="1986" y="1780"/>
                    <a:pt x="1990" y="1786"/>
                    <a:pt x="1993" y="1785"/>
                  </a:cubicBezTo>
                  <a:cubicBezTo>
                    <a:pt x="2034" y="1786"/>
                    <a:pt x="2046" y="1790"/>
                    <a:pt x="2058" y="1789"/>
                  </a:cubicBezTo>
                  <a:cubicBezTo>
                    <a:pt x="2117" y="1785"/>
                    <a:pt x="2120" y="1784"/>
                    <a:pt x="2124" y="1785"/>
                  </a:cubicBezTo>
                  <a:cubicBezTo>
                    <a:pt x="2175" y="1769"/>
                    <a:pt x="2184" y="1769"/>
                    <a:pt x="2188" y="1768"/>
                  </a:cubicBezTo>
                  <a:cubicBezTo>
                    <a:pt x="2246" y="1746"/>
                    <a:pt x="2249" y="1746"/>
                    <a:pt x="2252" y="1745"/>
                  </a:cubicBezTo>
                  <a:cubicBezTo>
                    <a:pt x="2283" y="1734"/>
                    <a:pt x="2286" y="1733"/>
                    <a:pt x="2290" y="1736"/>
                  </a:cubicBezTo>
                  <a:cubicBezTo>
                    <a:pt x="2320" y="1723"/>
                    <a:pt x="2324" y="1728"/>
                    <a:pt x="2327" y="1727"/>
                  </a:cubicBezTo>
                  <a:cubicBezTo>
                    <a:pt x="2362" y="1721"/>
                    <a:pt x="2368" y="1720"/>
                    <a:pt x="2375" y="1722"/>
                  </a:cubicBezTo>
                  <a:cubicBezTo>
                    <a:pt x="2390" y="1719"/>
                    <a:pt x="2393" y="1717"/>
                    <a:pt x="2392" y="1720"/>
                  </a:cubicBezTo>
                  <a:cubicBezTo>
                    <a:pt x="2372" y="1728"/>
                    <a:pt x="2367" y="1729"/>
                    <a:pt x="2361" y="1731"/>
                  </a:cubicBezTo>
                  <a:cubicBezTo>
                    <a:pt x="2308" y="1755"/>
                    <a:pt x="2304" y="1761"/>
                    <a:pt x="2298" y="1760"/>
                  </a:cubicBezTo>
                  <a:cubicBezTo>
                    <a:pt x="2242" y="1780"/>
                    <a:pt x="2237" y="1788"/>
                    <a:pt x="2231" y="1789"/>
                  </a:cubicBezTo>
                  <a:cubicBezTo>
                    <a:pt x="2170" y="1810"/>
                    <a:pt x="2162" y="1801"/>
                    <a:pt x="2156" y="1807"/>
                  </a:cubicBezTo>
                  <a:cubicBezTo>
                    <a:pt x="2095" y="1819"/>
                    <a:pt x="2100" y="1815"/>
                    <a:pt x="2107" y="1818"/>
                  </a:cubicBezTo>
                  <a:cubicBezTo>
                    <a:pt x="2165" y="1813"/>
                    <a:pt x="2170" y="1809"/>
                    <a:pt x="2176" y="1812"/>
                  </a:cubicBezTo>
                  <a:cubicBezTo>
                    <a:pt x="2213" y="1802"/>
                    <a:pt x="2217" y="1801"/>
                    <a:pt x="2220" y="1802"/>
                  </a:cubicBezTo>
                  <a:cubicBezTo>
                    <a:pt x="2241" y="1796"/>
                    <a:pt x="2244" y="1795"/>
                    <a:pt x="2246" y="1794"/>
                  </a:cubicBezTo>
                  <a:cubicBezTo>
                    <a:pt x="2285" y="1773"/>
                    <a:pt x="2292" y="1778"/>
                    <a:pt x="2297" y="1772"/>
                  </a:cubicBezTo>
                  <a:cubicBezTo>
                    <a:pt x="2337" y="1755"/>
                    <a:pt x="2341" y="1746"/>
                    <a:pt x="2347" y="1748"/>
                  </a:cubicBezTo>
                  <a:cubicBezTo>
                    <a:pt x="2385" y="1733"/>
                    <a:pt x="2388" y="1732"/>
                    <a:pt x="2391" y="1730"/>
                  </a:cubicBezTo>
                  <a:cubicBezTo>
                    <a:pt x="2384" y="1739"/>
                    <a:pt x="2379" y="1735"/>
                    <a:pt x="2376" y="1741"/>
                  </a:cubicBezTo>
                  <a:cubicBezTo>
                    <a:pt x="2327" y="1774"/>
                    <a:pt x="2319" y="1772"/>
                    <a:pt x="2313" y="1780"/>
                  </a:cubicBezTo>
                  <a:cubicBezTo>
                    <a:pt x="2243" y="1805"/>
                    <a:pt x="2240" y="1810"/>
                    <a:pt x="2236" y="1810"/>
                  </a:cubicBezTo>
                  <a:cubicBezTo>
                    <a:pt x="2246" y="1810"/>
                    <a:pt x="2252" y="1812"/>
                    <a:pt x="2257" y="1809"/>
                  </a:cubicBezTo>
                  <a:cubicBezTo>
                    <a:pt x="2304" y="1801"/>
                    <a:pt x="2314" y="1795"/>
                    <a:pt x="2326" y="1796"/>
                  </a:cubicBezTo>
                  <a:cubicBezTo>
                    <a:pt x="2404" y="1775"/>
                    <a:pt x="2407" y="1767"/>
                    <a:pt x="2411" y="1767"/>
                  </a:cubicBezTo>
                  <a:cubicBezTo>
                    <a:pt x="2427" y="1756"/>
                    <a:pt x="2432" y="1761"/>
                    <a:pt x="2436" y="1757"/>
                  </a:cubicBezTo>
                  <a:cubicBezTo>
                    <a:pt x="2466" y="1752"/>
                    <a:pt x="2469" y="1743"/>
                    <a:pt x="2474" y="1746"/>
                  </a:cubicBezTo>
                  <a:cubicBezTo>
                    <a:pt x="2529" y="1737"/>
                    <a:pt x="2532" y="1736"/>
                    <a:pt x="2535" y="1737"/>
                  </a:cubicBezTo>
                  <a:cubicBezTo>
                    <a:pt x="2575" y="1744"/>
                    <a:pt x="2581" y="1741"/>
                    <a:pt x="2589" y="1744"/>
                  </a:cubicBezTo>
                  <a:cubicBezTo>
                    <a:pt x="2602" y="1749"/>
                    <a:pt x="2598" y="1755"/>
                    <a:pt x="2592" y="1751"/>
                  </a:cubicBezTo>
                  <a:cubicBezTo>
                    <a:pt x="2563" y="1751"/>
                    <a:pt x="2560" y="1751"/>
                    <a:pt x="2557" y="1749"/>
                  </a:cubicBezTo>
                  <a:cubicBezTo>
                    <a:pt x="2494" y="1753"/>
                    <a:pt x="2484" y="1761"/>
                    <a:pt x="2472" y="1758"/>
                  </a:cubicBezTo>
                  <a:cubicBezTo>
                    <a:pt x="2423" y="1782"/>
                    <a:pt x="2416" y="1784"/>
                    <a:pt x="2408" y="1786"/>
                  </a:cubicBezTo>
                  <a:cubicBezTo>
                    <a:pt x="2394" y="1796"/>
                    <a:pt x="2397" y="1794"/>
                    <a:pt x="2401" y="1794"/>
                  </a:cubicBezTo>
                  <a:cubicBezTo>
                    <a:pt x="2438" y="1779"/>
                    <a:pt x="2446" y="1783"/>
                    <a:pt x="2452" y="1776"/>
                  </a:cubicBezTo>
                  <a:cubicBezTo>
                    <a:pt x="2503" y="1763"/>
                    <a:pt x="2511" y="1764"/>
                    <a:pt x="2518" y="1759"/>
                  </a:cubicBezTo>
                  <a:cubicBezTo>
                    <a:pt x="2565" y="1757"/>
                    <a:pt x="2570" y="1763"/>
                    <a:pt x="2573" y="1759"/>
                  </a:cubicBezTo>
                  <a:cubicBezTo>
                    <a:pt x="2620" y="1769"/>
                    <a:pt x="2631" y="1766"/>
                    <a:pt x="2643" y="1772"/>
                  </a:cubicBezTo>
                  <a:cubicBezTo>
                    <a:pt x="2611" y="1778"/>
                    <a:pt x="2605" y="1773"/>
                    <a:pt x="2601" y="1776"/>
                  </a:cubicBezTo>
                  <a:cubicBezTo>
                    <a:pt x="2602" y="1780"/>
                    <a:pt x="2605" y="1784"/>
                    <a:pt x="2608" y="1785"/>
                  </a:cubicBezTo>
                  <a:cubicBezTo>
                    <a:pt x="2586" y="1812"/>
                    <a:pt x="2578" y="1817"/>
                    <a:pt x="2571" y="1826"/>
                  </a:cubicBezTo>
                  <a:cubicBezTo>
                    <a:pt x="2606" y="1818"/>
                    <a:pt x="2607" y="1814"/>
                    <a:pt x="2609" y="1815"/>
                  </a:cubicBezTo>
                  <a:cubicBezTo>
                    <a:pt x="2633" y="1804"/>
                    <a:pt x="2636" y="1801"/>
                    <a:pt x="2639" y="1801"/>
                  </a:cubicBezTo>
                  <a:cubicBezTo>
                    <a:pt x="2737" y="1829"/>
                    <a:pt x="2741" y="1818"/>
                    <a:pt x="2747" y="1820"/>
                  </a:cubicBezTo>
                  <a:close/>
                  <a:moveTo>
                    <a:pt x="2458" y="1578"/>
                  </a:moveTo>
                  <a:cubicBezTo>
                    <a:pt x="2449" y="1563"/>
                    <a:pt x="2450" y="1546"/>
                    <a:pt x="2442" y="1531"/>
                  </a:cubicBezTo>
                  <a:cubicBezTo>
                    <a:pt x="2439" y="1511"/>
                    <a:pt x="2436" y="1509"/>
                    <a:pt x="2437" y="1507"/>
                  </a:cubicBezTo>
                  <a:cubicBezTo>
                    <a:pt x="2411" y="1428"/>
                    <a:pt x="2409" y="1420"/>
                    <a:pt x="2409" y="1412"/>
                  </a:cubicBezTo>
                  <a:cubicBezTo>
                    <a:pt x="2389" y="1357"/>
                    <a:pt x="2382" y="1350"/>
                    <a:pt x="2382" y="1342"/>
                  </a:cubicBezTo>
                  <a:cubicBezTo>
                    <a:pt x="2364" y="1303"/>
                    <a:pt x="2365" y="1299"/>
                    <a:pt x="2360" y="1296"/>
                  </a:cubicBezTo>
                  <a:cubicBezTo>
                    <a:pt x="2332" y="1243"/>
                    <a:pt x="2335" y="1234"/>
                    <a:pt x="2328" y="1227"/>
                  </a:cubicBezTo>
                  <a:cubicBezTo>
                    <a:pt x="2315" y="1201"/>
                    <a:pt x="2318" y="1202"/>
                    <a:pt x="2320" y="1203"/>
                  </a:cubicBezTo>
                  <a:cubicBezTo>
                    <a:pt x="2332" y="1221"/>
                    <a:pt x="2335" y="1227"/>
                    <a:pt x="2337" y="1233"/>
                  </a:cubicBezTo>
                  <a:cubicBezTo>
                    <a:pt x="2363" y="1280"/>
                    <a:pt x="2365" y="1282"/>
                    <a:pt x="2365" y="1285"/>
                  </a:cubicBezTo>
                  <a:cubicBezTo>
                    <a:pt x="2386" y="1325"/>
                    <a:pt x="2384" y="1332"/>
                    <a:pt x="2391" y="1337"/>
                  </a:cubicBezTo>
                  <a:cubicBezTo>
                    <a:pt x="2411" y="1408"/>
                    <a:pt x="2417" y="1417"/>
                    <a:pt x="2417" y="1428"/>
                  </a:cubicBezTo>
                  <a:cubicBezTo>
                    <a:pt x="2424" y="1445"/>
                    <a:pt x="2423" y="1447"/>
                    <a:pt x="2423" y="1450"/>
                  </a:cubicBezTo>
                  <a:cubicBezTo>
                    <a:pt x="2436" y="1493"/>
                    <a:pt x="2437" y="1498"/>
                    <a:pt x="2440" y="1503"/>
                  </a:cubicBezTo>
                  <a:cubicBezTo>
                    <a:pt x="2452" y="1553"/>
                    <a:pt x="2455" y="1558"/>
                    <a:pt x="2455" y="1563"/>
                  </a:cubicBezTo>
                  <a:close/>
                  <a:moveTo>
                    <a:pt x="2179" y="1442"/>
                  </a:moveTo>
                  <a:cubicBezTo>
                    <a:pt x="2173" y="1440"/>
                    <a:pt x="2178" y="1436"/>
                    <a:pt x="2174" y="1434"/>
                  </a:cubicBezTo>
                  <a:cubicBezTo>
                    <a:pt x="2170" y="1428"/>
                    <a:pt x="2169" y="1421"/>
                    <a:pt x="2166" y="1415"/>
                  </a:cubicBezTo>
                  <a:cubicBezTo>
                    <a:pt x="2168" y="1413"/>
                    <a:pt x="2169" y="1417"/>
                    <a:pt x="2168" y="1419"/>
                  </a:cubicBezTo>
                  <a:cubicBezTo>
                    <a:pt x="2178" y="1428"/>
                    <a:pt x="2178" y="1439"/>
                    <a:pt x="2185" y="1449"/>
                  </a:cubicBezTo>
                  <a:cubicBezTo>
                    <a:pt x="2182" y="1453"/>
                    <a:pt x="2178" y="1444"/>
                    <a:pt x="2179" y="1442"/>
                  </a:cubicBezTo>
                  <a:close/>
                  <a:moveTo>
                    <a:pt x="1757" y="1164"/>
                  </a:moveTo>
                  <a:cubicBezTo>
                    <a:pt x="1755" y="1155"/>
                    <a:pt x="1745" y="1148"/>
                    <a:pt x="1741" y="1140"/>
                  </a:cubicBezTo>
                  <a:cubicBezTo>
                    <a:pt x="1746" y="1136"/>
                    <a:pt x="1744" y="1144"/>
                    <a:pt x="1748" y="1145"/>
                  </a:cubicBezTo>
                  <a:cubicBezTo>
                    <a:pt x="1749" y="1148"/>
                    <a:pt x="1752" y="1151"/>
                    <a:pt x="1756" y="1153"/>
                  </a:cubicBezTo>
                  <a:cubicBezTo>
                    <a:pt x="1756" y="1160"/>
                    <a:pt x="1762" y="1165"/>
                    <a:pt x="1768" y="1171"/>
                  </a:cubicBezTo>
                  <a:cubicBezTo>
                    <a:pt x="1762" y="1175"/>
                    <a:pt x="1763" y="1165"/>
                    <a:pt x="1757" y="1164"/>
                  </a:cubicBezTo>
                  <a:close/>
                  <a:moveTo>
                    <a:pt x="1772" y="1184"/>
                  </a:moveTo>
                  <a:cubicBezTo>
                    <a:pt x="1775" y="1176"/>
                    <a:pt x="1778" y="1188"/>
                    <a:pt x="1781" y="1190"/>
                  </a:cubicBezTo>
                  <a:cubicBezTo>
                    <a:pt x="1776" y="1195"/>
                    <a:pt x="1778" y="1185"/>
                    <a:pt x="1772" y="1184"/>
                  </a:cubicBezTo>
                  <a:close/>
                  <a:moveTo>
                    <a:pt x="1792" y="1208"/>
                  </a:moveTo>
                  <a:cubicBezTo>
                    <a:pt x="1790" y="1202"/>
                    <a:pt x="1796" y="1210"/>
                    <a:pt x="1798" y="1212"/>
                  </a:cubicBezTo>
                  <a:cubicBezTo>
                    <a:pt x="1794" y="1214"/>
                    <a:pt x="1794" y="1210"/>
                    <a:pt x="1792" y="1208"/>
                  </a:cubicBezTo>
                  <a:close/>
                  <a:moveTo>
                    <a:pt x="1692" y="1210"/>
                  </a:moveTo>
                  <a:cubicBezTo>
                    <a:pt x="1690" y="1206"/>
                    <a:pt x="1694" y="1209"/>
                    <a:pt x="1697" y="1210"/>
                  </a:cubicBezTo>
                  <a:cubicBezTo>
                    <a:pt x="1699" y="1214"/>
                    <a:pt x="1695" y="1212"/>
                    <a:pt x="1692" y="1210"/>
                  </a:cubicBezTo>
                  <a:close/>
                  <a:moveTo>
                    <a:pt x="1809" y="1293"/>
                  </a:moveTo>
                  <a:cubicBezTo>
                    <a:pt x="1805" y="1288"/>
                    <a:pt x="1803" y="1293"/>
                    <a:pt x="1799" y="1289"/>
                  </a:cubicBezTo>
                  <a:cubicBezTo>
                    <a:pt x="1741" y="1277"/>
                    <a:pt x="1733" y="1269"/>
                    <a:pt x="1726" y="1269"/>
                  </a:cubicBezTo>
                  <a:cubicBezTo>
                    <a:pt x="1661" y="1252"/>
                    <a:pt x="1655" y="1244"/>
                    <a:pt x="1652" y="1246"/>
                  </a:cubicBezTo>
                  <a:cubicBezTo>
                    <a:pt x="1628" y="1237"/>
                    <a:pt x="1626" y="1241"/>
                    <a:pt x="1622" y="1236"/>
                  </a:cubicBezTo>
                  <a:cubicBezTo>
                    <a:pt x="1588" y="1231"/>
                    <a:pt x="1583" y="1223"/>
                    <a:pt x="1581" y="1227"/>
                  </a:cubicBezTo>
                  <a:cubicBezTo>
                    <a:pt x="1489" y="1185"/>
                    <a:pt x="1485" y="1182"/>
                    <a:pt x="1480" y="1178"/>
                  </a:cubicBezTo>
                  <a:cubicBezTo>
                    <a:pt x="1531" y="1198"/>
                    <a:pt x="1536" y="1201"/>
                    <a:pt x="1539" y="1200"/>
                  </a:cubicBezTo>
                  <a:cubicBezTo>
                    <a:pt x="1564" y="1207"/>
                    <a:pt x="1569" y="1214"/>
                    <a:pt x="1571" y="1210"/>
                  </a:cubicBezTo>
                  <a:cubicBezTo>
                    <a:pt x="1644" y="1232"/>
                    <a:pt x="1651" y="1235"/>
                    <a:pt x="1658" y="1234"/>
                  </a:cubicBezTo>
                  <a:cubicBezTo>
                    <a:pt x="1704" y="1244"/>
                    <a:pt x="1709" y="1252"/>
                    <a:pt x="1713" y="1250"/>
                  </a:cubicBezTo>
                  <a:cubicBezTo>
                    <a:pt x="1739" y="1261"/>
                    <a:pt x="1741" y="1257"/>
                    <a:pt x="1745" y="1260"/>
                  </a:cubicBezTo>
                  <a:cubicBezTo>
                    <a:pt x="1820" y="1291"/>
                    <a:pt x="1826" y="1292"/>
                    <a:pt x="1831" y="1297"/>
                  </a:cubicBezTo>
                  <a:close/>
                  <a:moveTo>
                    <a:pt x="1831" y="1268"/>
                  </a:moveTo>
                  <a:cubicBezTo>
                    <a:pt x="1826" y="1265"/>
                    <a:pt x="1819" y="1261"/>
                    <a:pt x="1818" y="1257"/>
                  </a:cubicBezTo>
                  <a:cubicBezTo>
                    <a:pt x="1823" y="1253"/>
                    <a:pt x="1822" y="1263"/>
                    <a:pt x="1829" y="1264"/>
                  </a:cubicBezTo>
                  <a:cubicBezTo>
                    <a:pt x="1832" y="1266"/>
                    <a:pt x="1831" y="1268"/>
                    <a:pt x="1833" y="1270"/>
                  </a:cubicBezTo>
                  <a:cubicBezTo>
                    <a:pt x="1835" y="1271"/>
                    <a:pt x="1838" y="1273"/>
                    <a:pt x="1840" y="1274"/>
                  </a:cubicBezTo>
                  <a:cubicBezTo>
                    <a:pt x="1846" y="1280"/>
                    <a:pt x="1828" y="1271"/>
                    <a:pt x="1831" y="1268"/>
                  </a:cubicBezTo>
                  <a:close/>
                  <a:moveTo>
                    <a:pt x="2044" y="1428"/>
                  </a:moveTo>
                  <a:cubicBezTo>
                    <a:pt x="2047" y="1430"/>
                    <a:pt x="2049" y="1432"/>
                    <a:pt x="2051" y="1433"/>
                  </a:cubicBezTo>
                  <a:cubicBezTo>
                    <a:pt x="2054" y="1436"/>
                    <a:pt x="2050" y="1435"/>
                    <a:pt x="2048" y="1434"/>
                  </a:cubicBezTo>
                  <a:cubicBezTo>
                    <a:pt x="2046" y="1432"/>
                    <a:pt x="2044" y="1431"/>
                    <a:pt x="2041" y="1429"/>
                  </a:cubicBezTo>
                  <a:cubicBezTo>
                    <a:pt x="2039" y="1426"/>
                    <a:pt x="2042" y="1427"/>
                    <a:pt x="2044" y="1428"/>
                  </a:cubicBezTo>
                  <a:close/>
                  <a:moveTo>
                    <a:pt x="1955" y="1335"/>
                  </a:moveTo>
                  <a:cubicBezTo>
                    <a:pt x="1951" y="1337"/>
                    <a:pt x="1951" y="1333"/>
                    <a:pt x="1949" y="1331"/>
                  </a:cubicBezTo>
                  <a:cubicBezTo>
                    <a:pt x="1947" y="1325"/>
                    <a:pt x="1952" y="1333"/>
                    <a:pt x="1955" y="1335"/>
                  </a:cubicBezTo>
                  <a:close/>
                  <a:moveTo>
                    <a:pt x="1869" y="1239"/>
                  </a:moveTo>
                  <a:cubicBezTo>
                    <a:pt x="1861" y="1229"/>
                    <a:pt x="1854" y="1219"/>
                    <a:pt x="1847" y="1208"/>
                  </a:cubicBezTo>
                  <a:cubicBezTo>
                    <a:pt x="1805" y="1140"/>
                    <a:pt x="1798" y="1136"/>
                    <a:pt x="1797" y="1130"/>
                  </a:cubicBezTo>
                  <a:cubicBezTo>
                    <a:pt x="1778" y="1105"/>
                    <a:pt x="1779" y="1102"/>
                    <a:pt x="1775" y="1100"/>
                  </a:cubicBezTo>
                  <a:cubicBezTo>
                    <a:pt x="1751" y="1063"/>
                    <a:pt x="1751" y="1057"/>
                    <a:pt x="1744" y="1053"/>
                  </a:cubicBezTo>
                  <a:cubicBezTo>
                    <a:pt x="1704" y="986"/>
                    <a:pt x="1701" y="981"/>
                    <a:pt x="1696" y="976"/>
                  </a:cubicBezTo>
                  <a:cubicBezTo>
                    <a:pt x="1684" y="958"/>
                    <a:pt x="1675" y="954"/>
                    <a:pt x="1673" y="948"/>
                  </a:cubicBezTo>
                  <a:cubicBezTo>
                    <a:pt x="1619" y="895"/>
                    <a:pt x="1606" y="886"/>
                    <a:pt x="1597" y="877"/>
                  </a:cubicBezTo>
                  <a:cubicBezTo>
                    <a:pt x="1568" y="853"/>
                    <a:pt x="1573" y="858"/>
                    <a:pt x="1578" y="858"/>
                  </a:cubicBezTo>
                  <a:cubicBezTo>
                    <a:pt x="1631" y="889"/>
                    <a:pt x="1640" y="902"/>
                    <a:pt x="1659" y="913"/>
                  </a:cubicBezTo>
                  <a:cubicBezTo>
                    <a:pt x="1699" y="955"/>
                    <a:pt x="1703" y="959"/>
                    <a:pt x="1704" y="964"/>
                  </a:cubicBezTo>
                  <a:cubicBezTo>
                    <a:pt x="1739" y="1005"/>
                    <a:pt x="1743" y="1009"/>
                    <a:pt x="1744" y="1014"/>
                  </a:cubicBezTo>
                  <a:cubicBezTo>
                    <a:pt x="1791" y="1084"/>
                    <a:pt x="1790" y="1089"/>
                    <a:pt x="1796" y="1093"/>
                  </a:cubicBezTo>
                  <a:cubicBezTo>
                    <a:pt x="1830" y="1149"/>
                    <a:pt x="1831" y="1155"/>
                    <a:pt x="1836" y="1159"/>
                  </a:cubicBezTo>
                  <a:cubicBezTo>
                    <a:pt x="1862" y="1202"/>
                    <a:pt x="1869" y="1206"/>
                    <a:pt x="1870" y="1210"/>
                  </a:cubicBezTo>
                  <a:cubicBezTo>
                    <a:pt x="1892" y="1239"/>
                    <a:pt x="1898" y="1257"/>
                    <a:pt x="1914" y="1274"/>
                  </a:cubicBezTo>
                  <a:cubicBezTo>
                    <a:pt x="1924" y="1292"/>
                    <a:pt x="1926" y="1296"/>
                    <a:pt x="1930" y="1300"/>
                  </a:cubicBezTo>
                  <a:cubicBezTo>
                    <a:pt x="1924" y="1308"/>
                    <a:pt x="1924" y="1303"/>
                    <a:pt x="1916" y="1298"/>
                  </a:cubicBezTo>
                  <a:cubicBezTo>
                    <a:pt x="1898" y="1273"/>
                    <a:pt x="1892" y="1271"/>
                    <a:pt x="1894" y="1268"/>
                  </a:cubicBezTo>
                  <a:cubicBezTo>
                    <a:pt x="1873" y="1243"/>
                    <a:pt x="1868" y="1242"/>
                    <a:pt x="1869" y="1239"/>
                  </a:cubicBezTo>
                  <a:close/>
                  <a:moveTo>
                    <a:pt x="1913" y="1315"/>
                  </a:moveTo>
                  <a:cubicBezTo>
                    <a:pt x="1912" y="1309"/>
                    <a:pt x="1903" y="1305"/>
                    <a:pt x="1902" y="1300"/>
                  </a:cubicBezTo>
                  <a:cubicBezTo>
                    <a:pt x="1900" y="1295"/>
                    <a:pt x="1896" y="1290"/>
                    <a:pt x="1893" y="1286"/>
                  </a:cubicBezTo>
                  <a:cubicBezTo>
                    <a:pt x="1885" y="1276"/>
                    <a:pt x="1878" y="1267"/>
                    <a:pt x="1870" y="1257"/>
                  </a:cubicBezTo>
                  <a:cubicBezTo>
                    <a:pt x="1872" y="1255"/>
                    <a:pt x="1872" y="1260"/>
                    <a:pt x="1875" y="1261"/>
                  </a:cubicBezTo>
                  <a:cubicBezTo>
                    <a:pt x="1878" y="1263"/>
                    <a:pt x="1880" y="1264"/>
                    <a:pt x="1883" y="1266"/>
                  </a:cubicBezTo>
                  <a:cubicBezTo>
                    <a:pt x="1883" y="1271"/>
                    <a:pt x="1888" y="1276"/>
                    <a:pt x="1893" y="1281"/>
                  </a:cubicBezTo>
                  <a:cubicBezTo>
                    <a:pt x="1895" y="1286"/>
                    <a:pt x="1902" y="1291"/>
                    <a:pt x="1904" y="1296"/>
                  </a:cubicBezTo>
                  <a:cubicBezTo>
                    <a:pt x="1916" y="1305"/>
                    <a:pt x="1917" y="1316"/>
                    <a:pt x="1930" y="1324"/>
                  </a:cubicBezTo>
                  <a:cubicBezTo>
                    <a:pt x="1925" y="1330"/>
                    <a:pt x="1922" y="1318"/>
                    <a:pt x="1913" y="1315"/>
                  </a:cubicBezTo>
                  <a:close/>
                  <a:moveTo>
                    <a:pt x="1930" y="1329"/>
                  </a:moveTo>
                  <a:cubicBezTo>
                    <a:pt x="1931" y="1327"/>
                    <a:pt x="1933" y="1329"/>
                    <a:pt x="1935" y="1329"/>
                  </a:cubicBezTo>
                  <a:cubicBezTo>
                    <a:pt x="1949" y="1342"/>
                    <a:pt x="1959" y="1355"/>
                    <a:pt x="1978" y="1366"/>
                  </a:cubicBezTo>
                  <a:cubicBezTo>
                    <a:pt x="1984" y="1371"/>
                    <a:pt x="1986" y="1377"/>
                    <a:pt x="1994" y="1382"/>
                  </a:cubicBezTo>
                  <a:cubicBezTo>
                    <a:pt x="2000" y="1383"/>
                    <a:pt x="1993" y="1393"/>
                    <a:pt x="2000" y="1389"/>
                  </a:cubicBezTo>
                  <a:cubicBezTo>
                    <a:pt x="2001" y="1392"/>
                    <a:pt x="2005" y="1395"/>
                    <a:pt x="2007" y="1398"/>
                  </a:cubicBezTo>
                  <a:cubicBezTo>
                    <a:pt x="2009" y="1401"/>
                    <a:pt x="2019" y="1403"/>
                    <a:pt x="2016" y="1407"/>
                  </a:cubicBezTo>
                  <a:cubicBezTo>
                    <a:pt x="2019" y="1410"/>
                    <a:pt x="2027" y="1411"/>
                    <a:pt x="2021" y="1416"/>
                  </a:cubicBezTo>
                  <a:cubicBezTo>
                    <a:pt x="2020" y="1410"/>
                    <a:pt x="2016" y="1414"/>
                    <a:pt x="2010" y="1408"/>
                  </a:cubicBezTo>
                  <a:cubicBezTo>
                    <a:pt x="2004" y="1406"/>
                    <a:pt x="2007" y="1402"/>
                    <a:pt x="2001" y="1399"/>
                  </a:cubicBezTo>
                  <a:cubicBezTo>
                    <a:pt x="1994" y="1395"/>
                    <a:pt x="1987" y="1391"/>
                    <a:pt x="1981" y="1386"/>
                  </a:cubicBezTo>
                  <a:cubicBezTo>
                    <a:pt x="1962" y="1367"/>
                    <a:pt x="1947" y="1348"/>
                    <a:pt x="1930" y="1329"/>
                  </a:cubicBezTo>
                  <a:close/>
                  <a:moveTo>
                    <a:pt x="2085" y="1477"/>
                  </a:moveTo>
                  <a:cubicBezTo>
                    <a:pt x="2080" y="1475"/>
                    <a:pt x="2071" y="1475"/>
                    <a:pt x="2070" y="1469"/>
                  </a:cubicBezTo>
                  <a:cubicBezTo>
                    <a:pt x="1990" y="1424"/>
                    <a:pt x="1979" y="1423"/>
                    <a:pt x="1966" y="1413"/>
                  </a:cubicBezTo>
                  <a:cubicBezTo>
                    <a:pt x="1930" y="1402"/>
                    <a:pt x="1925" y="1399"/>
                    <a:pt x="1920" y="1398"/>
                  </a:cubicBezTo>
                  <a:cubicBezTo>
                    <a:pt x="1869" y="1380"/>
                    <a:pt x="1865" y="1380"/>
                    <a:pt x="1860" y="1379"/>
                  </a:cubicBezTo>
                  <a:cubicBezTo>
                    <a:pt x="1817" y="1362"/>
                    <a:pt x="1813" y="1365"/>
                    <a:pt x="1811" y="1362"/>
                  </a:cubicBezTo>
                  <a:cubicBezTo>
                    <a:pt x="1789" y="1359"/>
                    <a:pt x="1785" y="1355"/>
                    <a:pt x="1782" y="1354"/>
                  </a:cubicBezTo>
                  <a:cubicBezTo>
                    <a:pt x="1756" y="1348"/>
                    <a:pt x="1751" y="1344"/>
                    <a:pt x="1746" y="1345"/>
                  </a:cubicBezTo>
                  <a:cubicBezTo>
                    <a:pt x="1664" y="1323"/>
                    <a:pt x="1655" y="1321"/>
                    <a:pt x="1645" y="1320"/>
                  </a:cubicBezTo>
                  <a:cubicBezTo>
                    <a:pt x="1595" y="1300"/>
                    <a:pt x="1591" y="1302"/>
                    <a:pt x="1586" y="1299"/>
                  </a:cubicBezTo>
                  <a:cubicBezTo>
                    <a:pt x="1492" y="1254"/>
                    <a:pt x="1486" y="1250"/>
                    <a:pt x="1481" y="1247"/>
                  </a:cubicBezTo>
                  <a:cubicBezTo>
                    <a:pt x="1469" y="1238"/>
                    <a:pt x="1471" y="1238"/>
                    <a:pt x="1473" y="1240"/>
                  </a:cubicBezTo>
                  <a:cubicBezTo>
                    <a:pt x="1518" y="1254"/>
                    <a:pt x="1522" y="1251"/>
                    <a:pt x="1527" y="1257"/>
                  </a:cubicBezTo>
                  <a:cubicBezTo>
                    <a:pt x="1562" y="1261"/>
                    <a:pt x="1567" y="1267"/>
                    <a:pt x="1569" y="1264"/>
                  </a:cubicBezTo>
                  <a:cubicBezTo>
                    <a:pt x="1625" y="1276"/>
                    <a:pt x="1633" y="1283"/>
                    <a:pt x="1638" y="1279"/>
                  </a:cubicBezTo>
                  <a:cubicBezTo>
                    <a:pt x="1684" y="1292"/>
                    <a:pt x="1690" y="1288"/>
                    <a:pt x="1696" y="1294"/>
                  </a:cubicBezTo>
                  <a:cubicBezTo>
                    <a:pt x="1773" y="1307"/>
                    <a:pt x="1778" y="1311"/>
                    <a:pt x="1783" y="1309"/>
                  </a:cubicBezTo>
                  <a:cubicBezTo>
                    <a:pt x="1852" y="1335"/>
                    <a:pt x="1852" y="1330"/>
                    <a:pt x="1854" y="1336"/>
                  </a:cubicBezTo>
                  <a:cubicBezTo>
                    <a:pt x="1900" y="1360"/>
                    <a:pt x="1920" y="1367"/>
                    <a:pt x="1941" y="1378"/>
                  </a:cubicBezTo>
                  <a:cubicBezTo>
                    <a:pt x="2007" y="1419"/>
                    <a:pt x="2009" y="1421"/>
                    <a:pt x="2010" y="1424"/>
                  </a:cubicBezTo>
                  <a:cubicBezTo>
                    <a:pt x="2045" y="1442"/>
                    <a:pt x="2058" y="1451"/>
                    <a:pt x="2071" y="1459"/>
                  </a:cubicBezTo>
                  <a:close/>
                  <a:moveTo>
                    <a:pt x="2103" y="1489"/>
                  </a:moveTo>
                  <a:cubicBezTo>
                    <a:pt x="2101" y="1479"/>
                    <a:pt x="2115" y="1487"/>
                    <a:pt x="2120" y="1492"/>
                  </a:cubicBezTo>
                  <a:cubicBezTo>
                    <a:pt x="2115" y="1495"/>
                    <a:pt x="2108" y="1486"/>
                    <a:pt x="2103" y="1489"/>
                  </a:cubicBezTo>
                  <a:close/>
                  <a:moveTo>
                    <a:pt x="2129" y="1501"/>
                  </a:moveTo>
                  <a:cubicBezTo>
                    <a:pt x="2127" y="1499"/>
                    <a:pt x="2125" y="1498"/>
                    <a:pt x="2122" y="1496"/>
                  </a:cubicBezTo>
                  <a:cubicBezTo>
                    <a:pt x="2120" y="1493"/>
                    <a:pt x="2123" y="1494"/>
                    <a:pt x="2125" y="1495"/>
                  </a:cubicBezTo>
                  <a:cubicBezTo>
                    <a:pt x="2128" y="1497"/>
                    <a:pt x="2130" y="1499"/>
                    <a:pt x="2132" y="1500"/>
                  </a:cubicBezTo>
                  <a:cubicBezTo>
                    <a:pt x="2135" y="1503"/>
                    <a:pt x="2131" y="1502"/>
                    <a:pt x="2129" y="1501"/>
                  </a:cubicBezTo>
                  <a:close/>
                  <a:moveTo>
                    <a:pt x="1896" y="1675"/>
                  </a:moveTo>
                  <a:cubicBezTo>
                    <a:pt x="1900" y="1674"/>
                    <a:pt x="1904" y="1671"/>
                    <a:pt x="1909" y="1674"/>
                  </a:cubicBezTo>
                  <a:cubicBezTo>
                    <a:pt x="1905" y="1676"/>
                    <a:pt x="1901" y="1679"/>
                    <a:pt x="1896" y="1675"/>
                  </a:cubicBezTo>
                  <a:close/>
                  <a:moveTo>
                    <a:pt x="1925" y="1674"/>
                  </a:moveTo>
                  <a:cubicBezTo>
                    <a:pt x="1921" y="1676"/>
                    <a:pt x="1917" y="1673"/>
                    <a:pt x="1913" y="1676"/>
                  </a:cubicBezTo>
                  <a:cubicBezTo>
                    <a:pt x="1909" y="1672"/>
                    <a:pt x="1920" y="1675"/>
                    <a:pt x="1922" y="1672"/>
                  </a:cubicBezTo>
                  <a:cubicBezTo>
                    <a:pt x="1926" y="1672"/>
                    <a:pt x="1930" y="1671"/>
                    <a:pt x="1934" y="1669"/>
                  </a:cubicBezTo>
                  <a:cubicBezTo>
                    <a:pt x="1938" y="1674"/>
                    <a:pt x="1928" y="1675"/>
                    <a:pt x="1925" y="1674"/>
                  </a:cubicBezTo>
                  <a:close/>
                  <a:moveTo>
                    <a:pt x="2338" y="1593"/>
                  </a:moveTo>
                  <a:cubicBezTo>
                    <a:pt x="2325" y="1584"/>
                    <a:pt x="2325" y="1572"/>
                    <a:pt x="2313" y="1563"/>
                  </a:cubicBezTo>
                  <a:cubicBezTo>
                    <a:pt x="2300" y="1536"/>
                    <a:pt x="2298" y="1534"/>
                    <a:pt x="2295" y="1532"/>
                  </a:cubicBezTo>
                  <a:cubicBezTo>
                    <a:pt x="2280" y="1506"/>
                    <a:pt x="2281" y="1503"/>
                    <a:pt x="2279" y="1501"/>
                  </a:cubicBezTo>
                  <a:cubicBezTo>
                    <a:pt x="2246" y="1418"/>
                    <a:pt x="2250" y="1414"/>
                    <a:pt x="2247" y="1411"/>
                  </a:cubicBezTo>
                  <a:cubicBezTo>
                    <a:pt x="2234" y="1362"/>
                    <a:pt x="2234" y="1350"/>
                    <a:pt x="2232" y="1339"/>
                  </a:cubicBezTo>
                  <a:cubicBezTo>
                    <a:pt x="2221" y="1301"/>
                    <a:pt x="2226" y="1294"/>
                    <a:pt x="2221" y="1289"/>
                  </a:cubicBezTo>
                  <a:cubicBezTo>
                    <a:pt x="2218" y="1250"/>
                    <a:pt x="2217" y="1245"/>
                    <a:pt x="2217" y="1240"/>
                  </a:cubicBezTo>
                  <a:cubicBezTo>
                    <a:pt x="2208" y="1150"/>
                    <a:pt x="2203" y="1128"/>
                    <a:pt x="2204" y="1105"/>
                  </a:cubicBezTo>
                  <a:cubicBezTo>
                    <a:pt x="2212" y="1110"/>
                    <a:pt x="2208" y="1115"/>
                    <a:pt x="2211" y="1118"/>
                  </a:cubicBezTo>
                  <a:cubicBezTo>
                    <a:pt x="2216" y="1134"/>
                    <a:pt x="2217" y="1138"/>
                    <a:pt x="2216" y="1142"/>
                  </a:cubicBezTo>
                  <a:cubicBezTo>
                    <a:pt x="2231" y="1208"/>
                    <a:pt x="2233" y="1213"/>
                    <a:pt x="2231" y="1218"/>
                  </a:cubicBezTo>
                  <a:cubicBezTo>
                    <a:pt x="2238" y="1252"/>
                    <a:pt x="2239" y="1257"/>
                    <a:pt x="2239" y="1262"/>
                  </a:cubicBezTo>
                  <a:cubicBezTo>
                    <a:pt x="2254" y="1308"/>
                    <a:pt x="2253" y="1314"/>
                    <a:pt x="2253" y="1319"/>
                  </a:cubicBezTo>
                  <a:cubicBezTo>
                    <a:pt x="2264" y="1363"/>
                    <a:pt x="2264" y="1366"/>
                    <a:pt x="2262" y="1369"/>
                  </a:cubicBezTo>
                  <a:cubicBezTo>
                    <a:pt x="2267" y="1391"/>
                    <a:pt x="2271" y="1392"/>
                    <a:pt x="2272" y="1394"/>
                  </a:cubicBezTo>
                  <a:cubicBezTo>
                    <a:pt x="2277" y="1408"/>
                    <a:pt x="2269" y="1415"/>
                    <a:pt x="2276" y="1418"/>
                  </a:cubicBezTo>
                  <a:cubicBezTo>
                    <a:pt x="2285" y="1456"/>
                    <a:pt x="2288" y="1465"/>
                    <a:pt x="2294" y="1474"/>
                  </a:cubicBezTo>
                  <a:cubicBezTo>
                    <a:pt x="2320" y="1549"/>
                    <a:pt x="2331" y="1566"/>
                    <a:pt x="2344" y="1584"/>
                  </a:cubicBezTo>
                  <a:cubicBezTo>
                    <a:pt x="2370" y="1618"/>
                    <a:pt x="2377" y="1626"/>
                    <a:pt x="2384" y="1634"/>
                  </a:cubicBezTo>
                  <a:cubicBezTo>
                    <a:pt x="2352" y="1619"/>
                    <a:pt x="2350" y="1613"/>
                    <a:pt x="2346" y="1608"/>
                  </a:cubicBezTo>
                  <a:close/>
                  <a:moveTo>
                    <a:pt x="2312" y="1609"/>
                  </a:moveTo>
                  <a:cubicBezTo>
                    <a:pt x="2314" y="1613"/>
                    <a:pt x="2309" y="1610"/>
                    <a:pt x="2307" y="1608"/>
                  </a:cubicBezTo>
                  <a:cubicBezTo>
                    <a:pt x="2304" y="1605"/>
                    <a:pt x="2309" y="1607"/>
                    <a:pt x="2312" y="1609"/>
                  </a:cubicBezTo>
                  <a:close/>
                  <a:moveTo>
                    <a:pt x="2283" y="1582"/>
                  </a:moveTo>
                  <a:cubicBezTo>
                    <a:pt x="2279" y="1585"/>
                    <a:pt x="2273" y="1577"/>
                    <a:pt x="2269" y="1575"/>
                  </a:cubicBezTo>
                  <a:cubicBezTo>
                    <a:pt x="2243" y="1538"/>
                    <a:pt x="2248" y="1531"/>
                    <a:pt x="2241" y="1526"/>
                  </a:cubicBezTo>
                  <a:cubicBezTo>
                    <a:pt x="2223" y="1486"/>
                    <a:pt x="2216" y="1477"/>
                    <a:pt x="2215" y="1466"/>
                  </a:cubicBezTo>
                  <a:cubicBezTo>
                    <a:pt x="2190" y="1379"/>
                    <a:pt x="2188" y="1371"/>
                    <a:pt x="2188" y="1362"/>
                  </a:cubicBezTo>
                  <a:cubicBezTo>
                    <a:pt x="2176" y="1281"/>
                    <a:pt x="2179" y="1276"/>
                    <a:pt x="2178" y="1271"/>
                  </a:cubicBezTo>
                  <a:cubicBezTo>
                    <a:pt x="2181" y="1241"/>
                    <a:pt x="2174" y="1238"/>
                    <a:pt x="2176" y="1234"/>
                  </a:cubicBezTo>
                  <a:cubicBezTo>
                    <a:pt x="2174" y="1214"/>
                    <a:pt x="2172" y="1213"/>
                    <a:pt x="2170" y="1211"/>
                  </a:cubicBezTo>
                  <a:cubicBezTo>
                    <a:pt x="2170" y="1143"/>
                    <a:pt x="2173" y="1139"/>
                    <a:pt x="2168" y="1136"/>
                  </a:cubicBezTo>
                  <a:cubicBezTo>
                    <a:pt x="2169" y="1098"/>
                    <a:pt x="2165" y="1092"/>
                    <a:pt x="2169" y="1084"/>
                  </a:cubicBezTo>
                  <a:cubicBezTo>
                    <a:pt x="2166" y="1056"/>
                    <a:pt x="2165" y="1049"/>
                    <a:pt x="2162" y="1043"/>
                  </a:cubicBezTo>
                  <a:cubicBezTo>
                    <a:pt x="2168" y="1063"/>
                    <a:pt x="2172" y="1068"/>
                    <a:pt x="2170" y="1075"/>
                  </a:cubicBezTo>
                  <a:cubicBezTo>
                    <a:pt x="2178" y="1149"/>
                    <a:pt x="2179" y="1151"/>
                    <a:pt x="2179" y="1154"/>
                  </a:cubicBezTo>
                  <a:cubicBezTo>
                    <a:pt x="2183" y="1192"/>
                    <a:pt x="2179" y="1205"/>
                    <a:pt x="2183" y="1217"/>
                  </a:cubicBezTo>
                  <a:cubicBezTo>
                    <a:pt x="2184" y="1273"/>
                    <a:pt x="2187" y="1274"/>
                    <a:pt x="2188" y="1275"/>
                  </a:cubicBezTo>
                  <a:cubicBezTo>
                    <a:pt x="2185" y="1300"/>
                    <a:pt x="2190" y="1311"/>
                    <a:pt x="2188" y="1322"/>
                  </a:cubicBezTo>
                  <a:cubicBezTo>
                    <a:pt x="2190" y="1347"/>
                    <a:pt x="2195" y="1352"/>
                    <a:pt x="2193" y="1358"/>
                  </a:cubicBezTo>
                  <a:cubicBezTo>
                    <a:pt x="2200" y="1387"/>
                    <a:pt x="2198" y="1390"/>
                    <a:pt x="2202" y="1392"/>
                  </a:cubicBezTo>
                  <a:cubicBezTo>
                    <a:pt x="2207" y="1422"/>
                    <a:pt x="2207" y="1424"/>
                    <a:pt x="2210" y="1426"/>
                  </a:cubicBezTo>
                  <a:cubicBezTo>
                    <a:pt x="2224" y="1466"/>
                    <a:pt x="2227" y="1472"/>
                    <a:pt x="2229" y="1478"/>
                  </a:cubicBezTo>
                  <a:cubicBezTo>
                    <a:pt x="2247" y="1516"/>
                    <a:pt x="2252" y="1521"/>
                    <a:pt x="2254" y="1526"/>
                  </a:cubicBezTo>
                  <a:cubicBezTo>
                    <a:pt x="2293" y="1592"/>
                    <a:pt x="2287" y="1583"/>
                    <a:pt x="2283" y="1582"/>
                  </a:cubicBezTo>
                  <a:close/>
                  <a:moveTo>
                    <a:pt x="1740" y="1574"/>
                  </a:moveTo>
                  <a:cubicBezTo>
                    <a:pt x="1744" y="1570"/>
                    <a:pt x="1750" y="1576"/>
                    <a:pt x="1754" y="1573"/>
                  </a:cubicBezTo>
                  <a:cubicBezTo>
                    <a:pt x="1756" y="1578"/>
                    <a:pt x="1744" y="1577"/>
                    <a:pt x="1740" y="1574"/>
                  </a:cubicBezTo>
                  <a:close/>
                  <a:moveTo>
                    <a:pt x="2122" y="1606"/>
                  </a:moveTo>
                  <a:cubicBezTo>
                    <a:pt x="2120" y="1606"/>
                    <a:pt x="2118" y="1606"/>
                    <a:pt x="2116" y="1604"/>
                  </a:cubicBezTo>
                  <a:cubicBezTo>
                    <a:pt x="2112" y="1609"/>
                    <a:pt x="2107" y="1602"/>
                    <a:pt x="2104" y="1607"/>
                  </a:cubicBezTo>
                  <a:cubicBezTo>
                    <a:pt x="2095" y="1605"/>
                    <a:pt x="2086" y="1605"/>
                    <a:pt x="2078" y="1606"/>
                  </a:cubicBezTo>
                  <a:cubicBezTo>
                    <a:pt x="2076" y="1602"/>
                    <a:pt x="2080" y="1601"/>
                    <a:pt x="2082" y="1603"/>
                  </a:cubicBezTo>
                  <a:cubicBezTo>
                    <a:pt x="2085" y="1601"/>
                    <a:pt x="2087" y="1602"/>
                    <a:pt x="2090" y="1600"/>
                  </a:cubicBezTo>
                  <a:cubicBezTo>
                    <a:pt x="2103" y="1604"/>
                    <a:pt x="2114" y="1601"/>
                    <a:pt x="2127" y="1604"/>
                  </a:cubicBezTo>
                  <a:cubicBezTo>
                    <a:pt x="2129" y="1608"/>
                    <a:pt x="2124" y="1603"/>
                    <a:pt x="2122" y="1606"/>
                  </a:cubicBezTo>
                  <a:close/>
                  <a:moveTo>
                    <a:pt x="2163" y="1612"/>
                  </a:moveTo>
                  <a:cubicBezTo>
                    <a:pt x="2155" y="1605"/>
                    <a:pt x="2150" y="1613"/>
                    <a:pt x="2143" y="1607"/>
                  </a:cubicBezTo>
                  <a:cubicBezTo>
                    <a:pt x="2149" y="1604"/>
                    <a:pt x="2157" y="1610"/>
                    <a:pt x="2163" y="1607"/>
                  </a:cubicBezTo>
                  <a:cubicBezTo>
                    <a:pt x="2170" y="1609"/>
                    <a:pt x="2176" y="1607"/>
                    <a:pt x="2183" y="1610"/>
                  </a:cubicBezTo>
                  <a:cubicBezTo>
                    <a:pt x="2177" y="1614"/>
                    <a:pt x="2169" y="1607"/>
                    <a:pt x="2163" y="1612"/>
                  </a:cubicBezTo>
                  <a:close/>
                  <a:moveTo>
                    <a:pt x="2136" y="1597"/>
                  </a:moveTo>
                  <a:cubicBezTo>
                    <a:pt x="2121" y="1593"/>
                    <a:pt x="2108" y="1597"/>
                    <a:pt x="2093" y="1592"/>
                  </a:cubicBezTo>
                  <a:cubicBezTo>
                    <a:pt x="2045" y="1594"/>
                    <a:pt x="2037" y="1586"/>
                    <a:pt x="2031" y="1590"/>
                  </a:cubicBezTo>
                  <a:cubicBezTo>
                    <a:pt x="1983" y="1587"/>
                    <a:pt x="1975" y="1581"/>
                    <a:pt x="1968" y="1582"/>
                  </a:cubicBezTo>
                  <a:cubicBezTo>
                    <a:pt x="1908" y="1577"/>
                    <a:pt x="1900" y="1579"/>
                    <a:pt x="1892" y="1578"/>
                  </a:cubicBezTo>
                  <a:cubicBezTo>
                    <a:pt x="1837" y="1574"/>
                    <a:pt x="1834" y="1581"/>
                    <a:pt x="1829" y="1579"/>
                  </a:cubicBezTo>
                  <a:cubicBezTo>
                    <a:pt x="1800" y="1581"/>
                    <a:pt x="1795" y="1578"/>
                    <a:pt x="1791" y="1580"/>
                  </a:cubicBezTo>
                  <a:cubicBezTo>
                    <a:pt x="1763" y="1577"/>
                    <a:pt x="1761" y="1578"/>
                    <a:pt x="1758" y="1576"/>
                  </a:cubicBezTo>
                  <a:cubicBezTo>
                    <a:pt x="1803" y="1569"/>
                    <a:pt x="1810" y="1577"/>
                    <a:pt x="1815" y="1572"/>
                  </a:cubicBezTo>
                  <a:cubicBezTo>
                    <a:pt x="1874" y="1569"/>
                    <a:pt x="1885" y="1570"/>
                    <a:pt x="1896" y="1568"/>
                  </a:cubicBezTo>
                  <a:cubicBezTo>
                    <a:pt x="1919" y="1569"/>
                    <a:pt x="1925" y="1568"/>
                    <a:pt x="1931" y="1568"/>
                  </a:cubicBezTo>
                  <a:cubicBezTo>
                    <a:pt x="2035" y="1570"/>
                    <a:pt x="2040" y="1567"/>
                    <a:pt x="2045" y="1565"/>
                  </a:cubicBezTo>
                  <a:cubicBezTo>
                    <a:pt x="2098" y="1575"/>
                    <a:pt x="2102" y="1569"/>
                    <a:pt x="2108" y="1573"/>
                  </a:cubicBezTo>
                  <a:cubicBezTo>
                    <a:pt x="2163" y="1582"/>
                    <a:pt x="2170" y="1579"/>
                    <a:pt x="2179" y="1581"/>
                  </a:cubicBezTo>
                  <a:cubicBezTo>
                    <a:pt x="2237" y="1589"/>
                    <a:pt x="2242" y="1593"/>
                    <a:pt x="2247" y="1595"/>
                  </a:cubicBezTo>
                  <a:cubicBezTo>
                    <a:pt x="2303" y="1622"/>
                    <a:pt x="2298" y="1615"/>
                    <a:pt x="2295" y="1619"/>
                  </a:cubicBezTo>
                  <a:cubicBezTo>
                    <a:pt x="2268" y="1612"/>
                    <a:pt x="2265" y="1611"/>
                    <a:pt x="2262" y="1613"/>
                  </a:cubicBezTo>
                  <a:cubicBezTo>
                    <a:pt x="2233" y="1606"/>
                    <a:pt x="2227" y="1610"/>
                    <a:pt x="2220" y="1605"/>
                  </a:cubicBezTo>
                  <a:close/>
                  <a:moveTo>
                    <a:pt x="2192" y="1611"/>
                  </a:moveTo>
                  <a:cubicBezTo>
                    <a:pt x="2202" y="1607"/>
                    <a:pt x="2214" y="1618"/>
                    <a:pt x="2223" y="1613"/>
                  </a:cubicBezTo>
                  <a:cubicBezTo>
                    <a:pt x="2229" y="1618"/>
                    <a:pt x="2232" y="1613"/>
                    <a:pt x="2238" y="1618"/>
                  </a:cubicBezTo>
                  <a:cubicBezTo>
                    <a:pt x="2229" y="1621"/>
                    <a:pt x="2219" y="1618"/>
                    <a:pt x="2210" y="1620"/>
                  </a:cubicBezTo>
                  <a:cubicBezTo>
                    <a:pt x="2204" y="1613"/>
                    <a:pt x="2201" y="1614"/>
                    <a:pt x="2192" y="1611"/>
                  </a:cubicBezTo>
                  <a:close/>
                  <a:moveTo>
                    <a:pt x="2359" y="1648"/>
                  </a:moveTo>
                  <a:cubicBezTo>
                    <a:pt x="2350" y="1648"/>
                    <a:pt x="2340" y="1646"/>
                    <a:pt x="2331" y="1643"/>
                  </a:cubicBezTo>
                  <a:cubicBezTo>
                    <a:pt x="2272" y="1643"/>
                    <a:pt x="2262" y="1642"/>
                    <a:pt x="2252" y="1643"/>
                  </a:cubicBezTo>
                  <a:cubicBezTo>
                    <a:pt x="2215" y="1643"/>
                    <a:pt x="2206" y="1645"/>
                    <a:pt x="2197" y="1648"/>
                  </a:cubicBezTo>
                  <a:cubicBezTo>
                    <a:pt x="2162" y="1647"/>
                    <a:pt x="2159" y="1648"/>
                    <a:pt x="2156" y="1650"/>
                  </a:cubicBezTo>
                  <a:cubicBezTo>
                    <a:pt x="2111" y="1653"/>
                    <a:pt x="2105" y="1655"/>
                    <a:pt x="2099" y="1653"/>
                  </a:cubicBezTo>
                  <a:cubicBezTo>
                    <a:pt x="2047" y="1658"/>
                    <a:pt x="2036" y="1668"/>
                    <a:pt x="2022" y="1662"/>
                  </a:cubicBezTo>
                  <a:cubicBezTo>
                    <a:pt x="1972" y="1672"/>
                    <a:pt x="1965" y="1667"/>
                    <a:pt x="1961" y="1672"/>
                  </a:cubicBezTo>
                  <a:cubicBezTo>
                    <a:pt x="1975" y="1667"/>
                    <a:pt x="1980" y="1666"/>
                    <a:pt x="1984" y="1664"/>
                  </a:cubicBezTo>
                  <a:cubicBezTo>
                    <a:pt x="2034" y="1657"/>
                    <a:pt x="2039" y="1656"/>
                    <a:pt x="2044" y="1653"/>
                  </a:cubicBezTo>
                  <a:cubicBezTo>
                    <a:pt x="2104" y="1640"/>
                    <a:pt x="2107" y="1644"/>
                    <a:pt x="2108" y="1644"/>
                  </a:cubicBezTo>
                  <a:cubicBezTo>
                    <a:pt x="2138" y="1640"/>
                    <a:pt x="2142" y="1636"/>
                    <a:pt x="2147" y="1636"/>
                  </a:cubicBezTo>
                  <a:cubicBezTo>
                    <a:pt x="2200" y="1630"/>
                    <a:pt x="2210" y="1630"/>
                    <a:pt x="2219" y="1626"/>
                  </a:cubicBezTo>
                  <a:cubicBezTo>
                    <a:pt x="2283" y="1625"/>
                    <a:pt x="2292" y="1629"/>
                    <a:pt x="2301" y="1625"/>
                  </a:cubicBezTo>
                  <a:cubicBezTo>
                    <a:pt x="2346" y="1636"/>
                    <a:pt x="2349" y="1632"/>
                    <a:pt x="2353" y="1637"/>
                  </a:cubicBezTo>
                  <a:cubicBezTo>
                    <a:pt x="2379" y="1653"/>
                    <a:pt x="2369" y="1650"/>
                    <a:pt x="2359" y="1648"/>
                  </a:cubicBezTo>
                  <a:close/>
                  <a:moveTo>
                    <a:pt x="2400" y="1637"/>
                  </a:moveTo>
                  <a:cubicBezTo>
                    <a:pt x="2396" y="1633"/>
                    <a:pt x="2393" y="1630"/>
                    <a:pt x="2392" y="1626"/>
                  </a:cubicBezTo>
                  <a:cubicBezTo>
                    <a:pt x="2354" y="1588"/>
                    <a:pt x="2357" y="1584"/>
                    <a:pt x="2351" y="1581"/>
                  </a:cubicBezTo>
                  <a:cubicBezTo>
                    <a:pt x="2342" y="1567"/>
                    <a:pt x="2343" y="1563"/>
                    <a:pt x="2336" y="1560"/>
                  </a:cubicBezTo>
                  <a:cubicBezTo>
                    <a:pt x="2326" y="1534"/>
                    <a:pt x="2326" y="1532"/>
                    <a:pt x="2322" y="1530"/>
                  </a:cubicBezTo>
                  <a:cubicBezTo>
                    <a:pt x="2314" y="1505"/>
                    <a:pt x="2313" y="1503"/>
                    <a:pt x="2310" y="1501"/>
                  </a:cubicBezTo>
                  <a:cubicBezTo>
                    <a:pt x="2283" y="1420"/>
                    <a:pt x="2281" y="1399"/>
                    <a:pt x="2273" y="1379"/>
                  </a:cubicBezTo>
                  <a:cubicBezTo>
                    <a:pt x="2269" y="1352"/>
                    <a:pt x="2267" y="1350"/>
                    <a:pt x="2268" y="1347"/>
                  </a:cubicBezTo>
                  <a:cubicBezTo>
                    <a:pt x="2242" y="1235"/>
                    <a:pt x="2241" y="1214"/>
                    <a:pt x="2238" y="1193"/>
                  </a:cubicBezTo>
                  <a:cubicBezTo>
                    <a:pt x="2224" y="1128"/>
                    <a:pt x="2217" y="1126"/>
                    <a:pt x="2219" y="1123"/>
                  </a:cubicBezTo>
                  <a:cubicBezTo>
                    <a:pt x="2215" y="1109"/>
                    <a:pt x="2210" y="1106"/>
                    <a:pt x="2213" y="1101"/>
                  </a:cubicBezTo>
                  <a:cubicBezTo>
                    <a:pt x="2196" y="1059"/>
                    <a:pt x="2196" y="1046"/>
                    <a:pt x="2191" y="1034"/>
                  </a:cubicBezTo>
                  <a:cubicBezTo>
                    <a:pt x="2202" y="1049"/>
                    <a:pt x="2208" y="1051"/>
                    <a:pt x="2204" y="1055"/>
                  </a:cubicBezTo>
                  <a:cubicBezTo>
                    <a:pt x="2229" y="1118"/>
                    <a:pt x="2228" y="1125"/>
                    <a:pt x="2228" y="1132"/>
                  </a:cubicBezTo>
                  <a:cubicBezTo>
                    <a:pt x="2238" y="1157"/>
                    <a:pt x="2240" y="1164"/>
                    <a:pt x="2239" y="1171"/>
                  </a:cubicBezTo>
                  <a:cubicBezTo>
                    <a:pt x="2249" y="1196"/>
                    <a:pt x="2250" y="1203"/>
                    <a:pt x="2253" y="1209"/>
                  </a:cubicBezTo>
                  <a:cubicBezTo>
                    <a:pt x="2263" y="1272"/>
                    <a:pt x="2273" y="1273"/>
                    <a:pt x="2267" y="1278"/>
                  </a:cubicBezTo>
                  <a:cubicBezTo>
                    <a:pt x="2281" y="1332"/>
                    <a:pt x="2277" y="1339"/>
                    <a:pt x="2284" y="1344"/>
                  </a:cubicBezTo>
                  <a:cubicBezTo>
                    <a:pt x="2289" y="1378"/>
                    <a:pt x="2290" y="1381"/>
                    <a:pt x="2291" y="1383"/>
                  </a:cubicBezTo>
                  <a:cubicBezTo>
                    <a:pt x="2296" y="1417"/>
                    <a:pt x="2302" y="1419"/>
                    <a:pt x="2299" y="1423"/>
                  </a:cubicBezTo>
                  <a:cubicBezTo>
                    <a:pt x="2317" y="1474"/>
                    <a:pt x="2318" y="1477"/>
                    <a:pt x="2319" y="1480"/>
                  </a:cubicBezTo>
                  <a:cubicBezTo>
                    <a:pt x="2347" y="1548"/>
                    <a:pt x="2356" y="1560"/>
                    <a:pt x="2362" y="1572"/>
                  </a:cubicBezTo>
                  <a:cubicBezTo>
                    <a:pt x="2380" y="1603"/>
                    <a:pt x="2387" y="1605"/>
                    <a:pt x="2385" y="1608"/>
                  </a:cubicBezTo>
                  <a:close/>
                  <a:moveTo>
                    <a:pt x="2413" y="1653"/>
                  </a:moveTo>
                  <a:cubicBezTo>
                    <a:pt x="2415" y="1651"/>
                    <a:pt x="2415" y="1650"/>
                    <a:pt x="2414" y="1648"/>
                  </a:cubicBezTo>
                  <a:cubicBezTo>
                    <a:pt x="2420" y="1646"/>
                    <a:pt x="2429" y="1657"/>
                    <a:pt x="2432" y="1660"/>
                  </a:cubicBezTo>
                  <a:cubicBezTo>
                    <a:pt x="2423" y="1663"/>
                    <a:pt x="2421" y="1654"/>
                    <a:pt x="2413" y="1653"/>
                  </a:cubicBezTo>
                  <a:close/>
                  <a:moveTo>
                    <a:pt x="2424" y="1676"/>
                  </a:moveTo>
                  <a:cubicBezTo>
                    <a:pt x="2425" y="1674"/>
                    <a:pt x="2427" y="1672"/>
                    <a:pt x="2428" y="1671"/>
                  </a:cubicBezTo>
                  <a:cubicBezTo>
                    <a:pt x="2431" y="1670"/>
                    <a:pt x="2436" y="1673"/>
                    <a:pt x="2440" y="1676"/>
                  </a:cubicBezTo>
                  <a:cubicBezTo>
                    <a:pt x="2435" y="1678"/>
                    <a:pt x="2430" y="1678"/>
                    <a:pt x="2424" y="1676"/>
                  </a:cubicBezTo>
                  <a:close/>
                  <a:moveTo>
                    <a:pt x="2495" y="1640"/>
                  </a:moveTo>
                  <a:cubicBezTo>
                    <a:pt x="2491" y="1633"/>
                    <a:pt x="2501" y="1639"/>
                    <a:pt x="2500" y="1640"/>
                  </a:cubicBezTo>
                  <a:cubicBezTo>
                    <a:pt x="2500" y="1642"/>
                    <a:pt x="2496" y="1641"/>
                    <a:pt x="2495" y="1640"/>
                  </a:cubicBezTo>
                  <a:close/>
                  <a:moveTo>
                    <a:pt x="2460" y="1737"/>
                  </a:moveTo>
                  <a:cubicBezTo>
                    <a:pt x="2456" y="1739"/>
                    <a:pt x="2452" y="1742"/>
                    <a:pt x="2447" y="1741"/>
                  </a:cubicBezTo>
                  <a:cubicBezTo>
                    <a:pt x="2443" y="1744"/>
                    <a:pt x="2438" y="1748"/>
                    <a:pt x="2433" y="1745"/>
                  </a:cubicBezTo>
                  <a:cubicBezTo>
                    <a:pt x="2430" y="1752"/>
                    <a:pt x="2425" y="1751"/>
                    <a:pt x="2421" y="1752"/>
                  </a:cubicBezTo>
                  <a:cubicBezTo>
                    <a:pt x="2418" y="1759"/>
                    <a:pt x="2412" y="1754"/>
                    <a:pt x="2409" y="1758"/>
                  </a:cubicBezTo>
                  <a:cubicBezTo>
                    <a:pt x="2407" y="1756"/>
                    <a:pt x="2406" y="1759"/>
                    <a:pt x="2405" y="1760"/>
                  </a:cubicBezTo>
                  <a:cubicBezTo>
                    <a:pt x="2403" y="1761"/>
                    <a:pt x="2403" y="1760"/>
                    <a:pt x="2402" y="1761"/>
                  </a:cubicBezTo>
                  <a:cubicBezTo>
                    <a:pt x="2400" y="1762"/>
                    <a:pt x="2395" y="1763"/>
                    <a:pt x="2393" y="1766"/>
                  </a:cubicBezTo>
                  <a:cubicBezTo>
                    <a:pt x="2392" y="1767"/>
                    <a:pt x="2387" y="1770"/>
                    <a:pt x="2383" y="1769"/>
                  </a:cubicBezTo>
                  <a:cubicBezTo>
                    <a:pt x="2375" y="1775"/>
                    <a:pt x="2367" y="1777"/>
                    <a:pt x="2358" y="1779"/>
                  </a:cubicBezTo>
                  <a:cubicBezTo>
                    <a:pt x="2357" y="1784"/>
                    <a:pt x="2353" y="1779"/>
                    <a:pt x="2351" y="1782"/>
                  </a:cubicBezTo>
                  <a:cubicBezTo>
                    <a:pt x="2349" y="1783"/>
                    <a:pt x="2347" y="1784"/>
                    <a:pt x="2345" y="1783"/>
                  </a:cubicBezTo>
                  <a:cubicBezTo>
                    <a:pt x="2340" y="1784"/>
                    <a:pt x="2337" y="1789"/>
                    <a:pt x="2332" y="1787"/>
                  </a:cubicBezTo>
                  <a:cubicBezTo>
                    <a:pt x="2328" y="1791"/>
                    <a:pt x="2322" y="1788"/>
                    <a:pt x="2318" y="1792"/>
                  </a:cubicBezTo>
                  <a:cubicBezTo>
                    <a:pt x="2316" y="1791"/>
                    <a:pt x="2315" y="1794"/>
                    <a:pt x="2312" y="1793"/>
                  </a:cubicBezTo>
                  <a:cubicBezTo>
                    <a:pt x="2310" y="1793"/>
                    <a:pt x="2308" y="1792"/>
                    <a:pt x="2306" y="1794"/>
                  </a:cubicBezTo>
                  <a:cubicBezTo>
                    <a:pt x="2303" y="1789"/>
                    <a:pt x="2313" y="1789"/>
                    <a:pt x="2316" y="1787"/>
                  </a:cubicBezTo>
                  <a:cubicBezTo>
                    <a:pt x="2320" y="1785"/>
                    <a:pt x="2322" y="1778"/>
                    <a:pt x="2327" y="1782"/>
                  </a:cubicBezTo>
                  <a:cubicBezTo>
                    <a:pt x="2330" y="1775"/>
                    <a:pt x="2335" y="1776"/>
                    <a:pt x="2338" y="1773"/>
                  </a:cubicBezTo>
                  <a:cubicBezTo>
                    <a:pt x="2341" y="1768"/>
                    <a:pt x="2346" y="1771"/>
                    <a:pt x="2349" y="1765"/>
                  </a:cubicBezTo>
                  <a:cubicBezTo>
                    <a:pt x="2358" y="1765"/>
                    <a:pt x="2364" y="1757"/>
                    <a:pt x="2372" y="1754"/>
                  </a:cubicBezTo>
                  <a:cubicBezTo>
                    <a:pt x="2379" y="1748"/>
                    <a:pt x="2388" y="1748"/>
                    <a:pt x="2395" y="1740"/>
                  </a:cubicBezTo>
                  <a:cubicBezTo>
                    <a:pt x="2406" y="1740"/>
                    <a:pt x="2416" y="1734"/>
                    <a:pt x="2427" y="1730"/>
                  </a:cubicBezTo>
                  <a:cubicBezTo>
                    <a:pt x="2431" y="1731"/>
                    <a:pt x="2435" y="1730"/>
                    <a:pt x="2439" y="1728"/>
                  </a:cubicBezTo>
                  <a:cubicBezTo>
                    <a:pt x="2445" y="1735"/>
                    <a:pt x="2447" y="1723"/>
                    <a:pt x="2452" y="1729"/>
                  </a:cubicBezTo>
                  <a:cubicBezTo>
                    <a:pt x="2459" y="1724"/>
                    <a:pt x="2468" y="1724"/>
                    <a:pt x="2476" y="1721"/>
                  </a:cubicBezTo>
                  <a:cubicBezTo>
                    <a:pt x="2489" y="1725"/>
                    <a:pt x="2501" y="1721"/>
                    <a:pt x="2514" y="1726"/>
                  </a:cubicBezTo>
                  <a:cubicBezTo>
                    <a:pt x="2496" y="1729"/>
                    <a:pt x="2478" y="1734"/>
                    <a:pt x="2460" y="1737"/>
                  </a:cubicBezTo>
                  <a:close/>
                  <a:moveTo>
                    <a:pt x="2511" y="1687"/>
                  </a:moveTo>
                  <a:cubicBezTo>
                    <a:pt x="2510" y="1683"/>
                    <a:pt x="2508" y="1680"/>
                    <a:pt x="2508" y="1677"/>
                  </a:cubicBezTo>
                  <a:cubicBezTo>
                    <a:pt x="2502" y="1671"/>
                    <a:pt x="2503" y="1664"/>
                    <a:pt x="2496" y="1658"/>
                  </a:cubicBezTo>
                  <a:cubicBezTo>
                    <a:pt x="2500" y="1655"/>
                    <a:pt x="2505" y="1664"/>
                    <a:pt x="2504" y="1666"/>
                  </a:cubicBezTo>
                  <a:cubicBezTo>
                    <a:pt x="2509" y="1669"/>
                    <a:pt x="2508" y="1673"/>
                    <a:pt x="2511" y="1676"/>
                  </a:cubicBezTo>
                  <a:cubicBezTo>
                    <a:pt x="2513" y="1677"/>
                    <a:pt x="2511" y="1680"/>
                    <a:pt x="2512" y="1682"/>
                  </a:cubicBezTo>
                  <a:cubicBezTo>
                    <a:pt x="2512" y="1683"/>
                    <a:pt x="2515" y="1684"/>
                    <a:pt x="2515" y="1684"/>
                  </a:cubicBezTo>
                  <a:cubicBezTo>
                    <a:pt x="2515" y="1685"/>
                    <a:pt x="2514" y="1686"/>
                    <a:pt x="2514" y="1686"/>
                  </a:cubicBezTo>
                  <a:cubicBezTo>
                    <a:pt x="2515" y="1689"/>
                    <a:pt x="2523" y="1693"/>
                    <a:pt x="2518" y="1697"/>
                  </a:cubicBezTo>
                  <a:cubicBezTo>
                    <a:pt x="2511" y="1694"/>
                    <a:pt x="2514" y="1690"/>
                    <a:pt x="2511" y="1687"/>
                  </a:cubicBezTo>
                  <a:close/>
                  <a:moveTo>
                    <a:pt x="2517" y="1725"/>
                  </a:moveTo>
                  <a:cubicBezTo>
                    <a:pt x="2520" y="1724"/>
                    <a:pt x="2522" y="1724"/>
                    <a:pt x="2525" y="1725"/>
                  </a:cubicBezTo>
                  <a:cubicBezTo>
                    <a:pt x="2529" y="1729"/>
                    <a:pt x="2519" y="1727"/>
                    <a:pt x="2517" y="1725"/>
                  </a:cubicBezTo>
                  <a:close/>
                  <a:moveTo>
                    <a:pt x="2521" y="1704"/>
                  </a:moveTo>
                  <a:cubicBezTo>
                    <a:pt x="2522" y="1700"/>
                    <a:pt x="2525" y="1701"/>
                    <a:pt x="2527" y="1703"/>
                  </a:cubicBezTo>
                  <a:cubicBezTo>
                    <a:pt x="2526" y="1704"/>
                    <a:pt x="2527" y="1705"/>
                    <a:pt x="2528" y="1706"/>
                  </a:cubicBezTo>
                  <a:cubicBezTo>
                    <a:pt x="2526" y="1708"/>
                    <a:pt x="2523" y="1705"/>
                    <a:pt x="2521" y="1704"/>
                  </a:cubicBezTo>
                  <a:close/>
                  <a:moveTo>
                    <a:pt x="2550" y="1715"/>
                  </a:moveTo>
                  <a:cubicBezTo>
                    <a:pt x="2549" y="1716"/>
                    <a:pt x="2546" y="1716"/>
                    <a:pt x="2545" y="1715"/>
                  </a:cubicBezTo>
                  <a:cubicBezTo>
                    <a:pt x="2540" y="1708"/>
                    <a:pt x="2551" y="1713"/>
                    <a:pt x="2550" y="1715"/>
                  </a:cubicBezTo>
                  <a:close/>
                  <a:moveTo>
                    <a:pt x="2569" y="1726"/>
                  </a:moveTo>
                  <a:cubicBezTo>
                    <a:pt x="2563" y="1724"/>
                    <a:pt x="2568" y="1720"/>
                    <a:pt x="2564" y="1717"/>
                  </a:cubicBezTo>
                  <a:cubicBezTo>
                    <a:pt x="2534" y="1683"/>
                    <a:pt x="2526" y="1679"/>
                    <a:pt x="2523" y="1674"/>
                  </a:cubicBezTo>
                  <a:cubicBezTo>
                    <a:pt x="2511" y="1643"/>
                    <a:pt x="2508" y="1636"/>
                    <a:pt x="2503" y="1629"/>
                  </a:cubicBezTo>
                  <a:cubicBezTo>
                    <a:pt x="2488" y="1579"/>
                    <a:pt x="2482" y="1574"/>
                    <a:pt x="2483" y="1568"/>
                  </a:cubicBezTo>
                  <a:cubicBezTo>
                    <a:pt x="2478" y="1541"/>
                    <a:pt x="2473" y="1540"/>
                    <a:pt x="2475" y="1537"/>
                  </a:cubicBezTo>
                  <a:cubicBezTo>
                    <a:pt x="2467" y="1500"/>
                    <a:pt x="2466" y="1495"/>
                    <a:pt x="2464" y="1490"/>
                  </a:cubicBezTo>
                  <a:cubicBezTo>
                    <a:pt x="2449" y="1391"/>
                    <a:pt x="2455" y="1387"/>
                    <a:pt x="2451" y="1385"/>
                  </a:cubicBezTo>
                  <a:cubicBezTo>
                    <a:pt x="2447" y="1351"/>
                    <a:pt x="2450" y="1339"/>
                    <a:pt x="2446" y="1329"/>
                  </a:cubicBezTo>
                  <a:cubicBezTo>
                    <a:pt x="2453" y="1350"/>
                    <a:pt x="2458" y="1353"/>
                    <a:pt x="2459" y="1356"/>
                  </a:cubicBezTo>
                  <a:cubicBezTo>
                    <a:pt x="2467" y="1388"/>
                    <a:pt x="2470" y="1391"/>
                    <a:pt x="2470" y="1395"/>
                  </a:cubicBezTo>
                  <a:cubicBezTo>
                    <a:pt x="2476" y="1418"/>
                    <a:pt x="2473" y="1422"/>
                    <a:pt x="2476" y="1425"/>
                  </a:cubicBezTo>
                  <a:cubicBezTo>
                    <a:pt x="2479" y="1449"/>
                    <a:pt x="2481" y="1452"/>
                    <a:pt x="2482" y="1455"/>
                  </a:cubicBezTo>
                  <a:cubicBezTo>
                    <a:pt x="2483" y="1491"/>
                    <a:pt x="2493" y="1494"/>
                    <a:pt x="2488" y="1501"/>
                  </a:cubicBezTo>
                  <a:cubicBezTo>
                    <a:pt x="2496" y="1537"/>
                    <a:pt x="2497" y="1539"/>
                    <a:pt x="2495" y="1542"/>
                  </a:cubicBezTo>
                  <a:cubicBezTo>
                    <a:pt x="2503" y="1571"/>
                    <a:pt x="2508" y="1575"/>
                    <a:pt x="2506" y="1581"/>
                  </a:cubicBezTo>
                  <a:cubicBezTo>
                    <a:pt x="2509" y="1603"/>
                    <a:pt x="2520" y="1606"/>
                    <a:pt x="2514" y="1612"/>
                  </a:cubicBezTo>
                  <a:cubicBezTo>
                    <a:pt x="2532" y="1642"/>
                    <a:pt x="2530" y="1650"/>
                    <a:pt x="2537" y="1657"/>
                  </a:cubicBezTo>
                  <a:cubicBezTo>
                    <a:pt x="2589" y="1738"/>
                    <a:pt x="2578" y="1726"/>
                    <a:pt x="2569" y="1726"/>
                  </a:cubicBezTo>
                  <a:close/>
                  <a:moveTo>
                    <a:pt x="2620" y="1736"/>
                  </a:moveTo>
                  <a:cubicBezTo>
                    <a:pt x="2625" y="1728"/>
                    <a:pt x="2628" y="1741"/>
                    <a:pt x="2631" y="1743"/>
                  </a:cubicBezTo>
                  <a:cubicBezTo>
                    <a:pt x="2626" y="1747"/>
                    <a:pt x="2624" y="1737"/>
                    <a:pt x="2620" y="1736"/>
                  </a:cubicBezTo>
                  <a:close/>
                  <a:moveTo>
                    <a:pt x="2711" y="1804"/>
                  </a:moveTo>
                  <a:cubicBezTo>
                    <a:pt x="2706" y="1802"/>
                    <a:pt x="2701" y="1801"/>
                    <a:pt x="2696" y="1802"/>
                  </a:cubicBezTo>
                  <a:cubicBezTo>
                    <a:pt x="2692" y="1797"/>
                    <a:pt x="2688" y="1800"/>
                    <a:pt x="2684" y="1797"/>
                  </a:cubicBezTo>
                  <a:cubicBezTo>
                    <a:pt x="2680" y="1796"/>
                    <a:pt x="2676" y="1793"/>
                    <a:pt x="2673" y="1794"/>
                  </a:cubicBezTo>
                  <a:cubicBezTo>
                    <a:pt x="2670" y="1791"/>
                    <a:pt x="2675" y="1791"/>
                    <a:pt x="2676" y="1789"/>
                  </a:cubicBezTo>
                  <a:cubicBezTo>
                    <a:pt x="2680" y="1789"/>
                    <a:pt x="2684" y="1790"/>
                    <a:pt x="2687" y="1788"/>
                  </a:cubicBezTo>
                  <a:cubicBezTo>
                    <a:pt x="2692" y="1792"/>
                    <a:pt x="2697" y="1795"/>
                    <a:pt x="2702" y="1798"/>
                  </a:cubicBezTo>
                  <a:cubicBezTo>
                    <a:pt x="2704" y="1800"/>
                    <a:pt x="2706" y="1798"/>
                    <a:pt x="2708" y="1800"/>
                  </a:cubicBezTo>
                  <a:cubicBezTo>
                    <a:pt x="2710" y="1801"/>
                    <a:pt x="2712" y="1802"/>
                    <a:pt x="2714" y="1803"/>
                  </a:cubicBezTo>
                  <a:cubicBezTo>
                    <a:pt x="2716" y="1805"/>
                    <a:pt x="2717" y="1806"/>
                    <a:pt x="2719" y="1807"/>
                  </a:cubicBezTo>
                  <a:cubicBezTo>
                    <a:pt x="2717" y="1809"/>
                    <a:pt x="2714" y="1806"/>
                    <a:pt x="2711" y="1804"/>
                  </a:cubicBezTo>
                  <a:close/>
                  <a:moveTo>
                    <a:pt x="2872" y="417"/>
                  </a:moveTo>
                  <a:cubicBezTo>
                    <a:pt x="2869" y="425"/>
                    <a:pt x="2861" y="429"/>
                    <a:pt x="2860" y="437"/>
                  </a:cubicBezTo>
                  <a:cubicBezTo>
                    <a:pt x="2855" y="439"/>
                    <a:pt x="2856" y="445"/>
                    <a:pt x="2852" y="447"/>
                  </a:cubicBezTo>
                  <a:cubicBezTo>
                    <a:pt x="2852" y="452"/>
                    <a:pt x="2845" y="451"/>
                    <a:pt x="2846" y="458"/>
                  </a:cubicBezTo>
                  <a:cubicBezTo>
                    <a:pt x="2841" y="464"/>
                    <a:pt x="2838" y="471"/>
                    <a:pt x="2834" y="479"/>
                  </a:cubicBezTo>
                  <a:cubicBezTo>
                    <a:pt x="2835" y="485"/>
                    <a:pt x="2830" y="486"/>
                    <a:pt x="2831" y="492"/>
                  </a:cubicBezTo>
                  <a:cubicBezTo>
                    <a:pt x="2827" y="494"/>
                    <a:pt x="2830" y="502"/>
                    <a:pt x="2825" y="503"/>
                  </a:cubicBezTo>
                  <a:cubicBezTo>
                    <a:pt x="2828" y="514"/>
                    <a:pt x="2823" y="518"/>
                    <a:pt x="2822" y="525"/>
                  </a:cubicBezTo>
                  <a:cubicBezTo>
                    <a:pt x="2824" y="535"/>
                    <a:pt x="2822" y="540"/>
                    <a:pt x="2822" y="547"/>
                  </a:cubicBezTo>
                  <a:cubicBezTo>
                    <a:pt x="2824" y="555"/>
                    <a:pt x="2816" y="565"/>
                    <a:pt x="2825" y="567"/>
                  </a:cubicBezTo>
                  <a:cubicBezTo>
                    <a:pt x="2826" y="553"/>
                    <a:pt x="2828" y="541"/>
                    <a:pt x="2827" y="525"/>
                  </a:cubicBezTo>
                  <a:cubicBezTo>
                    <a:pt x="2832" y="518"/>
                    <a:pt x="2829" y="504"/>
                    <a:pt x="2836" y="498"/>
                  </a:cubicBezTo>
                  <a:cubicBezTo>
                    <a:pt x="2838" y="488"/>
                    <a:pt x="2843" y="480"/>
                    <a:pt x="2845" y="469"/>
                  </a:cubicBezTo>
                  <a:cubicBezTo>
                    <a:pt x="2852" y="466"/>
                    <a:pt x="2851" y="456"/>
                    <a:pt x="2859" y="453"/>
                  </a:cubicBezTo>
                  <a:cubicBezTo>
                    <a:pt x="2858" y="447"/>
                    <a:pt x="2862" y="446"/>
                    <a:pt x="2865" y="444"/>
                  </a:cubicBezTo>
                  <a:cubicBezTo>
                    <a:pt x="2865" y="439"/>
                    <a:pt x="2865" y="434"/>
                    <a:pt x="2871" y="435"/>
                  </a:cubicBezTo>
                  <a:cubicBezTo>
                    <a:pt x="2874" y="428"/>
                    <a:pt x="2878" y="422"/>
                    <a:pt x="2882" y="416"/>
                  </a:cubicBezTo>
                  <a:cubicBezTo>
                    <a:pt x="2882" y="404"/>
                    <a:pt x="2882" y="404"/>
                    <a:pt x="2882" y="404"/>
                  </a:cubicBezTo>
                  <a:cubicBezTo>
                    <a:pt x="2881" y="405"/>
                    <a:pt x="2880" y="406"/>
                    <a:pt x="2880" y="408"/>
                  </a:cubicBezTo>
                  <a:cubicBezTo>
                    <a:pt x="2875" y="409"/>
                    <a:pt x="2875" y="415"/>
                    <a:pt x="2872" y="417"/>
                  </a:cubicBezTo>
                  <a:close/>
                  <a:moveTo>
                    <a:pt x="2880" y="351"/>
                  </a:moveTo>
                  <a:cubicBezTo>
                    <a:pt x="2879" y="353"/>
                    <a:pt x="2876" y="354"/>
                    <a:pt x="2874" y="356"/>
                  </a:cubicBezTo>
                  <a:cubicBezTo>
                    <a:pt x="2861" y="371"/>
                    <a:pt x="2846" y="383"/>
                    <a:pt x="2835" y="400"/>
                  </a:cubicBezTo>
                  <a:cubicBezTo>
                    <a:pt x="2826" y="404"/>
                    <a:pt x="2828" y="418"/>
                    <a:pt x="2817" y="421"/>
                  </a:cubicBezTo>
                  <a:cubicBezTo>
                    <a:pt x="2815" y="432"/>
                    <a:pt x="2806" y="437"/>
                    <a:pt x="2804" y="448"/>
                  </a:cubicBezTo>
                  <a:cubicBezTo>
                    <a:pt x="2799" y="450"/>
                    <a:pt x="2802" y="458"/>
                    <a:pt x="2796" y="459"/>
                  </a:cubicBezTo>
                  <a:cubicBezTo>
                    <a:pt x="2796" y="467"/>
                    <a:pt x="2789" y="467"/>
                    <a:pt x="2790" y="475"/>
                  </a:cubicBezTo>
                  <a:cubicBezTo>
                    <a:pt x="2789" y="480"/>
                    <a:pt x="2784" y="482"/>
                    <a:pt x="2785" y="489"/>
                  </a:cubicBezTo>
                  <a:cubicBezTo>
                    <a:pt x="2784" y="492"/>
                    <a:pt x="2782" y="493"/>
                    <a:pt x="2783" y="498"/>
                  </a:cubicBezTo>
                  <a:cubicBezTo>
                    <a:pt x="2781" y="498"/>
                    <a:pt x="2778" y="501"/>
                    <a:pt x="2781" y="502"/>
                  </a:cubicBezTo>
                  <a:cubicBezTo>
                    <a:pt x="2787" y="498"/>
                    <a:pt x="2788" y="490"/>
                    <a:pt x="2791" y="484"/>
                  </a:cubicBezTo>
                  <a:cubicBezTo>
                    <a:pt x="2795" y="479"/>
                    <a:pt x="2796" y="471"/>
                    <a:pt x="2801" y="466"/>
                  </a:cubicBezTo>
                  <a:cubicBezTo>
                    <a:pt x="2805" y="451"/>
                    <a:pt x="2815" y="442"/>
                    <a:pt x="2820" y="427"/>
                  </a:cubicBezTo>
                  <a:cubicBezTo>
                    <a:pt x="2829" y="422"/>
                    <a:pt x="2832" y="411"/>
                    <a:pt x="2840" y="404"/>
                  </a:cubicBezTo>
                  <a:cubicBezTo>
                    <a:pt x="2849" y="398"/>
                    <a:pt x="2852" y="387"/>
                    <a:pt x="2863" y="383"/>
                  </a:cubicBezTo>
                  <a:cubicBezTo>
                    <a:pt x="2868" y="374"/>
                    <a:pt x="2875" y="367"/>
                    <a:pt x="2882" y="360"/>
                  </a:cubicBezTo>
                  <a:cubicBezTo>
                    <a:pt x="2882" y="346"/>
                    <a:pt x="2882" y="346"/>
                    <a:pt x="2882" y="346"/>
                  </a:cubicBezTo>
                  <a:cubicBezTo>
                    <a:pt x="2881" y="346"/>
                    <a:pt x="2880" y="346"/>
                    <a:pt x="2880" y="346"/>
                  </a:cubicBezTo>
                  <a:cubicBezTo>
                    <a:pt x="2879" y="347"/>
                    <a:pt x="2881" y="350"/>
                    <a:pt x="2880" y="351"/>
                  </a:cubicBezTo>
                  <a:close/>
                  <a:moveTo>
                    <a:pt x="1310" y="33"/>
                  </a:moveTo>
                  <a:cubicBezTo>
                    <a:pt x="1314" y="31"/>
                    <a:pt x="1315" y="22"/>
                    <a:pt x="1317" y="16"/>
                  </a:cubicBezTo>
                  <a:cubicBezTo>
                    <a:pt x="1322" y="16"/>
                    <a:pt x="1320" y="1"/>
                    <a:pt x="1326" y="1"/>
                  </a:cubicBezTo>
                  <a:cubicBezTo>
                    <a:pt x="1326" y="1"/>
                    <a:pt x="1326" y="0"/>
                    <a:pt x="1326" y="0"/>
                  </a:cubicBezTo>
                  <a:cubicBezTo>
                    <a:pt x="1319" y="0"/>
                    <a:pt x="1319" y="0"/>
                    <a:pt x="1319" y="0"/>
                  </a:cubicBezTo>
                  <a:cubicBezTo>
                    <a:pt x="1316" y="4"/>
                    <a:pt x="1314" y="9"/>
                    <a:pt x="1311" y="13"/>
                  </a:cubicBezTo>
                  <a:cubicBezTo>
                    <a:pt x="1306" y="26"/>
                    <a:pt x="1301" y="42"/>
                    <a:pt x="1295" y="53"/>
                  </a:cubicBezTo>
                  <a:cubicBezTo>
                    <a:pt x="1298" y="60"/>
                    <a:pt x="1289" y="63"/>
                    <a:pt x="1289" y="72"/>
                  </a:cubicBezTo>
                  <a:cubicBezTo>
                    <a:pt x="1287" y="82"/>
                    <a:pt x="1288" y="83"/>
                    <a:pt x="1283" y="91"/>
                  </a:cubicBezTo>
                  <a:cubicBezTo>
                    <a:pt x="1280" y="88"/>
                    <a:pt x="1284" y="81"/>
                    <a:pt x="1283" y="77"/>
                  </a:cubicBezTo>
                  <a:cubicBezTo>
                    <a:pt x="1284" y="72"/>
                    <a:pt x="1286" y="67"/>
                    <a:pt x="1287" y="62"/>
                  </a:cubicBezTo>
                  <a:cubicBezTo>
                    <a:pt x="1288" y="53"/>
                    <a:pt x="1289" y="51"/>
                    <a:pt x="1292" y="39"/>
                  </a:cubicBezTo>
                  <a:cubicBezTo>
                    <a:pt x="1295" y="23"/>
                    <a:pt x="1301" y="12"/>
                    <a:pt x="1306" y="0"/>
                  </a:cubicBezTo>
                  <a:cubicBezTo>
                    <a:pt x="1298" y="0"/>
                    <a:pt x="1298" y="0"/>
                    <a:pt x="1298" y="0"/>
                  </a:cubicBezTo>
                  <a:cubicBezTo>
                    <a:pt x="1291" y="23"/>
                    <a:pt x="1289" y="32"/>
                    <a:pt x="1280" y="65"/>
                  </a:cubicBezTo>
                  <a:cubicBezTo>
                    <a:pt x="1279" y="76"/>
                    <a:pt x="1279" y="88"/>
                    <a:pt x="1275" y="102"/>
                  </a:cubicBezTo>
                  <a:cubicBezTo>
                    <a:pt x="1278" y="103"/>
                    <a:pt x="1281" y="103"/>
                    <a:pt x="1278" y="101"/>
                  </a:cubicBezTo>
                  <a:cubicBezTo>
                    <a:pt x="1280" y="97"/>
                    <a:pt x="1282" y="101"/>
                    <a:pt x="1282" y="104"/>
                  </a:cubicBezTo>
                  <a:cubicBezTo>
                    <a:pt x="1282" y="109"/>
                    <a:pt x="1274" y="117"/>
                    <a:pt x="1282" y="118"/>
                  </a:cubicBezTo>
                  <a:cubicBezTo>
                    <a:pt x="1287" y="94"/>
                    <a:pt x="1294" y="83"/>
                    <a:pt x="1296" y="65"/>
                  </a:cubicBezTo>
                  <a:cubicBezTo>
                    <a:pt x="1301" y="56"/>
                    <a:pt x="1305" y="44"/>
                    <a:pt x="1310" y="33"/>
                  </a:cubicBezTo>
                  <a:close/>
                  <a:moveTo>
                    <a:pt x="2871" y="310"/>
                  </a:moveTo>
                  <a:cubicBezTo>
                    <a:pt x="2868" y="312"/>
                    <a:pt x="2864" y="314"/>
                    <a:pt x="2865" y="319"/>
                  </a:cubicBezTo>
                  <a:cubicBezTo>
                    <a:pt x="2859" y="319"/>
                    <a:pt x="2858" y="323"/>
                    <a:pt x="2857" y="326"/>
                  </a:cubicBezTo>
                  <a:cubicBezTo>
                    <a:pt x="2846" y="336"/>
                    <a:pt x="2834" y="345"/>
                    <a:pt x="2826" y="357"/>
                  </a:cubicBezTo>
                  <a:cubicBezTo>
                    <a:pt x="2821" y="362"/>
                    <a:pt x="2814" y="366"/>
                    <a:pt x="2809" y="371"/>
                  </a:cubicBezTo>
                  <a:cubicBezTo>
                    <a:pt x="2803" y="375"/>
                    <a:pt x="2799" y="382"/>
                    <a:pt x="2793" y="385"/>
                  </a:cubicBezTo>
                  <a:cubicBezTo>
                    <a:pt x="2786" y="389"/>
                    <a:pt x="2786" y="398"/>
                    <a:pt x="2776" y="400"/>
                  </a:cubicBezTo>
                  <a:cubicBezTo>
                    <a:pt x="2775" y="403"/>
                    <a:pt x="2774" y="407"/>
                    <a:pt x="2768" y="407"/>
                  </a:cubicBezTo>
                  <a:cubicBezTo>
                    <a:pt x="2769" y="410"/>
                    <a:pt x="2760" y="414"/>
                    <a:pt x="2767" y="416"/>
                  </a:cubicBezTo>
                  <a:cubicBezTo>
                    <a:pt x="2763" y="408"/>
                    <a:pt x="2774" y="414"/>
                    <a:pt x="2773" y="409"/>
                  </a:cubicBezTo>
                  <a:cubicBezTo>
                    <a:pt x="2776" y="407"/>
                    <a:pt x="2778" y="405"/>
                    <a:pt x="2781" y="404"/>
                  </a:cubicBezTo>
                  <a:cubicBezTo>
                    <a:pt x="2784" y="397"/>
                    <a:pt x="2791" y="395"/>
                    <a:pt x="2795" y="390"/>
                  </a:cubicBezTo>
                  <a:cubicBezTo>
                    <a:pt x="2800" y="389"/>
                    <a:pt x="2798" y="383"/>
                    <a:pt x="2804" y="385"/>
                  </a:cubicBezTo>
                  <a:cubicBezTo>
                    <a:pt x="2801" y="378"/>
                    <a:pt x="2811" y="381"/>
                    <a:pt x="2810" y="375"/>
                  </a:cubicBezTo>
                  <a:cubicBezTo>
                    <a:pt x="2819" y="375"/>
                    <a:pt x="2820" y="367"/>
                    <a:pt x="2826" y="363"/>
                  </a:cubicBezTo>
                  <a:cubicBezTo>
                    <a:pt x="2835" y="354"/>
                    <a:pt x="2846" y="346"/>
                    <a:pt x="2853" y="335"/>
                  </a:cubicBezTo>
                  <a:cubicBezTo>
                    <a:pt x="2861" y="333"/>
                    <a:pt x="2863" y="327"/>
                    <a:pt x="2867" y="321"/>
                  </a:cubicBezTo>
                  <a:cubicBezTo>
                    <a:pt x="2875" y="320"/>
                    <a:pt x="2876" y="312"/>
                    <a:pt x="2882" y="310"/>
                  </a:cubicBezTo>
                  <a:cubicBezTo>
                    <a:pt x="2882" y="299"/>
                    <a:pt x="2882" y="299"/>
                    <a:pt x="2882" y="299"/>
                  </a:cubicBezTo>
                  <a:cubicBezTo>
                    <a:pt x="2878" y="302"/>
                    <a:pt x="2874" y="306"/>
                    <a:pt x="2871" y="310"/>
                  </a:cubicBezTo>
                  <a:close/>
                  <a:moveTo>
                    <a:pt x="1276" y="9"/>
                  </a:moveTo>
                  <a:cubicBezTo>
                    <a:pt x="1277" y="6"/>
                    <a:pt x="1278" y="3"/>
                    <a:pt x="1279" y="0"/>
                  </a:cubicBezTo>
                  <a:cubicBezTo>
                    <a:pt x="1274" y="0"/>
                    <a:pt x="1274" y="0"/>
                    <a:pt x="1274" y="0"/>
                  </a:cubicBezTo>
                  <a:cubicBezTo>
                    <a:pt x="1274" y="2"/>
                    <a:pt x="1273" y="4"/>
                    <a:pt x="1272" y="5"/>
                  </a:cubicBezTo>
                  <a:cubicBezTo>
                    <a:pt x="1272" y="8"/>
                    <a:pt x="1274" y="10"/>
                    <a:pt x="1272" y="14"/>
                  </a:cubicBezTo>
                  <a:cubicBezTo>
                    <a:pt x="1268" y="18"/>
                    <a:pt x="1272" y="25"/>
                    <a:pt x="1275" y="20"/>
                  </a:cubicBezTo>
                  <a:cubicBezTo>
                    <a:pt x="1270" y="19"/>
                    <a:pt x="1276" y="12"/>
                    <a:pt x="1276" y="9"/>
                  </a:cubicBezTo>
                  <a:close/>
                  <a:moveTo>
                    <a:pt x="569" y="1506"/>
                  </a:moveTo>
                  <a:cubicBezTo>
                    <a:pt x="567" y="1503"/>
                    <a:pt x="565" y="1505"/>
                    <a:pt x="562" y="1504"/>
                  </a:cubicBezTo>
                  <a:cubicBezTo>
                    <a:pt x="527" y="1480"/>
                    <a:pt x="525" y="1479"/>
                    <a:pt x="523" y="1478"/>
                  </a:cubicBezTo>
                  <a:cubicBezTo>
                    <a:pt x="507" y="1456"/>
                    <a:pt x="499" y="1449"/>
                    <a:pt x="496" y="1449"/>
                  </a:cubicBezTo>
                  <a:cubicBezTo>
                    <a:pt x="487" y="1420"/>
                    <a:pt x="488" y="1413"/>
                    <a:pt x="483" y="1404"/>
                  </a:cubicBezTo>
                  <a:cubicBezTo>
                    <a:pt x="495" y="1345"/>
                    <a:pt x="490" y="1341"/>
                    <a:pt x="496" y="1339"/>
                  </a:cubicBezTo>
                  <a:cubicBezTo>
                    <a:pt x="485" y="1353"/>
                    <a:pt x="478" y="1358"/>
                    <a:pt x="479" y="1365"/>
                  </a:cubicBezTo>
                  <a:cubicBezTo>
                    <a:pt x="475" y="1378"/>
                    <a:pt x="469" y="1375"/>
                    <a:pt x="471" y="1373"/>
                  </a:cubicBezTo>
                  <a:cubicBezTo>
                    <a:pt x="462" y="1315"/>
                    <a:pt x="460" y="1302"/>
                    <a:pt x="457" y="1289"/>
                  </a:cubicBezTo>
                  <a:cubicBezTo>
                    <a:pt x="440" y="1227"/>
                    <a:pt x="444" y="1224"/>
                    <a:pt x="441" y="1221"/>
                  </a:cubicBezTo>
                  <a:cubicBezTo>
                    <a:pt x="415" y="1166"/>
                    <a:pt x="412" y="1161"/>
                    <a:pt x="408" y="1156"/>
                  </a:cubicBezTo>
                  <a:cubicBezTo>
                    <a:pt x="378" y="1110"/>
                    <a:pt x="371" y="1106"/>
                    <a:pt x="373" y="1103"/>
                  </a:cubicBezTo>
                  <a:cubicBezTo>
                    <a:pt x="359" y="1060"/>
                    <a:pt x="363" y="1054"/>
                    <a:pt x="356" y="1045"/>
                  </a:cubicBezTo>
                  <a:cubicBezTo>
                    <a:pt x="354" y="1037"/>
                    <a:pt x="350" y="1046"/>
                    <a:pt x="357" y="1058"/>
                  </a:cubicBezTo>
                  <a:cubicBezTo>
                    <a:pt x="355" y="1081"/>
                    <a:pt x="353" y="1078"/>
                    <a:pt x="351" y="1076"/>
                  </a:cubicBezTo>
                  <a:cubicBezTo>
                    <a:pt x="342" y="1052"/>
                    <a:pt x="347" y="1049"/>
                    <a:pt x="345" y="1045"/>
                  </a:cubicBezTo>
                  <a:cubicBezTo>
                    <a:pt x="339" y="1004"/>
                    <a:pt x="340" y="997"/>
                    <a:pt x="340" y="990"/>
                  </a:cubicBezTo>
                  <a:cubicBezTo>
                    <a:pt x="315" y="916"/>
                    <a:pt x="318" y="913"/>
                    <a:pt x="315" y="909"/>
                  </a:cubicBezTo>
                  <a:cubicBezTo>
                    <a:pt x="320" y="938"/>
                    <a:pt x="320" y="943"/>
                    <a:pt x="325" y="950"/>
                  </a:cubicBezTo>
                  <a:cubicBezTo>
                    <a:pt x="338" y="1032"/>
                    <a:pt x="339" y="1041"/>
                    <a:pt x="338" y="1050"/>
                  </a:cubicBezTo>
                  <a:cubicBezTo>
                    <a:pt x="344" y="1098"/>
                    <a:pt x="343" y="1116"/>
                    <a:pt x="347" y="1135"/>
                  </a:cubicBezTo>
                  <a:cubicBezTo>
                    <a:pt x="356" y="1183"/>
                    <a:pt x="355" y="1188"/>
                    <a:pt x="359" y="1193"/>
                  </a:cubicBezTo>
                  <a:cubicBezTo>
                    <a:pt x="370" y="1226"/>
                    <a:pt x="367" y="1230"/>
                    <a:pt x="368" y="1235"/>
                  </a:cubicBezTo>
                  <a:cubicBezTo>
                    <a:pt x="376" y="1282"/>
                    <a:pt x="390" y="1289"/>
                    <a:pt x="382" y="1292"/>
                  </a:cubicBezTo>
                  <a:cubicBezTo>
                    <a:pt x="395" y="1326"/>
                    <a:pt x="395" y="1330"/>
                    <a:pt x="396" y="1335"/>
                  </a:cubicBezTo>
                  <a:cubicBezTo>
                    <a:pt x="421" y="1400"/>
                    <a:pt x="424" y="1405"/>
                    <a:pt x="426" y="1410"/>
                  </a:cubicBezTo>
                  <a:cubicBezTo>
                    <a:pt x="425" y="1413"/>
                    <a:pt x="419" y="1404"/>
                    <a:pt x="412" y="1394"/>
                  </a:cubicBezTo>
                  <a:cubicBezTo>
                    <a:pt x="377" y="1320"/>
                    <a:pt x="378" y="1314"/>
                    <a:pt x="371" y="1307"/>
                  </a:cubicBezTo>
                  <a:cubicBezTo>
                    <a:pt x="365" y="1283"/>
                    <a:pt x="363" y="1276"/>
                    <a:pt x="361" y="1270"/>
                  </a:cubicBezTo>
                  <a:cubicBezTo>
                    <a:pt x="339" y="1186"/>
                    <a:pt x="337" y="1180"/>
                    <a:pt x="338" y="1174"/>
                  </a:cubicBezTo>
                  <a:cubicBezTo>
                    <a:pt x="331" y="1142"/>
                    <a:pt x="329" y="1129"/>
                    <a:pt x="330" y="1118"/>
                  </a:cubicBezTo>
                  <a:cubicBezTo>
                    <a:pt x="327" y="1086"/>
                    <a:pt x="321" y="1082"/>
                    <a:pt x="324" y="1079"/>
                  </a:cubicBezTo>
                  <a:cubicBezTo>
                    <a:pt x="318" y="1017"/>
                    <a:pt x="311" y="1010"/>
                    <a:pt x="313" y="1004"/>
                  </a:cubicBezTo>
                  <a:cubicBezTo>
                    <a:pt x="308" y="1033"/>
                    <a:pt x="320" y="1038"/>
                    <a:pt x="312" y="1040"/>
                  </a:cubicBezTo>
                  <a:cubicBezTo>
                    <a:pt x="313" y="1069"/>
                    <a:pt x="320" y="1074"/>
                    <a:pt x="316" y="1076"/>
                  </a:cubicBezTo>
                  <a:cubicBezTo>
                    <a:pt x="318" y="1125"/>
                    <a:pt x="324" y="1129"/>
                    <a:pt x="321" y="1132"/>
                  </a:cubicBezTo>
                  <a:cubicBezTo>
                    <a:pt x="317" y="1145"/>
                    <a:pt x="322" y="1141"/>
                    <a:pt x="316" y="1136"/>
                  </a:cubicBezTo>
                  <a:cubicBezTo>
                    <a:pt x="308" y="1098"/>
                    <a:pt x="310" y="1093"/>
                    <a:pt x="308" y="1087"/>
                  </a:cubicBezTo>
                  <a:cubicBezTo>
                    <a:pt x="299" y="1051"/>
                    <a:pt x="309" y="1047"/>
                    <a:pt x="302" y="1041"/>
                  </a:cubicBezTo>
                  <a:cubicBezTo>
                    <a:pt x="300" y="1006"/>
                    <a:pt x="297" y="1000"/>
                    <a:pt x="299" y="995"/>
                  </a:cubicBezTo>
                  <a:cubicBezTo>
                    <a:pt x="293" y="953"/>
                    <a:pt x="294" y="943"/>
                    <a:pt x="292" y="933"/>
                  </a:cubicBezTo>
                  <a:cubicBezTo>
                    <a:pt x="284" y="895"/>
                    <a:pt x="285" y="890"/>
                    <a:pt x="284" y="885"/>
                  </a:cubicBezTo>
                  <a:cubicBezTo>
                    <a:pt x="273" y="831"/>
                    <a:pt x="271" y="826"/>
                    <a:pt x="272" y="822"/>
                  </a:cubicBezTo>
                  <a:cubicBezTo>
                    <a:pt x="265" y="848"/>
                    <a:pt x="277" y="856"/>
                    <a:pt x="273" y="861"/>
                  </a:cubicBezTo>
                  <a:cubicBezTo>
                    <a:pt x="278" y="891"/>
                    <a:pt x="274" y="901"/>
                    <a:pt x="278" y="914"/>
                  </a:cubicBezTo>
                  <a:cubicBezTo>
                    <a:pt x="271" y="935"/>
                    <a:pt x="275" y="939"/>
                    <a:pt x="270" y="940"/>
                  </a:cubicBezTo>
                  <a:cubicBezTo>
                    <a:pt x="272" y="951"/>
                    <a:pt x="270" y="952"/>
                    <a:pt x="273" y="955"/>
                  </a:cubicBezTo>
                  <a:cubicBezTo>
                    <a:pt x="267" y="1000"/>
                    <a:pt x="262" y="1005"/>
                    <a:pt x="265" y="1011"/>
                  </a:cubicBezTo>
                  <a:cubicBezTo>
                    <a:pt x="266" y="1041"/>
                    <a:pt x="261" y="1043"/>
                    <a:pt x="267" y="1048"/>
                  </a:cubicBezTo>
                  <a:cubicBezTo>
                    <a:pt x="271" y="1091"/>
                    <a:pt x="264" y="1096"/>
                    <a:pt x="268" y="1103"/>
                  </a:cubicBezTo>
                  <a:cubicBezTo>
                    <a:pt x="271" y="1162"/>
                    <a:pt x="272" y="1169"/>
                    <a:pt x="272" y="1175"/>
                  </a:cubicBezTo>
                  <a:cubicBezTo>
                    <a:pt x="278" y="1236"/>
                    <a:pt x="290" y="1244"/>
                    <a:pt x="284" y="1249"/>
                  </a:cubicBezTo>
                  <a:cubicBezTo>
                    <a:pt x="294" y="1280"/>
                    <a:pt x="295" y="1284"/>
                    <a:pt x="292" y="1286"/>
                  </a:cubicBezTo>
                  <a:cubicBezTo>
                    <a:pt x="286" y="1297"/>
                    <a:pt x="288" y="1292"/>
                    <a:pt x="284" y="1287"/>
                  </a:cubicBezTo>
                  <a:cubicBezTo>
                    <a:pt x="267" y="1251"/>
                    <a:pt x="264" y="1242"/>
                    <a:pt x="262" y="1233"/>
                  </a:cubicBezTo>
                  <a:cubicBezTo>
                    <a:pt x="247" y="1146"/>
                    <a:pt x="241" y="1137"/>
                    <a:pt x="242" y="1129"/>
                  </a:cubicBezTo>
                  <a:cubicBezTo>
                    <a:pt x="236" y="1068"/>
                    <a:pt x="239" y="1053"/>
                    <a:pt x="238" y="1038"/>
                  </a:cubicBezTo>
                  <a:cubicBezTo>
                    <a:pt x="243" y="986"/>
                    <a:pt x="244" y="979"/>
                    <a:pt x="242" y="971"/>
                  </a:cubicBezTo>
                  <a:cubicBezTo>
                    <a:pt x="248" y="934"/>
                    <a:pt x="247" y="931"/>
                    <a:pt x="248" y="927"/>
                  </a:cubicBezTo>
                  <a:cubicBezTo>
                    <a:pt x="252" y="851"/>
                    <a:pt x="244" y="842"/>
                    <a:pt x="249" y="835"/>
                  </a:cubicBezTo>
                  <a:cubicBezTo>
                    <a:pt x="239" y="815"/>
                    <a:pt x="246" y="822"/>
                    <a:pt x="243" y="826"/>
                  </a:cubicBezTo>
                  <a:cubicBezTo>
                    <a:pt x="240" y="881"/>
                    <a:pt x="245" y="887"/>
                    <a:pt x="241" y="892"/>
                  </a:cubicBezTo>
                  <a:cubicBezTo>
                    <a:pt x="238" y="928"/>
                    <a:pt x="240" y="933"/>
                    <a:pt x="236" y="938"/>
                  </a:cubicBezTo>
                  <a:cubicBezTo>
                    <a:pt x="237" y="964"/>
                    <a:pt x="234" y="966"/>
                    <a:pt x="234" y="969"/>
                  </a:cubicBezTo>
                  <a:cubicBezTo>
                    <a:pt x="229" y="1037"/>
                    <a:pt x="229" y="1042"/>
                    <a:pt x="229" y="1048"/>
                  </a:cubicBezTo>
                  <a:cubicBezTo>
                    <a:pt x="229" y="1084"/>
                    <a:pt x="231" y="1090"/>
                    <a:pt x="230" y="1095"/>
                  </a:cubicBezTo>
                  <a:cubicBezTo>
                    <a:pt x="238" y="1122"/>
                    <a:pt x="226" y="1124"/>
                    <a:pt x="233" y="1128"/>
                  </a:cubicBezTo>
                  <a:cubicBezTo>
                    <a:pt x="233" y="1156"/>
                    <a:pt x="238" y="1168"/>
                    <a:pt x="238" y="1180"/>
                  </a:cubicBezTo>
                  <a:cubicBezTo>
                    <a:pt x="248" y="1202"/>
                    <a:pt x="244" y="1205"/>
                    <a:pt x="247" y="1208"/>
                  </a:cubicBezTo>
                  <a:cubicBezTo>
                    <a:pt x="265" y="1263"/>
                    <a:pt x="265" y="1269"/>
                    <a:pt x="269" y="1276"/>
                  </a:cubicBezTo>
                  <a:cubicBezTo>
                    <a:pt x="271" y="1287"/>
                    <a:pt x="265" y="1290"/>
                    <a:pt x="261" y="1284"/>
                  </a:cubicBezTo>
                  <a:cubicBezTo>
                    <a:pt x="245" y="1250"/>
                    <a:pt x="238" y="1244"/>
                    <a:pt x="240" y="1240"/>
                  </a:cubicBezTo>
                  <a:cubicBezTo>
                    <a:pt x="220" y="1185"/>
                    <a:pt x="223" y="1176"/>
                    <a:pt x="220" y="1166"/>
                  </a:cubicBezTo>
                  <a:cubicBezTo>
                    <a:pt x="213" y="1118"/>
                    <a:pt x="216" y="1114"/>
                    <a:pt x="211" y="1109"/>
                  </a:cubicBezTo>
                  <a:cubicBezTo>
                    <a:pt x="207" y="1061"/>
                    <a:pt x="211" y="1042"/>
                    <a:pt x="205" y="1022"/>
                  </a:cubicBezTo>
                  <a:cubicBezTo>
                    <a:pt x="219" y="949"/>
                    <a:pt x="213" y="940"/>
                    <a:pt x="220" y="933"/>
                  </a:cubicBezTo>
                  <a:cubicBezTo>
                    <a:pt x="236" y="865"/>
                    <a:pt x="230" y="861"/>
                    <a:pt x="233" y="857"/>
                  </a:cubicBezTo>
                  <a:cubicBezTo>
                    <a:pt x="231" y="834"/>
                    <a:pt x="242" y="832"/>
                    <a:pt x="236" y="828"/>
                  </a:cubicBezTo>
                  <a:cubicBezTo>
                    <a:pt x="238" y="800"/>
                    <a:pt x="243" y="798"/>
                    <a:pt x="239" y="794"/>
                  </a:cubicBezTo>
                  <a:cubicBezTo>
                    <a:pt x="239" y="761"/>
                    <a:pt x="241" y="757"/>
                    <a:pt x="241" y="753"/>
                  </a:cubicBezTo>
                  <a:cubicBezTo>
                    <a:pt x="230" y="744"/>
                    <a:pt x="228" y="754"/>
                    <a:pt x="234" y="765"/>
                  </a:cubicBezTo>
                  <a:cubicBezTo>
                    <a:pt x="228" y="819"/>
                    <a:pt x="228" y="833"/>
                    <a:pt x="228" y="847"/>
                  </a:cubicBezTo>
                  <a:cubicBezTo>
                    <a:pt x="216" y="875"/>
                    <a:pt x="221" y="883"/>
                    <a:pt x="215" y="889"/>
                  </a:cubicBezTo>
                  <a:cubicBezTo>
                    <a:pt x="205" y="963"/>
                    <a:pt x="202" y="993"/>
                    <a:pt x="197" y="1022"/>
                  </a:cubicBezTo>
                  <a:cubicBezTo>
                    <a:pt x="203" y="1060"/>
                    <a:pt x="195" y="1068"/>
                    <a:pt x="200" y="1079"/>
                  </a:cubicBezTo>
                  <a:cubicBezTo>
                    <a:pt x="203" y="1102"/>
                    <a:pt x="201" y="1104"/>
                    <a:pt x="202" y="1107"/>
                  </a:cubicBezTo>
                  <a:cubicBezTo>
                    <a:pt x="211" y="1176"/>
                    <a:pt x="212" y="1185"/>
                    <a:pt x="217" y="1196"/>
                  </a:cubicBezTo>
                  <a:cubicBezTo>
                    <a:pt x="226" y="1230"/>
                    <a:pt x="225" y="1235"/>
                    <a:pt x="230" y="1240"/>
                  </a:cubicBezTo>
                  <a:cubicBezTo>
                    <a:pt x="220" y="1244"/>
                    <a:pt x="223" y="1241"/>
                    <a:pt x="219" y="1237"/>
                  </a:cubicBezTo>
                  <a:cubicBezTo>
                    <a:pt x="207" y="1183"/>
                    <a:pt x="201" y="1175"/>
                    <a:pt x="203" y="1168"/>
                  </a:cubicBezTo>
                  <a:cubicBezTo>
                    <a:pt x="192" y="1115"/>
                    <a:pt x="190" y="1108"/>
                    <a:pt x="189" y="1100"/>
                  </a:cubicBezTo>
                  <a:cubicBezTo>
                    <a:pt x="189" y="1066"/>
                    <a:pt x="184" y="1053"/>
                    <a:pt x="185" y="1042"/>
                  </a:cubicBezTo>
                  <a:cubicBezTo>
                    <a:pt x="187" y="964"/>
                    <a:pt x="187" y="961"/>
                    <a:pt x="186" y="957"/>
                  </a:cubicBezTo>
                  <a:cubicBezTo>
                    <a:pt x="186" y="926"/>
                    <a:pt x="192" y="924"/>
                    <a:pt x="189" y="920"/>
                  </a:cubicBezTo>
                  <a:cubicBezTo>
                    <a:pt x="201" y="891"/>
                    <a:pt x="191" y="886"/>
                    <a:pt x="199" y="885"/>
                  </a:cubicBezTo>
                  <a:cubicBezTo>
                    <a:pt x="198" y="863"/>
                    <a:pt x="210" y="861"/>
                    <a:pt x="203" y="857"/>
                  </a:cubicBezTo>
                  <a:cubicBezTo>
                    <a:pt x="209" y="833"/>
                    <a:pt x="210" y="827"/>
                    <a:pt x="212" y="821"/>
                  </a:cubicBezTo>
                  <a:cubicBezTo>
                    <a:pt x="211" y="799"/>
                    <a:pt x="216" y="797"/>
                    <a:pt x="214" y="793"/>
                  </a:cubicBezTo>
                  <a:cubicBezTo>
                    <a:pt x="204" y="817"/>
                    <a:pt x="205" y="822"/>
                    <a:pt x="205" y="826"/>
                  </a:cubicBezTo>
                  <a:cubicBezTo>
                    <a:pt x="192" y="876"/>
                    <a:pt x="190" y="885"/>
                    <a:pt x="186" y="893"/>
                  </a:cubicBezTo>
                  <a:cubicBezTo>
                    <a:pt x="180" y="956"/>
                    <a:pt x="174" y="965"/>
                    <a:pt x="177" y="975"/>
                  </a:cubicBezTo>
                  <a:cubicBezTo>
                    <a:pt x="174" y="1011"/>
                    <a:pt x="176" y="1020"/>
                    <a:pt x="176" y="1029"/>
                  </a:cubicBezTo>
                  <a:cubicBezTo>
                    <a:pt x="178" y="1090"/>
                    <a:pt x="182" y="1096"/>
                    <a:pt x="181" y="1100"/>
                  </a:cubicBezTo>
                  <a:cubicBezTo>
                    <a:pt x="195" y="1176"/>
                    <a:pt x="194" y="1181"/>
                    <a:pt x="199" y="1186"/>
                  </a:cubicBezTo>
                  <a:cubicBezTo>
                    <a:pt x="202" y="1229"/>
                    <a:pt x="199" y="1223"/>
                    <a:pt x="196" y="1219"/>
                  </a:cubicBezTo>
                  <a:cubicBezTo>
                    <a:pt x="181" y="1179"/>
                    <a:pt x="186" y="1171"/>
                    <a:pt x="182" y="1169"/>
                  </a:cubicBezTo>
                  <a:cubicBezTo>
                    <a:pt x="177" y="1150"/>
                    <a:pt x="180" y="1149"/>
                    <a:pt x="175" y="1145"/>
                  </a:cubicBezTo>
                  <a:cubicBezTo>
                    <a:pt x="169" y="1114"/>
                    <a:pt x="169" y="1111"/>
                    <a:pt x="169" y="1109"/>
                  </a:cubicBezTo>
                  <a:cubicBezTo>
                    <a:pt x="162" y="1082"/>
                    <a:pt x="165" y="1077"/>
                    <a:pt x="164" y="1073"/>
                  </a:cubicBezTo>
                  <a:cubicBezTo>
                    <a:pt x="162" y="1035"/>
                    <a:pt x="159" y="1032"/>
                    <a:pt x="163" y="1030"/>
                  </a:cubicBezTo>
                  <a:cubicBezTo>
                    <a:pt x="165" y="979"/>
                    <a:pt x="158" y="968"/>
                    <a:pt x="161" y="960"/>
                  </a:cubicBezTo>
                  <a:cubicBezTo>
                    <a:pt x="164" y="929"/>
                    <a:pt x="160" y="926"/>
                    <a:pt x="162" y="924"/>
                  </a:cubicBezTo>
                  <a:cubicBezTo>
                    <a:pt x="170" y="895"/>
                    <a:pt x="165" y="889"/>
                    <a:pt x="169" y="884"/>
                  </a:cubicBezTo>
                  <a:cubicBezTo>
                    <a:pt x="175" y="847"/>
                    <a:pt x="174" y="841"/>
                    <a:pt x="174" y="835"/>
                  </a:cubicBezTo>
                  <a:cubicBezTo>
                    <a:pt x="179" y="808"/>
                    <a:pt x="186" y="806"/>
                    <a:pt x="186" y="803"/>
                  </a:cubicBezTo>
                  <a:cubicBezTo>
                    <a:pt x="193" y="748"/>
                    <a:pt x="194" y="743"/>
                    <a:pt x="195" y="737"/>
                  </a:cubicBezTo>
                  <a:cubicBezTo>
                    <a:pt x="196" y="693"/>
                    <a:pt x="197" y="690"/>
                    <a:pt x="197" y="687"/>
                  </a:cubicBezTo>
                  <a:cubicBezTo>
                    <a:pt x="190" y="674"/>
                    <a:pt x="192" y="680"/>
                    <a:pt x="196" y="686"/>
                  </a:cubicBezTo>
                  <a:cubicBezTo>
                    <a:pt x="191" y="732"/>
                    <a:pt x="186" y="738"/>
                    <a:pt x="188" y="745"/>
                  </a:cubicBezTo>
                  <a:cubicBezTo>
                    <a:pt x="166" y="851"/>
                    <a:pt x="159" y="853"/>
                    <a:pt x="163" y="857"/>
                  </a:cubicBezTo>
                  <a:cubicBezTo>
                    <a:pt x="159" y="882"/>
                    <a:pt x="157" y="885"/>
                    <a:pt x="159" y="889"/>
                  </a:cubicBezTo>
                  <a:cubicBezTo>
                    <a:pt x="154" y="915"/>
                    <a:pt x="154" y="917"/>
                    <a:pt x="154" y="919"/>
                  </a:cubicBezTo>
                  <a:cubicBezTo>
                    <a:pt x="150" y="957"/>
                    <a:pt x="154" y="965"/>
                    <a:pt x="151" y="972"/>
                  </a:cubicBezTo>
                  <a:cubicBezTo>
                    <a:pt x="154" y="1019"/>
                    <a:pt x="151" y="1022"/>
                    <a:pt x="153" y="1027"/>
                  </a:cubicBezTo>
                  <a:cubicBezTo>
                    <a:pt x="154" y="1058"/>
                    <a:pt x="157" y="1064"/>
                    <a:pt x="152" y="1067"/>
                  </a:cubicBezTo>
                  <a:cubicBezTo>
                    <a:pt x="158" y="1092"/>
                    <a:pt x="156" y="1096"/>
                    <a:pt x="159" y="1100"/>
                  </a:cubicBezTo>
                  <a:cubicBezTo>
                    <a:pt x="160" y="1120"/>
                    <a:pt x="164" y="1130"/>
                    <a:pt x="167" y="1140"/>
                  </a:cubicBezTo>
                  <a:cubicBezTo>
                    <a:pt x="176" y="1180"/>
                    <a:pt x="180" y="1184"/>
                    <a:pt x="178" y="1186"/>
                  </a:cubicBezTo>
                  <a:cubicBezTo>
                    <a:pt x="160" y="1172"/>
                    <a:pt x="157" y="1160"/>
                    <a:pt x="154" y="1149"/>
                  </a:cubicBezTo>
                  <a:cubicBezTo>
                    <a:pt x="142" y="1103"/>
                    <a:pt x="146" y="1101"/>
                    <a:pt x="141" y="1097"/>
                  </a:cubicBezTo>
                  <a:cubicBezTo>
                    <a:pt x="139" y="1057"/>
                    <a:pt x="135" y="1046"/>
                    <a:pt x="135" y="1037"/>
                  </a:cubicBezTo>
                  <a:cubicBezTo>
                    <a:pt x="132" y="987"/>
                    <a:pt x="129" y="981"/>
                    <a:pt x="130" y="976"/>
                  </a:cubicBezTo>
                  <a:cubicBezTo>
                    <a:pt x="129" y="942"/>
                    <a:pt x="130" y="937"/>
                    <a:pt x="131" y="933"/>
                  </a:cubicBezTo>
                  <a:cubicBezTo>
                    <a:pt x="136" y="908"/>
                    <a:pt x="130" y="897"/>
                    <a:pt x="137" y="888"/>
                  </a:cubicBezTo>
                  <a:cubicBezTo>
                    <a:pt x="140" y="864"/>
                    <a:pt x="140" y="862"/>
                    <a:pt x="143" y="860"/>
                  </a:cubicBezTo>
                  <a:cubicBezTo>
                    <a:pt x="142" y="829"/>
                    <a:pt x="148" y="825"/>
                    <a:pt x="148" y="821"/>
                  </a:cubicBezTo>
                  <a:cubicBezTo>
                    <a:pt x="161" y="779"/>
                    <a:pt x="161" y="775"/>
                    <a:pt x="163" y="771"/>
                  </a:cubicBezTo>
                  <a:cubicBezTo>
                    <a:pt x="171" y="741"/>
                    <a:pt x="166" y="735"/>
                    <a:pt x="173" y="732"/>
                  </a:cubicBezTo>
                  <a:cubicBezTo>
                    <a:pt x="173" y="701"/>
                    <a:pt x="179" y="698"/>
                    <a:pt x="174" y="693"/>
                  </a:cubicBezTo>
                  <a:cubicBezTo>
                    <a:pt x="179" y="675"/>
                    <a:pt x="179" y="670"/>
                    <a:pt x="179" y="666"/>
                  </a:cubicBezTo>
                  <a:cubicBezTo>
                    <a:pt x="171" y="703"/>
                    <a:pt x="170" y="710"/>
                    <a:pt x="167" y="717"/>
                  </a:cubicBezTo>
                  <a:cubicBezTo>
                    <a:pt x="166" y="734"/>
                    <a:pt x="163" y="736"/>
                    <a:pt x="164" y="738"/>
                  </a:cubicBezTo>
                  <a:cubicBezTo>
                    <a:pt x="157" y="762"/>
                    <a:pt x="158" y="766"/>
                    <a:pt x="157" y="770"/>
                  </a:cubicBezTo>
                  <a:cubicBezTo>
                    <a:pt x="145" y="802"/>
                    <a:pt x="145" y="804"/>
                    <a:pt x="145" y="805"/>
                  </a:cubicBezTo>
                  <a:cubicBezTo>
                    <a:pt x="135" y="840"/>
                    <a:pt x="132" y="858"/>
                    <a:pt x="128" y="876"/>
                  </a:cubicBezTo>
                  <a:cubicBezTo>
                    <a:pt x="120" y="935"/>
                    <a:pt x="123" y="941"/>
                    <a:pt x="121" y="945"/>
                  </a:cubicBezTo>
                  <a:cubicBezTo>
                    <a:pt x="122" y="978"/>
                    <a:pt x="120" y="982"/>
                    <a:pt x="122" y="987"/>
                  </a:cubicBezTo>
                  <a:cubicBezTo>
                    <a:pt x="124" y="1025"/>
                    <a:pt x="130" y="1036"/>
                    <a:pt x="125" y="1044"/>
                  </a:cubicBezTo>
                  <a:cubicBezTo>
                    <a:pt x="140" y="1143"/>
                    <a:pt x="148" y="1151"/>
                    <a:pt x="143" y="1157"/>
                  </a:cubicBezTo>
                  <a:cubicBezTo>
                    <a:pt x="135" y="1126"/>
                    <a:pt x="128" y="1132"/>
                    <a:pt x="123" y="1120"/>
                  </a:cubicBezTo>
                  <a:cubicBezTo>
                    <a:pt x="121" y="1097"/>
                    <a:pt x="122" y="1092"/>
                    <a:pt x="119" y="1085"/>
                  </a:cubicBezTo>
                  <a:cubicBezTo>
                    <a:pt x="118" y="1028"/>
                    <a:pt x="113" y="1021"/>
                    <a:pt x="115" y="1016"/>
                  </a:cubicBezTo>
                  <a:cubicBezTo>
                    <a:pt x="114" y="993"/>
                    <a:pt x="112" y="987"/>
                    <a:pt x="115" y="981"/>
                  </a:cubicBezTo>
                  <a:cubicBezTo>
                    <a:pt x="113" y="890"/>
                    <a:pt x="113" y="877"/>
                    <a:pt x="117" y="865"/>
                  </a:cubicBezTo>
                  <a:cubicBezTo>
                    <a:pt x="120" y="833"/>
                    <a:pt x="119" y="830"/>
                    <a:pt x="119" y="826"/>
                  </a:cubicBezTo>
                  <a:cubicBezTo>
                    <a:pt x="124" y="766"/>
                    <a:pt x="131" y="764"/>
                    <a:pt x="129" y="760"/>
                  </a:cubicBezTo>
                  <a:cubicBezTo>
                    <a:pt x="137" y="725"/>
                    <a:pt x="133" y="718"/>
                    <a:pt x="137" y="712"/>
                  </a:cubicBezTo>
                  <a:cubicBezTo>
                    <a:pt x="147" y="691"/>
                    <a:pt x="142" y="687"/>
                    <a:pt x="144" y="685"/>
                  </a:cubicBezTo>
                  <a:cubicBezTo>
                    <a:pt x="137" y="712"/>
                    <a:pt x="126" y="715"/>
                    <a:pt x="130" y="721"/>
                  </a:cubicBezTo>
                  <a:cubicBezTo>
                    <a:pt x="122" y="742"/>
                    <a:pt x="127" y="749"/>
                    <a:pt x="121" y="753"/>
                  </a:cubicBezTo>
                  <a:cubicBezTo>
                    <a:pt x="114" y="808"/>
                    <a:pt x="110" y="814"/>
                    <a:pt x="114" y="822"/>
                  </a:cubicBezTo>
                  <a:cubicBezTo>
                    <a:pt x="109" y="854"/>
                    <a:pt x="109" y="855"/>
                    <a:pt x="106" y="857"/>
                  </a:cubicBezTo>
                  <a:cubicBezTo>
                    <a:pt x="104" y="869"/>
                    <a:pt x="107" y="872"/>
                    <a:pt x="105" y="874"/>
                  </a:cubicBezTo>
                  <a:cubicBezTo>
                    <a:pt x="105" y="898"/>
                    <a:pt x="103" y="901"/>
                    <a:pt x="103" y="904"/>
                  </a:cubicBezTo>
                  <a:cubicBezTo>
                    <a:pt x="99" y="953"/>
                    <a:pt x="104" y="961"/>
                    <a:pt x="100" y="968"/>
                  </a:cubicBezTo>
                  <a:cubicBezTo>
                    <a:pt x="104" y="1017"/>
                    <a:pt x="107" y="1030"/>
                    <a:pt x="105" y="1042"/>
                  </a:cubicBezTo>
                  <a:cubicBezTo>
                    <a:pt x="107" y="1074"/>
                    <a:pt x="107" y="1077"/>
                    <a:pt x="111" y="1081"/>
                  </a:cubicBezTo>
                  <a:cubicBezTo>
                    <a:pt x="114" y="1111"/>
                    <a:pt x="112" y="1112"/>
                    <a:pt x="113" y="1114"/>
                  </a:cubicBezTo>
                  <a:cubicBezTo>
                    <a:pt x="99" y="1089"/>
                    <a:pt x="93" y="1080"/>
                    <a:pt x="97" y="1072"/>
                  </a:cubicBezTo>
                  <a:cubicBezTo>
                    <a:pt x="88" y="1032"/>
                    <a:pt x="82" y="1027"/>
                    <a:pt x="86" y="1024"/>
                  </a:cubicBezTo>
                  <a:cubicBezTo>
                    <a:pt x="82" y="995"/>
                    <a:pt x="79" y="991"/>
                    <a:pt x="81" y="987"/>
                  </a:cubicBezTo>
                  <a:cubicBezTo>
                    <a:pt x="79" y="971"/>
                    <a:pt x="78" y="969"/>
                    <a:pt x="80" y="966"/>
                  </a:cubicBezTo>
                  <a:cubicBezTo>
                    <a:pt x="79" y="925"/>
                    <a:pt x="82" y="913"/>
                    <a:pt x="82" y="901"/>
                  </a:cubicBezTo>
                  <a:cubicBezTo>
                    <a:pt x="82" y="871"/>
                    <a:pt x="81" y="868"/>
                    <a:pt x="83" y="865"/>
                  </a:cubicBezTo>
                  <a:cubicBezTo>
                    <a:pt x="87" y="841"/>
                    <a:pt x="88" y="835"/>
                    <a:pt x="92" y="829"/>
                  </a:cubicBezTo>
                  <a:cubicBezTo>
                    <a:pt x="93" y="807"/>
                    <a:pt x="93" y="804"/>
                    <a:pt x="94" y="801"/>
                  </a:cubicBezTo>
                  <a:cubicBezTo>
                    <a:pt x="97" y="780"/>
                    <a:pt x="98" y="777"/>
                    <a:pt x="98" y="774"/>
                  </a:cubicBezTo>
                  <a:cubicBezTo>
                    <a:pt x="105" y="742"/>
                    <a:pt x="99" y="738"/>
                    <a:pt x="103" y="736"/>
                  </a:cubicBezTo>
                  <a:cubicBezTo>
                    <a:pt x="108" y="713"/>
                    <a:pt x="104" y="709"/>
                    <a:pt x="109" y="707"/>
                  </a:cubicBezTo>
                  <a:cubicBezTo>
                    <a:pt x="112" y="672"/>
                    <a:pt x="114" y="665"/>
                    <a:pt x="110" y="659"/>
                  </a:cubicBezTo>
                  <a:cubicBezTo>
                    <a:pt x="118" y="619"/>
                    <a:pt x="107" y="614"/>
                    <a:pt x="111" y="612"/>
                  </a:cubicBezTo>
                  <a:cubicBezTo>
                    <a:pt x="109" y="575"/>
                    <a:pt x="113" y="569"/>
                    <a:pt x="110" y="562"/>
                  </a:cubicBezTo>
                  <a:cubicBezTo>
                    <a:pt x="108" y="540"/>
                    <a:pt x="107" y="536"/>
                    <a:pt x="109" y="533"/>
                  </a:cubicBezTo>
                  <a:cubicBezTo>
                    <a:pt x="103" y="542"/>
                    <a:pt x="105" y="547"/>
                    <a:pt x="106" y="552"/>
                  </a:cubicBezTo>
                  <a:cubicBezTo>
                    <a:pt x="107" y="613"/>
                    <a:pt x="106" y="617"/>
                    <a:pt x="105" y="622"/>
                  </a:cubicBezTo>
                  <a:cubicBezTo>
                    <a:pt x="104" y="653"/>
                    <a:pt x="104" y="658"/>
                    <a:pt x="104" y="662"/>
                  </a:cubicBezTo>
                  <a:cubicBezTo>
                    <a:pt x="95" y="722"/>
                    <a:pt x="98" y="727"/>
                    <a:pt x="95" y="731"/>
                  </a:cubicBezTo>
                  <a:cubicBezTo>
                    <a:pt x="86" y="793"/>
                    <a:pt x="84" y="800"/>
                    <a:pt x="82" y="807"/>
                  </a:cubicBezTo>
                  <a:cubicBezTo>
                    <a:pt x="80" y="835"/>
                    <a:pt x="77" y="842"/>
                    <a:pt x="76" y="848"/>
                  </a:cubicBezTo>
                  <a:cubicBezTo>
                    <a:pt x="72" y="884"/>
                    <a:pt x="70" y="887"/>
                    <a:pt x="72" y="891"/>
                  </a:cubicBezTo>
                  <a:cubicBezTo>
                    <a:pt x="71" y="941"/>
                    <a:pt x="73" y="948"/>
                    <a:pt x="69" y="955"/>
                  </a:cubicBezTo>
                  <a:cubicBezTo>
                    <a:pt x="74" y="1007"/>
                    <a:pt x="73" y="1014"/>
                    <a:pt x="77" y="1022"/>
                  </a:cubicBezTo>
                  <a:cubicBezTo>
                    <a:pt x="81" y="1059"/>
                    <a:pt x="82" y="1063"/>
                    <a:pt x="85" y="1067"/>
                  </a:cubicBezTo>
                  <a:cubicBezTo>
                    <a:pt x="73" y="1065"/>
                    <a:pt x="69" y="1057"/>
                    <a:pt x="68" y="1050"/>
                  </a:cubicBezTo>
                  <a:cubicBezTo>
                    <a:pt x="65" y="1021"/>
                    <a:pt x="65" y="1013"/>
                    <a:pt x="63" y="1006"/>
                  </a:cubicBezTo>
                  <a:cubicBezTo>
                    <a:pt x="60" y="956"/>
                    <a:pt x="58" y="948"/>
                    <a:pt x="56" y="940"/>
                  </a:cubicBezTo>
                  <a:cubicBezTo>
                    <a:pt x="55" y="878"/>
                    <a:pt x="58" y="876"/>
                    <a:pt x="57" y="873"/>
                  </a:cubicBezTo>
                  <a:cubicBezTo>
                    <a:pt x="64" y="825"/>
                    <a:pt x="59" y="819"/>
                    <a:pt x="63" y="815"/>
                  </a:cubicBezTo>
                  <a:cubicBezTo>
                    <a:pt x="70" y="788"/>
                    <a:pt x="65" y="785"/>
                    <a:pt x="70" y="783"/>
                  </a:cubicBezTo>
                  <a:cubicBezTo>
                    <a:pt x="75" y="745"/>
                    <a:pt x="78" y="724"/>
                    <a:pt x="82" y="702"/>
                  </a:cubicBezTo>
                  <a:cubicBezTo>
                    <a:pt x="86" y="665"/>
                    <a:pt x="90" y="660"/>
                    <a:pt x="89" y="655"/>
                  </a:cubicBezTo>
                  <a:cubicBezTo>
                    <a:pt x="90" y="600"/>
                    <a:pt x="87" y="593"/>
                    <a:pt x="86" y="587"/>
                  </a:cubicBezTo>
                  <a:cubicBezTo>
                    <a:pt x="78" y="571"/>
                    <a:pt x="78" y="574"/>
                    <a:pt x="81" y="577"/>
                  </a:cubicBezTo>
                  <a:cubicBezTo>
                    <a:pt x="85" y="614"/>
                    <a:pt x="80" y="625"/>
                    <a:pt x="84" y="637"/>
                  </a:cubicBezTo>
                  <a:cubicBezTo>
                    <a:pt x="78" y="690"/>
                    <a:pt x="70" y="695"/>
                    <a:pt x="73" y="701"/>
                  </a:cubicBezTo>
                  <a:cubicBezTo>
                    <a:pt x="74" y="728"/>
                    <a:pt x="63" y="729"/>
                    <a:pt x="69" y="733"/>
                  </a:cubicBezTo>
                  <a:cubicBezTo>
                    <a:pt x="62" y="787"/>
                    <a:pt x="52" y="807"/>
                    <a:pt x="52" y="829"/>
                  </a:cubicBezTo>
                  <a:cubicBezTo>
                    <a:pt x="48" y="863"/>
                    <a:pt x="49" y="866"/>
                    <a:pt x="48" y="869"/>
                  </a:cubicBezTo>
                  <a:cubicBezTo>
                    <a:pt x="47" y="898"/>
                    <a:pt x="47" y="900"/>
                    <a:pt x="45" y="903"/>
                  </a:cubicBezTo>
                  <a:cubicBezTo>
                    <a:pt x="50" y="925"/>
                    <a:pt x="44" y="927"/>
                    <a:pt x="50" y="931"/>
                  </a:cubicBezTo>
                  <a:cubicBezTo>
                    <a:pt x="49" y="979"/>
                    <a:pt x="53" y="992"/>
                    <a:pt x="53" y="1004"/>
                  </a:cubicBezTo>
                  <a:cubicBezTo>
                    <a:pt x="56" y="1035"/>
                    <a:pt x="48" y="1027"/>
                    <a:pt x="49" y="1020"/>
                  </a:cubicBezTo>
                  <a:cubicBezTo>
                    <a:pt x="36" y="968"/>
                    <a:pt x="33" y="965"/>
                    <a:pt x="35" y="963"/>
                  </a:cubicBezTo>
                  <a:cubicBezTo>
                    <a:pt x="34" y="946"/>
                    <a:pt x="32" y="944"/>
                    <a:pt x="33" y="941"/>
                  </a:cubicBezTo>
                  <a:cubicBezTo>
                    <a:pt x="30" y="894"/>
                    <a:pt x="32" y="889"/>
                    <a:pt x="33" y="885"/>
                  </a:cubicBezTo>
                  <a:cubicBezTo>
                    <a:pt x="38" y="839"/>
                    <a:pt x="35" y="834"/>
                    <a:pt x="36" y="829"/>
                  </a:cubicBezTo>
                  <a:cubicBezTo>
                    <a:pt x="46" y="793"/>
                    <a:pt x="42" y="782"/>
                    <a:pt x="47" y="773"/>
                  </a:cubicBezTo>
                  <a:cubicBezTo>
                    <a:pt x="50" y="743"/>
                    <a:pt x="53" y="742"/>
                    <a:pt x="52" y="740"/>
                  </a:cubicBezTo>
                  <a:cubicBezTo>
                    <a:pt x="58" y="717"/>
                    <a:pt x="59" y="715"/>
                    <a:pt x="60" y="713"/>
                  </a:cubicBezTo>
                  <a:cubicBezTo>
                    <a:pt x="64" y="697"/>
                    <a:pt x="59" y="693"/>
                    <a:pt x="64" y="691"/>
                  </a:cubicBezTo>
                  <a:cubicBezTo>
                    <a:pt x="69" y="647"/>
                    <a:pt x="69" y="644"/>
                    <a:pt x="69" y="642"/>
                  </a:cubicBezTo>
                  <a:cubicBezTo>
                    <a:pt x="71" y="616"/>
                    <a:pt x="74" y="612"/>
                    <a:pt x="70" y="607"/>
                  </a:cubicBezTo>
                  <a:cubicBezTo>
                    <a:pt x="63" y="543"/>
                    <a:pt x="67" y="539"/>
                    <a:pt x="61" y="538"/>
                  </a:cubicBezTo>
                  <a:cubicBezTo>
                    <a:pt x="57" y="510"/>
                    <a:pt x="56" y="506"/>
                    <a:pt x="58" y="503"/>
                  </a:cubicBezTo>
                  <a:cubicBezTo>
                    <a:pt x="53" y="537"/>
                    <a:pt x="66" y="546"/>
                    <a:pt x="60" y="552"/>
                  </a:cubicBezTo>
                  <a:cubicBezTo>
                    <a:pt x="66" y="581"/>
                    <a:pt x="64" y="588"/>
                    <a:pt x="64" y="595"/>
                  </a:cubicBezTo>
                  <a:cubicBezTo>
                    <a:pt x="61" y="622"/>
                    <a:pt x="63" y="628"/>
                    <a:pt x="62" y="633"/>
                  </a:cubicBezTo>
                  <a:cubicBezTo>
                    <a:pt x="55" y="663"/>
                    <a:pt x="57" y="675"/>
                    <a:pt x="55" y="687"/>
                  </a:cubicBezTo>
                  <a:cubicBezTo>
                    <a:pt x="40" y="730"/>
                    <a:pt x="48" y="735"/>
                    <a:pt x="43" y="738"/>
                  </a:cubicBezTo>
                  <a:cubicBezTo>
                    <a:pt x="40" y="763"/>
                    <a:pt x="38" y="766"/>
                    <a:pt x="36" y="770"/>
                  </a:cubicBezTo>
                  <a:cubicBezTo>
                    <a:pt x="29" y="805"/>
                    <a:pt x="33" y="809"/>
                    <a:pt x="29" y="812"/>
                  </a:cubicBezTo>
                  <a:cubicBezTo>
                    <a:pt x="26" y="841"/>
                    <a:pt x="25" y="848"/>
                    <a:pt x="22" y="855"/>
                  </a:cubicBezTo>
                  <a:cubicBezTo>
                    <a:pt x="23" y="895"/>
                    <a:pt x="22" y="897"/>
                    <a:pt x="21" y="899"/>
                  </a:cubicBezTo>
                  <a:cubicBezTo>
                    <a:pt x="18" y="888"/>
                    <a:pt x="15" y="883"/>
                    <a:pt x="15" y="879"/>
                  </a:cubicBezTo>
                  <a:cubicBezTo>
                    <a:pt x="18" y="839"/>
                    <a:pt x="14" y="834"/>
                    <a:pt x="15" y="830"/>
                  </a:cubicBezTo>
                  <a:cubicBezTo>
                    <a:pt x="16" y="773"/>
                    <a:pt x="21" y="741"/>
                    <a:pt x="28" y="709"/>
                  </a:cubicBezTo>
                  <a:cubicBezTo>
                    <a:pt x="29" y="668"/>
                    <a:pt x="32" y="665"/>
                    <a:pt x="28" y="661"/>
                  </a:cubicBezTo>
                  <a:cubicBezTo>
                    <a:pt x="34" y="623"/>
                    <a:pt x="31" y="619"/>
                    <a:pt x="34" y="616"/>
                  </a:cubicBezTo>
                  <a:cubicBezTo>
                    <a:pt x="34" y="600"/>
                    <a:pt x="33" y="596"/>
                    <a:pt x="33" y="593"/>
                  </a:cubicBezTo>
                  <a:cubicBezTo>
                    <a:pt x="29" y="602"/>
                    <a:pt x="30" y="607"/>
                    <a:pt x="28" y="612"/>
                  </a:cubicBezTo>
                  <a:cubicBezTo>
                    <a:pt x="19" y="677"/>
                    <a:pt x="20" y="682"/>
                    <a:pt x="21" y="687"/>
                  </a:cubicBezTo>
                  <a:cubicBezTo>
                    <a:pt x="14" y="711"/>
                    <a:pt x="19" y="714"/>
                    <a:pt x="14" y="716"/>
                  </a:cubicBezTo>
                  <a:cubicBezTo>
                    <a:pt x="7" y="764"/>
                    <a:pt x="10" y="767"/>
                    <a:pt x="10" y="770"/>
                  </a:cubicBezTo>
                  <a:cubicBezTo>
                    <a:pt x="11" y="804"/>
                    <a:pt x="3" y="813"/>
                    <a:pt x="8" y="825"/>
                  </a:cubicBezTo>
                  <a:cubicBezTo>
                    <a:pt x="1" y="839"/>
                    <a:pt x="0" y="839"/>
                    <a:pt x="0" y="839"/>
                  </a:cubicBezTo>
                  <a:cubicBezTo>
                    <a:pt x="7" y="858"/>
                    <a:pt x="6" y="864"/>
                    <a:pt x="6" y="869"/>
                  </a:cubicBezTo>
                  <a:cubicBezTo>
                    <a:pt x="12" y="918"/>
                    <a:pt x="15" y="922"/>
                    <a:pt x="13" y="925"/>
                  </a:cubicBezTo>
                  <a:cubicBezTo>
                    <a:pt x="18" y="978"/>
                    <a:pt x="26" y="987"/>
                    <a:pt x="22" y="994"/>
                  </a:cubicBezTo>
                  <a:cubicBezTo>
                    <a:pt x="5" y="953"/>
                    <a:pt x="4" y="946"/>
                    <a:pt x="2" y="939"/>
                  </a:cubicBezTo>
                  <a:cubicBezTo>
                    <a:pt x="7" y="996"/>
                    <a:pt x="4" y="994"/>
                    <a:pt x="2" y="992"/>
                  </a:cubicBezTo>
                  <a:cubicBezTo>
                    <a:pt x="10" y="1015"/>
                    <a:pt x="13" y="1017"/>
                    <a:pt x="15" y="1018"/>
                  </a:cubicBezTo>
                  <a:cubicBezTo>
                    <a:pt x="30" y="1039"/>
                    <a:pt x="39" y="1037"/>
                    <a:pt x="35" y="1041"/>
                  </a:cubicBezTo>
                  <a:cubicBezTo>
                    <a:pt x="3" y="1031"/>
                    <a:pt x="4" y="1031"/>
                    <a:pt x="5" y="1030"/>
                  </a:cubicBezTo>
                  <a:cubicBezTo>
                    <a:pt x="33" y="1049"/>
                    <a:pt x="34" y="1055"/>
                    <a:pt x="37" y="1053"/>
                  </a:cubicBezTo>
                  <a:cubicBezTo>
                    <a:pt x="60" y="1080"/>
                    <a:pt x="55" y="1075"/>
                    <a:pt x="50" y="1071"/>
                  </a:cubicBezTo>
                  <a:cubicBezTo>
                    <a:pt x="26" y="1057"/>
                    <a:pt x="16" y="1055"/>
                    <a:pt x="7" y="1048"/>
                  </a:cubicBezTo>
                  <a:cubicBezTo>
                    <a:pt x="3" y="1057"/>
                    <a:pt x="4" y="1057"/>
                    <a:pt x="5" y="1057"/>
                  </a:cubicBezTo>
                  <a:cubicBezTo>
                    <a:pt x="38" y="1078"/>
                    <a:pt x="42" y="1080"/>
                    <a:pt x="45" y="1079"/>
                  </a:cubicBezTo>
                  <a:cubicBezTo>
                    <a:pt x="94" y="1116"/>
                    <a:pt x="103" y="1121"/>
                    <a:pt x="99" y="1124"/>
                  </a:cubicBezTo>
                  <a:cubicBezTo>
                    <a:pt x="23" y="1084"/>
                    <a:pt x="12" y="1079"/>
                    <a:pt x="2" y="1075"/>
                  </a:cubicBezTo>
                  <a:cubicBezTo>
                    <a:pt x="17" y="1093"/>
                    <a:pt x="24" y="1088"/>
                    <a:pt x="28" y="1097"/>
                  </a:cubicBezTo>
                  <a:cubicBezTo>
                    <a:pt x="73" y="1120"/>
                    <a:pt x="84" y="1123"/>
                    <a:pt x="95" y="1130"/>
                  </a:cubicBezTo>
                  <a:cubicBezTo>
                    <a:pt x="126" y="1152"/>
                    <a:pt x="134" y="1157"/>
                    <a:pt x="130" y="1161"/>
                  </a:cubicBezTo>
                  <a:cubicBezTo>
                    <a:pt x="93" y="1141"/>
                    <a:pt x="91" y="1134"/>
                    <a:pt x="88" y="1135"/>
                  </a:cubicBezTo>
                  <a:cubicBezTo>
                    <a:pt x="49" y="1118"/>
                    <a:pt x="38" y="1110"/>
                    <a:pt x="26" y="1104"/>
                  </a:cubicBezTo>
                  <a:cubicBezTo>
                    <a:pt x="2" y="1104"/>
                    <a:pt x="2" y="1104"/>
                    <a:pt x="2" y="1104"/>
                  </a:cubicBezTo>
                  <a:cubicBezTo>
                    <a:pt x="34" y="1124"/>
                    <a:pt x="43" y="1118"/>
                    <a:pt x="49" y="1125"/>
                  </a:cubicBezTo>
                  <a:cubicBezTo>
                    <a:pt x="81" y="1139"/>
                    <a:pt x="83" y="1146"/>
                    <a:pt x="86" y="1144"/>
                  </a:cubicBezTo>
                  <a:cubicBezTo>
                    <a:pt x="111" y="1163"/>
                    <a:pt x="118" y="1164"/>
                    <a:pt x="124" y="1171"/>
                  </a:cubicBezTo>
                  <a:cubicBezTo>
                    <a:pt x="166" y="1202"/>
                    <a:pt x="172" y="1209"/>
                    <a:pt x="178" y="1212"/>
                  </a:cubicBezTo>
                  <a:cubicBezTo>
                    <a:pt x="151" y="1194"/>
                    <a:pt x="143" y="1199"/>
                    <a:pt x="137" y="1193"/>
                  </a:cubicBezTo>
                  <a:cubicBezTo>
                    <a:pt x="113" y="1180"/>
                    <a:pt x="106" y="1180"/>
                    <a:pt x="100" y="1174"/>
                  </a:cubicBezTo>
                  <a:cubicBezTo>
                    <a:pt x="67" y="1165"/>
                    <a:pt x="64" y="1163"/>
                    <a:pt x="62" y="1159"/>
                  </a:cubicBezTo>
                  <a:cubicBezTo>
                    <a:pt x="20" y="1144"/>
                    <a:pt x="18" y="1134"/>
                    <a:pt x="13" y="1140"/>
                  </a:cubicBezTo>
                  <a:cubicBezTo>
                    <a:pt x="2" y="1141"/>
                    <a:pt x="2" y="1141"/>
                    <a:pt x="2" y="1141"/>
                  </a:cubicBezTo>
                  <a:cubicBezTo>
                    <a:pt x="38" y="1159"/>
                    <a:pt x="41" y="1158"/>
                    <a:pt x="43" y="1162"/>
                  </a:cubicBezTo>
                  <a:cubicBezTo>
                    <a:pt x="91" y="1177"/>
                    <a:pt x="100" y="1188"/>
                    <a:pt x="110" y="1189"/>
                  </a:cubicBezTo>
                  <a:cubicBezTo>
                    <a:pt x="141" y="1207"/>
                    <a:pt x="144" y="1205"/>
                    <a:pt x="146" y="1206"/>
                  </a:cubicBezTo>
                  <a:cubicBezTo>
                    <a:pt x="172" y="1221"/>
                    <a:pt x="177" y="1223"/>
                    <a:pt x="181" y="1229"/>
                  </a:cubicBezTo>
                  <a:cubicBezTo>
                    <a:pt x="202" y="1238"/>
                    <a:pt x="206" y="1248"/>
                    <a:pt x="211" y="1248"/>
                  </a:cubicBezTo>
                  <a:cubicBezTo>
                    <a:pt x="213" y="1257"/>
                    <a:pt x="202" y="1254"/>
                    <a:pt x="193" y="1245"/>
                  </a:cubicBezTo>
                  <a:cubicBezTo>
                    <a:pt x="141" y="1220"/>
                    <a:pt x="136" y="1216"/>
                    <a:pt x="130" y="1217"/>
                  </a:cubicBezTo>
                  <a:cubicBezTo>
                    <a:pt x="81" y="1199"/>
                    <a:pt x="78" y="1195"/>
                    <a:pt x="75" y="1192"/>
                  </a:cubicBezTo>
                  <a:cubicBezTo>
                    <a:pt x="50" y="1185"/>
                    <a:pt x="46" y="1183"/>
                    <a:pt x="42" y="1183"/>
                  </a:cubicBezTo>
                  <a:cubicBezTo>
                    <a:pt x="2" y="1182"/>
                    <a:pt x="2" y="1182"/>
                    <a:pt x="2" y="1182"/>
                  </a:cubicBezTo>
                  <a:cubicBezTo>
                    <a:pt x="26" y="1195"/>
                    <a:pt x="29" y="1198"/>
                    <a:pt x="32" y="1204"/>
                  </a:cubicBezTo>
                  <a:cubicBezTo>
                    <a:pt x="76" y="1224"/>
                    <a:pt x="84" y="1230"/>
                    <a:pt x="92" y="1231"/>
                  </a:cubicBezTo>
                  <a:cubicBezTo>
                    <a:pt x="107" y="1243"/>
                    <a:pt x="111" y="1239"/>
                    <a:pt x="112" y="1244"/>
                  </a:cubicBezTo>
                  <a:cubicBezTo>
                    <a:pt x="146" y="1257"/>
                    <a:pt x="149" y="1259"/>
                    <a:pt x="153" y="1260"/>
                  </a:cubicBezTo>
                  <a:cubicBezTo>
                    <a:pt x="191" y="1277"/>
                    <a:pt x="198" y="1275"/>
                    <a:pt x="204" y="1282"/>
                  </a:cubicBezTo>
                  <a:cubicBezTo>
                    <a:pt x="229" y="1288"/>
                    <a:pt x="233" y="1291"/>
                    <a:pt x="238" y="1290"/>
                  </a:cubicBezTo>
                  <a:cubicBezTo>
                    <a:pt x="267" y="1306"/>
                    <a:pt x="268" y="1305"/>
                    <a:pt x="268" y="1309"/>
                  </a:cubicBezTo>
                  <a:cubicBezTo>
                    <a:pt x="284" y="1331"/>
                    <a:pt x="271" y="1321"/>
                    <a:pt x="256" y="1323"/>
                  </a:cubicBezTo>
                  <a:cubicBezTo>
                    <a:pt x="228" y="1317"/>
                    <a:pt x="221" y="1308"/>
                    <a:pt x="213" y="1311"/>
                  </a:cubicBezTo>
                  <a:cubicBezTo>
                    <a:pt x="184" y="1307"/>
                    <a:pt x="178" y="1296"/>
                    <a:pt x="170" y="1299"/>
                  </a:cubicBezTo>
                  <a:cubicBezTo>
                    <a:pt x="141" y="1291"/>
                    <a:pt x="135" y="1284"/>
                    <a:pt x="127" y="1284"/>
                  </a:cubicBezTo>
                  <a:cubicBezTo>
                    <a:pt x="114" y="1276"/>
                    <a:pt x="110" y="1277"/>
                    <a:pt x="107" y="1274"/>
                  </a:cubicBezTo>
                  <a:cubicBezTo>
                    <a:pt x="62" y="1250"/>
                    <a:pt x="58" y="1253"/>
                    <a:pt x="55" y="1247"/>
                  </a:cubicBezTo>
                  <a:cubicBezTo>
                    <a:pt x="20" y="1225"/>
                    <a:pt x="16" y="1229"/>
                    <a:pt x="14" y="1222"/>
                  </a:cubicBezTo>
                  <a:cubicBezTo>
                    <a:pt x="2" y="1224"/>
                    <a:pt x="2" y="1224"/>
                    <a:pt x="2" y="1224"/>
                  </a:cubicBezTo>
                  <a:cubicBezTo>
                    <a:pt x="57" y="1257"/>
                    <a:pt x="62" y="1262"/>
                    <a:pt x="68" y="1264"/>
                  </a:cubicBezTo>
                  <a:cubicBezTo>
                    <a:pt x="102" y="1277"/>
                    <a:pt x="104" y="1283"/>
                    <a:pt x="107" y="1282"/>
                  </a:cubicBezTo>
                  <a:cubicBezTo>
                    <a:pt x="132" y="1296"/>
                    <a:pt x="133" y="1294"/>
                    <a:pt x="134" y="1294"/>
                  </a:cubicBezTo>
                  <a:cubicBezTo>
                    <a:pt x="166" y="1309"/>
                    <a:pt x="169" y="1307"/>
                    <a:pt x="171" y="1308"/>
                  </a:cubicBezTo>
                  <a:cubicBezTo>
                    <a:pt x="202" y="1317"/>
                    <a:pt x="208" y="1315"/>
                    <a:pt x="213" y="1318"/>
                  </a:cubicBezTo>
                  <a:cubicBezTo>
                    <a:pt x="286" y="1344"/>
                    <a:pt x="291" y="1339"/>
                    <a:pt x="295" y="1343"/>
                  </a:cubicBezTo>
                  <a:cubicBezTo>
                    <a:pt x="319" y="1359"/>
                    <a:pt x="315" y="1360"/>
                    <a:pt x="312" y="1355"/>
                  </a:cubicBezTo>
                  <a:cubicBezTo>
                    <a:pt x="278" y="1349"/>
                    <a:pt x="277" y="1348"/>
                    <a:pt x="276" y="1346"/>
                  </a:cubicBezTo>
                  <a:cubicBezTo>
                    <a:pt x="251" y="1346"/>
                    <a:pt x="244" y="1341"/>
                    <a:pt x="236" y="1343"/>
                  </a:cubicBezTo>
                  <a:cubicBezTo>
                    <a:pt x="210" y="1334"/>
                    <a:pt x="203" y="1336"/>
                    <a:pt x="197" y="1333"/>
                  </a:cubicBezTo>
                  <a:cubicBezTo>
                    <a:pt x="146" y="1317"/>
                    <a:pt x="143" y="1316"/>
                    <a:pt x="139" y="1315"/>
                  </a:cubicBezTo>
                  <a:cubicBezTo>
                    <a:pt x="98" y="1293"/>
                    <a:pt x="94" y="1296"/>
                    <a:pt x="91" y="1293"/>
                  </a:cubicBezTo>
                  <a:cubicBezTo>
                    <a:pt x="86" y="1301"/>
                    <a:pt x="95" y="1299"/>
                    <a:pt x="101" y="1304"/>
                  </a:cubicBezTo>
                  <a:cubicBezTo>
                    <a:pt x="131" y="1326"/>
                    <a:pt x="139" y="1323"/>
                    <a:pt x="145" y="1332"/>
                  </a:cubicBezTo>
                  <a:cubicBezTo>
                    <a:pt x="173" y="1344"/>
                    <a:pt x="177" y="1347"/>
                    <a:pt x="182" y="1349"/>
                  </a:cubicBezTo>
                  <a:cubicBezTo>
                    <a:pt x="212" y="1367"/>
                    <a:pt x="218" y="1368"/>
                    <a:pt x="222" y="1376"/>
                  </a:cubicBezTo>
                  <a:cubicBezTo>
                    <a:pt x="274" y="1408"/>
                    <a:pt x="285" y="1407"/>
                    <a:pt x="294" y="1413"/>
                  </a:cubicBezTo>
                  <a:cubicBezTo>
                    <a:pt x="332" y="1425"/>
                    <a:pt x="342" y="1428"/>
                    <a:pt x="352" y="1434"/>
                  </a:cubicBezTo>
                  <a:cubicBezTo>
                    <a:pt x="399" y="1452"/>
                    <a:pt x="405" y="1447"/>
                    <a:pt x="410" y="1451"/>
                  </a:cubicBezTo>
                  <a:cubicBezTo>
                    <a:pt x="445" y="1462"/>
                    <a:pt x="450" y="1463"/>
                    <a:pt x="454" y="1465"/>
                  </a:cubicBezTo>
                  <a:cubicBezTo>
                    <a:pt x="447" y="1472"/>
                    <a:pt x="427" y="1478"/>
                    <a:pt x="406" y="1492"/>
                  </a:cubicBezTo>
                  <a:cubicBezTo>
                    <a:pt x="382" y="1495"/>
                    <a:pt x="376" y="1503"/>
                    <a:pt x="378" y="1509"/>
                  </a:cubicBezTo>
                  <a:cubicBezTo>
                    <a:pt x="423" y="1494"/>
                    <a:pt x="430" y="1489"/>
                    <a:pt x="437" y="1486"/>
                  </a:cubicBezTo>
                  <a:cubicBezTo>
                    <a:pt x="429" y="1500"/>
                    <a:pt x="421" y="1493"/>
                    <a:pt x="419" y="1501"/>
                  </a:cubicBezTo>
                  <a:cubicBezTo>
                    <a:pt x="458" y="1496"/>
                    <a:pt x="463" y="1493"/>
                    <a:pt x="469" y="1490"/>
                  </a:cubicBezTo>
                  <a:cubicBezTo>
                    <a:pt x="507" y="1498"/>
                    <a:pt x="513" y="1493"/>
                    <a:pt x="518" y="1498"/>
                  </a:cubicBezTo>
                  <a:cubicBezTo>
                    <a:pt x="547" y="1512"/>
                    <a:pt x="555" y="1511"/>
                    <a:pt x="561" y="1518"/>
                  </a:cubicBezTo>
                  <a:cubicBezTo>
                    <a:pt x="581" y="1511"/>
                    <a:pt x="574" y="1509"/>
                    <a:pt x="569" y="1506"/>
                  </a:cubicBezTo>
                  <a:close/>
                  <a:moveTo>
                    <a:pt x="213" y="1273"/>
                  </a:moveTo>
                  <a:cubicBezTo>
                    <a:pt x="209" y="1272"/>
                    <a:pt x="204" y="1271"/>
                    <a:pt x="200" y="1269"/>
                  </a:cubicBezTo>
                  <a:cubicBezTo>
                    <a:pt x="192" y="1263"/>
                    <a:pt x="183" y="1264"/>
                    <a:pt x="175" y="1257"/>
                  </a:cubicBezTo>
                  <a:cubicBezTo>
                    <a:pt x="171" y="1257"/>
                    <a:pt x="166" y="1255"/>
                    <a:pt x="162" y="1254"/>
                  </a:cubicBezTo>
                  <a:cubicBezTo>
                    <a:pt x="158" y="1252"/>
                    <a:pt x="154" y="1248"/>
                    <a:pt x="150" y="1248"/>
                  </a:cubicBezTo>
                  <a:cubicBezTo>
                    <a:pt x="141" y="1247"/>
                    <a:pt x="133" y="1242"/>
                    <a:pt x="125" y="1240"/>
                  </a:cubicBezTo>
                  <a:cubicBezTo>
                    <a:pt x="109" y="1231"/>
                    <a:pt x="91" y="1228"/>
                    <a:pt x="76" y="1216"/>
                  </a:cubicBezTo>
                  <a:cubicBezTo>
                    <a:pt x="71" y="1214"/>
                    <a:pt x="66" y="1215"/>
                    <a:pt x="63" y="1209"/>
                  </a:cubicBezTo>
                  <a:cubicBezTo>
                    <a:pt x="58" y="1214"/>
                    <a:pt x="56" y="1202"/>
                    <a:pt x="51" y="1204"/>
                  </a:cubicBezTo>
                  <a:cubicBezTo>
                    <a:pt x="43" y="1199"/>
                    <a:pt x="35" y="1193"/>
                    <a:pt x="27" y="1192"/>
                  </a:cubicBezTo>
                  <a:cubicBezTo>
                    <a:pt x="23" y="1187"/>
                    <a:pt x="20" y="1184"/>
                    <a:pt x="15" y="1184"/>
                  </a:cubicBezTo>
                  <a:cubicBezTo>
                    <a:pt x="14" y="1181"/>
                    <a:pt x="17" y="1183"/>
                    <a:pt x="19" y="1181"/>
                  </a:cubicBezTo>
                  <a:cubicBezTo>
                    <a:pt x="21" y="1182"/>
                    <a:pt x="23" y="1183"/>
                    <a:pt x="25" y="1185"/>
                  </a:cubicBezTo>
                  <a:cubicBezTo>
                    <a:pt x="30" y="1180"/>
                    <a:pt x="32" y="1194"/>
                    <a:pt x="37" y="1187"/>
                  </a:cubicBezTo>
                  <a:cubicBezTo>
                    <a:pt x="43" y="1195"/>
                    <a:pt x="52" y="1192"/>
                    <a:pt x="58" y="1199"/>
                  </a:cubicBezTo>
                  <a:cubicBezTo>
                    <a:pt x="60" y="1200"/>
                    <a:pt x="63" y="1197"/>
                    <a:pt x="64" y="1200"/>
                  </a:cubicBezTo>
                  <a:cubicBezTo>
                    <a:pt x="66" y="1203"/>
                    <a:pt x="68" y="1202"/>
                    <a:pt x="70" y="1201"/>
                  </a:cubicBezTo>
                  <a:cubicBezTo>
                    <a:pt x="73" y="1207"/>
                    <a:pt x="78" y="1201"/>
                    <a:pt x="80" y="1207"/>
                  </a:cubicBezTo>
                  <a:cubicBezTo>
                    <a:pt x="88" y="1207"/>
                    <a:pt x="95" y="1212"/>
                    <a:pt x="102" y="1215"/>
                  </a:cubicBezTo>
                  <a:cubicBezTo>
                    <a:pt x="111" y="1215"/>
                    <a:pt x="118" y="1221"/>
                    <a:pt x="126" y="1226"/>
                  </a:cubicBezTo>
                  <a:cubicBezTo>
                    <a:pt x="134" y="1225"/>
                    <a:pt x="141" y="1230"/>
                    <a:pt x="148" y="1234"/>
                  </a:cubicBezTo>
                  <a:cubicBezTo>
                    <a:pt x="152" y="1234"/>
                    <a:pt x="155" y="1239"/>
                    <a:pt x="159" y="1239"/>
                  </a:cubicBezTo>
                  <a:cubicBezTo>
                    <a:pt x="163" y="1242"/>
                    <a:pt x="167" y="1239"/>
                    <a:pt x="169" y="1245"/>
                  </a:cubicBezTo>
                  <a:cubicBezTo>
                    <a:pt x="177" y="1247"/>
                    <a:pt x="183" y="1254"/>
                    <a:pt x="191" y="1254"/>
                  </a:cubicBezTo>
                  <a:cubicBezTo>
                    <a:pt x="193" y="1256"/>
                    <a:pt x="194" y="1257"/>
                    <a:pt x="195" y="1259"/>
                  </a:cubicBezTo>
                  <a:cubicBezTo>
                    <a:pt x="200" y="1262"/>
                    <a:pt x="205" y="1264"/>
                    <a:pt x="210" y="1265"/>
                  </a:cubicBezTo>
                  <a:cubicBezTo>
                    <a:pt x="214" y="1268"/>
                    <a:pt x="219" y="1274"/>
                    <a:pt x="224" y="1273"/>
                  </a:cubicBezTo>
                  <a:cubicBezTo>
                    <a:pt x="225" y="1282"/>
                    <a:pt x="216" y="1271"/>
                    <a:pt x="213" y="1273"/>
                  </a:cubicBezTo>
                  <a:close/>
                  <a:moveTo>
                    <a:pt x="401" y="1319"/>
                  </a:moveTo>
                  <a:cubicBezTo>
                    <a:pt x="402" y="1315"/>
                    <a:pt x="399" y="1311"/>
                    <a:pt x="398" y="1307"/>
                  </a:cubicBezTo>
                  <a:cubicBezTo>
                    <a:pt x="394" y="1300"/>
                    <a:pt x="397" y="1293"/>
                    <a:pt x="391" y="1286"/>
                  </a:cubicBezTo>
                  <a:cubicBezTo>
                    <a:pt x="392" y="1282"/>
                    <a:pt x="389" y="1278"/>
                    <a:pt x="388" y="1274"/>
                  </a:cubicBezTo>
                  <a:cubicBezTo>
                    <a:pt x="388" y="1271"/>
                    <a:pt x="385" y="1266"/>
                    <a:pt x="385" y="1263"/>
                  </a:cubicBezTo>
                  <a:cubicBezTo>
                    <a:pt x="380" y="1258"/>
                    <a:pt x="388" y="1256"/>
                    <a:pt x="382" y="1251"/>
                  </a:cubicBezTo>
                  <a:cubicBezTo>
                    <a:pt x="384" y="1249"/>
                    <a:pt x="378" y="1244"/>
                    <a:pt x="381" y="1242"/>
                  </a:cubicBezTo>
                  <a:cubicBezTo>
                    <a:pt x="375" y="1239"/>
                    <a:pt x="384" y="1231"/>
                    <a:pt x="378" y="1233"/>
                  </a:cubicBezTo>
                  <a:cubicBezTo>
                    <a:pt x="376" y="1230"/>
                    <a:pt x="380" y="1227"/>
                    <a:pt x="375" y="1222"/>
                  </a:cubicBezTo>
                  <a:cubicBezTo>
                    <a:pt x="373" y="1215"/>
                    <a:pt x="367" y="1207"/>
                    <a:pt x="371" y="1201"/>
                  </a:cubicBezTo>
                  <a:cubicBezTo>
                    <a:pt x="362" y="1185"/>
                    <a:pt x="367" y="1172"/>
                    <a:pt x="358" y="1157"/>
                  </a:cubicBezTo>
                  <a:cubicBezTo>
                    <a:pt x="358" y="1150"/>
                    <a:pt x="360" y="1145"/>
                    <a:pt x="355" y="1137"/>
                  </a:cubicBezTo>
                  <a:cubicBezTo>
                    <a:pt x="359" y="1132"/>
                    <a:pt x="353" y="1126"/>
                    <a:pt x="353" y="1120"/>
                  </a:cubicBezTo>
                  <a:cubicBezTo>
                    <a:pt x="358" y="1115"/>
                    <a:pt x="348" y="1107"/>
                    <a:pt x="353" y="1101"/>
                  </a:cubicBezTo>
                  <a:cubicBezTo>
                    <a:pt x="349" y="1095"/>
                    <a:pt x="352" y="1090"/>
                    <a:pt x="348" y="1083"/>
                  </a:cubicBezTo>
                  <a:cubicBezTo>
                    <a:pt x="353" y="1081"/>
                    <a:pt x="355" y="1091"/>
                    <a:pt x="359" y="1094"/>
                  </a:cubicBezTo>
                  <a:cubicBezTo>
                    <a:pt x="359" y="1100"/>
                    <a:pt x="367" y="1107"/>
                    <a:pt x="367" y="1113"/>
                  </a:cubicBezTo>
                  <a:cubicBezTo>
                    <a:pt x="370" y="1122"/>
                    <a:pt x="369" y="1131"/>
                    <a:pt x="373" y="1140"/>
                  </a:cubicBezTo>
                  <a:cubicBezTo>
                    <a:pt x="372" y="1145"/>
                    <a:pt x="373" y="1150"/>
                    <a:pt x="375" y="1155"/>
                  </a:cubicBezTo>
                  <a:cubicBezTo>
                    <a:pt x="371" y="1158"/>
                    <a:pt x="379" y="1164"/>
                    <a:pt x="376" y="1168"/>
                  </a:cubicBezTo>
                  <a:cubicBezTo>
                    <a:pt x="379" y="1177"/>
                    <a:pt x="379" y="1186"/>
                    <a:pt x="382" y="1195"/>
                  </a:cubicBezTo>
                  <a:cubicBezTo>
                    <a:pt x="380" y="1199"/>
                    <a:pt x="387" y="1204"/>
                    <a:pt x="383" y="1208"/>
                  </a:cubicBezTo>
                  <a:cubicBezTo>
                    <a:pt x="386" y="1212"/>
                    <a:pt x="385" y="1217"/>
                    <a:pt x="391" y="1222"/>
                  </a:cubicBezTo>
                  <a:cubicBezTo>
                    <a:pt x="385" y="1225"/>
                    <a:pt x="389" y="1231"/>
                    <a:pt x="393" y="1236"/>
                  </a:cubicBezTo>
                  <a:cubicBezTo>
                    <a:pt x="387" y="1239"/>
                    <a:pt x="393" y="1244"/>
                    <a:pt x="394" y="1249"/>
                  </a:cubicBezTo>
                  <a:cubicBezTo>
                    <a:pt x="388" y="1256"/>
                    <a:pt x="401" y="1266"/>
                    <a:pt x="396" y="1274"/>
                  </a:cubicBezTo>
                  <a:cubicBezTo>
                    <a:pt x="403" y="1280"/>
                    <a:pt x="397" y="1284"/>
                    <a:pt x="401" y="1289"/>
                  </a:cubicBezTo>
                  <a:cubicBezTo>
                    <a:pt x="403" y="1293"/>
                    <a:pt x="401" y="1297"/>
                    <a:pt x="402" y="1302"/>
                  </a:cubicBezTo>
                  <a:cubicBezTo>
                    <a:pt x="404" y="1310"/>
                    <a:pt x="405" y="1319"/>
                    <a:pt x="407" y="1328"/>
                  </a:cubicBezTo>
                  <a:cubicBezTo>
                    <a:pt x="401" y="1330"/>
                    <a:pt x="404" y="1321"/>
                    <a:pt x="401" y="1319"/>
                  </a:cubicBezTo>
                  <a:close/>
                  <a:moveTo>
                    <a:pt x="421" y="1377"/>
                  </a:moveTo>
                  <a:cubicBezTo>
                    <a:pt x="418" y="1372"/>
                    <a:pt x="419" y="1368"/>
                    <a:pt x="414" y="1363"/>
                  </a:cubicBezTo>
                  <a:cubicBezTo>
                    <a:pt x="418" y="1359"/>
                    <a:pt x="409" y="1353"/>
                    <a:pt x="411" y="1349"/>
                  </a:cubicBezTo>
                  <a:cubicBezTo>
                    <a:pt x="406" y="1343"/>
                    <a:pt x="409" y="1340"/>
                    <a:pt x="404" y="1335"/>
                  </a:cubicBezTo>
                  <a:cubicBezTo>
                    <a:pt x="412" y="1329"/>
                    <a:pt x="410" y="1343"/>
                    <a:pt x="412" y="1346"/>
                  </a:cubicBezTo>
                  <a:cubicBezTo>
                    <a:pt x="416" y="1351"/>
                    <a:pt x="414" y="1355"/>
                    <a:pt x="420" y="1361"/>
                  </a:cubicBezTo>
                  <a:cubicBezTo>
                    <a:pt x="417" y="1369"/>
                    <a:pt x="427" y="1379"/>
                    <a:pt x="428" y="1387"/>
                  </a:cubicBezTo>
                  <a:cubicBezTo>
                    <a:pt x="422" y="1389"/>
                    <a:pt x="424" y="1379"/>
                    <a:pt x="421" y="1377"/>
                  </a:cubicBezTo>
                  <a:close/>
                  <a:moveTo>
                    <a:pt x="346" y="1256"/>
                  </a:moveTo>
                  <a:cubicBezTo>
                    <a:pt x="348" y="1260"/>
                    <a:pt x="351" y="1263"/>
                    <a:pt x="353" y="1267"/>
                  </a:cubicBezTo>
                  <a:cubicBezTo>
                    <a:pt x="350" y="1272"/>
                    <a:pt x="357" y="1278"/>
                    <a:pt x="357" y="1283"/>
                  </a:cubicBezTo>
                  <a:cubicBezTo>
                    <a:pt x="355" y="1288"/>
                    <a:pt x="358" y="1294"/>
                    <a:pt x="360" y="1299"/>
                  </a:cubicBezTo>
                  <a:cubicBezTo>
                    <a:pt x="361" y="1305"/>
                    <a:pt x="367" y="1311"/>
                    <a:pt x="367" y="1316"/>
                  </a:cubicBezTo>
                  <a:cubicBezTo>
                    <a:pt x="370" y="1319"/>
                    <a:pt x="369" y="1322"/>
                    <a:pt x="370" y="1324"/>
                  </a:cubicBezTo>
                  <a:cubicBezTo>
                    <a:pt x="372" y="1327"/>
                    <a:pt x="374" y="1329"/>
                    <a:pt x="372" y="1331"/>
                  </a:cubicBezTo>
                  <a:cubicBezTo>
                    <a:pt x="379" y="1340"/>
                    <a:pt x="379" y="1356"/>
                    <a:pt x="388" y="1360"/>
                  </a:cubicBezTo>
                  <a:cubicBezTo>
                    <a:pt x="386" y="1362"/>
                    <a:pt x="389" y="1366"/>
                    <a:pt x="391" y="1369"/>
                  </a:cubicBezTo>
                  <a:cubicBezTo>
                    <a:pt x="393" y="1372"/>
                    <a:pt x="391" y="1374"/>
                    <a:pt x="394" y="1377"/>
                  </a:cubicBezTo>
                  <a:cubicBezTo>
                    <a:pt x="394" y="1382"/>
                    <a:pt x="403" y="1388"/>
                    <a:pt x="396" y="1391"/>
                  </a:cubicBezTo>
                  <a:cubicBezTo>
                    <a:pt x="375" y="1365"/>
                    <a:pt x="374" y="1342"/>
                    <a:pt x="359" y="1316"/>
                  </a:cubicBezTo>
                  <a:cubicBezTo>
                    <a:pt x="360" y="1311"/>
                    <a:pt x="360" y="1306"/>
                    <a:pt x="355" y="1300"/>
                  </a:cubicBezTo>
                  <a:cubicBezTo>
                    <a:pt x="358" y="1296"/>
                    <a:pt x="352" y="1290"/>
                    <a:pt x="353" y="1286"/>
                  </a:cubicBezTo>
                  <a:cubicBezTo>
                    <a:pt x="353" y="1281"/>
                    <a:pt x="349" y="1276"/>
                    <a:pt x="348" y="1271"/>
                  </a:cubicBezTo>
                  <a:cubicBezTo>
                    <a:pt x="350" y="1266"/>
                    <a:pt x="345" y="1261"/>
                    <a:pt x="346" y="1256"/>
                  </a:cubicBezTo>
                  <a:cubicBezTo>
                    <a:pt x="339" y="1250"/>
                    <a:pt x="351" y="1252"/>
                    <a:pt x="346" y="1256"/>
                  </a:cubicBezTo>
                  <a:close/>
                  <a:moveTo>
                    <a:pt x="328" y="1175"/>
                  </a:moveTo>
                  <a:cubicBezTo>
                    <a:pt x="330" y="1177"/>
                    <a:pt x="330" y="1179"/>
                    <a:pt x="329" y="1180"/>
                  </a:cubicBezTo>
                  <a:cubicBezTo>
                    <a:pt x="333" y="1184"/>
                    <a:pt x="328" y="1186"/>
                    <a:pt x="333" y="1190"/>
                  </a:cubicBezTo>
                  <a:cubicBezTo>
                    <a:pt x="329" y="1194"/>
                    <a:pt x="335" y="1200"/>
                    <a:pt x="333" y="1204"/>
                  </a:cubicBezTo>
                  <a:cubicBezTo>
                    <a:pt x="330" y="1199"/>
                    <a:pt x="329" y="1195"/>
                    <a:pt x="332" y="1191"/>
                  </a:cubicBezTo>
                  <a:cubicBezTo>
                    <a:pt x="327" y="1184"/>
                    <a:pt x="327" y="1178"/>
                    <a:pt x="325" y="1172"/>
                  </a:cubicBezTo>
                  <a:cubicBezTo>
                    <a:pt x="329" y="1171"/>
                    <a:pt x="326" y="1173"/>
                    <a:pt x="328" y="1175"/>
                  </a:cubicBezTo>
                  <a:close/>
                  <a:moveTo>
                    <a:pt x="323" y="1157"/>
                  </a:moveTo>
                  <a:cubicBezTo>
                    <a:pt x="322" y="1149"/>
                    <a:pt x="331" y="1168"/>
                    <a:pt x="324" y="1162"/>
                  </a:cubicBezTo>
                  <a:cubicBezTo>
                    <a:pt x="321" y="1160"/>
                    <a:pt x="323" y="1159"/>
                    <a:pt x="323" y="1157"/>
                  </a:cubicBezTo>
                  <a:close/>
                  <a:moveTo>
                    <a:pt x="283" y="988"/>
                  </a:moveTo>
                  <a:cubicBezTo>
                    <a:pt x="282" y="979"/>
                    <a:pt x="287" y="972"/>
                    <a:pt x="284" y="963"/>
                  </a:cubicBezTo>
                  <a:cubicBezTo>
                    <a:pt x="286" y="938"/>
                    <a:pt x="287" y="942"/>
                    <a:pt x="286" y="943"/>
                  </a:cubicBezTo>
                  <a:cubicBezTo>
                    <a:pt x="287" y="957"/>
                    <a:pt x="286" y="959"/>
                    <a:pt x="287" y="960"/>
                  </a:cubicBezTo>
                  <a:cubicBezTo>
                    <a:pt x="288" y="977"/>
                    <a:pt x="289" y="981"/>
                    <a:pt x="288" y="984"/>
                  </a:cubicBezTo>
                  <a:cubicBezTo>
                    <a:pt x="294" y="1018"/>
                    <a:pt x="290" y="1025"/>
                    <a:pt x="294" y="1033"/>
                  </a:cubicBezTo>
                  <a:cubicBezTo>
                    <a:pt x="302" y="1090"/>
                    <a:pt x="299" y="1098"/>
                    <a:pt x="303" y="1107"/>
                  </a:cubicBezTo>
                  <a:cubicBezTo>
                    <a:pt x="307" y="1139"/>
                    <a:pt x="312" y="1147"/>
                    <a:pt x="311" y="1155"/>
                  </a:cubicBezTo>
                  <a:cubicBezTo>
                    <a:pt x="321" y="1196"/>
                    <a:pt x="325" y="1213"/>
                    <a:pt x="330" y="1230"/>
                  </a:cubicBezTo>
                  <a:cubicBezTo>
                    <a:pt x="345" y="1288"/>
                    <a:pt x="343" y="1296"/>
                    <a:pt x="348" y="1305"/>
                  </a:cubicBezTo>
                  <a:cubicBezTo>
                    <a:pt x="359" y="1346"/>
                    <a:pt x="369" y="1363"/>
                    <a:pt x="378" y="1380"/>
                  </a:cubicBezTo>
                  <a:cubicBezTo>
                    <a:pt x="341" y="1344"/>
                    <a:pt x="342" y="1339"/>
                    <a:pt x="336" y="1333"/>
                  </a:cubicBezTo>
                  <a:cubicBezTo>
                    <a:pt x="325" y="1298"/>
                    <a:pt x="326" y="1289"/>
                    <a:pt x="317" y="1280"/>
                  </a:cubicBezTo>
                  <a:cubicBezTo>
                    <a:pt x="309" y="1237"/>
                    <a:pt x="311" y="1234"/>
                    <a:pt x="308" y="1230"/>
                  </a:cubicBezTo>
                  <a:cubicBezTo>
                    <a:pt x="302" y="1195"/>
                    <a:pt x="300" y="1194"/>
                    <a:pt x="300" y="1192"/>
                  </a:cubicBezTo>
                  <a:cubicBezTo>
                    <a:pt x="297" y="1172"/>
                    <a:pt x="294" y="1164"/>
                    <a:pt x="295" y="1156"/>
                  </a:cubicBezTo>
                  <a:cubicBezTo>
                    <a:pt x="287" y="1099"/>
                    <a:pt x="286" y="1092"/>
                    <a:pt x="287" y="1084"/>
                  </a:cubicBezTo>
                  <a:close/>
                  <a:moveTo>
                    <a:pt x="332" y="1346"/>
                  </a:moveTo>
                  <a:cubicBezTo>
                    <a:pt x="326" y="1348"/>
                    <a:pt x="326" y="1337"/>
                    <a:pt x="323" y="1334"/>
                  </a:cubicBezTo>
                  <a:cubicBezTo>
                    <a:pt x="330" y="1332"/>
                    <a:pt x="330" y="1343"/>
                    <a:pt x="332" y="1346"/>
                  </a:cubicBezTo>
                  <a:close/>
                  <a:moveTo>
                    <a:pt x="274" y="1069"/>
                  </a:moveTo>
                  <a:cubicBezTo>
                    <a:pt x="280" y="1068"/>
                    <a:pt x="274" y="1073"/>
                    <a:pt x="276" y="1076"/>
                  </a:cubicBezTo>
                  <a:cubicBezTo>
                    <a:pt x="280" y="1081"/>
                    <a:pt x="271" y="1077"/>
                    <a:pt x="274" y="1069"/>
                  </a:cubicBezTo>
                  <a:close/>
                  <a:moveTo>
                    <a:pt x="312" y="1310"/>
                  </a:moveTo>
                  <a:cubicBezTo>
                    <a:pt x="312" y="1305"/>
                    <a:pt x="306" y="1299"/>
                    <a:pt x="305" y="1293"/>
                  </a:cubicBezTo>
                  <a:cubicBezTo>
                    <a:pt x="306" y="1288"/>
                    <a:pt x="301" y="1282"/>
                    <a:pt x="302" y="1277"/>
                  </a:cubicBezTo>
                  <a:cubicBezTo>
                    <a:pt x="299" y="1274"/>
                    <a:pt x="300" y="1271"/>
                    <a:pt x="301" y="1269"/>
                  </a:cubicBezTo>
                  <a:cubicBezTo>
                    <a:pt x="297" y="1268"/>
                    <a:pt x="299" y="1267"/>
                    <a:pt x="297" y="1264"/>
                  </a:cubicBezTo>
                  <a:cubicBezTo>
                    <a:pt x="293" y="1252"/>
                    <a:pt x="293" y="1241"/>
                    <a:pt x="289" y="1230"/>
                  </a:cubicBezTo>
                  <a:cubicBezTo>
                    <a:pt x="290" y="1224"/>
                    <a:pt x="287" y="1219"/>
                    <a:pt x="289" y="1214"/>
                  </a:cubicBezTo>
                  <a:cubicBezTo>
                    <a:pt x="284" y="1208"/>
                    <a:pt x="288" y="1203"/>
                    <a:pt x="288" y="1198"/>
                  </a:cubicBezTo>
                  <a:cubicBezTo>
                    <a:pt x="282" y="1179"/>
                    <a:pt x="280" y="1161"/>
                    <a:pt x="279" y="1143"/>
                  </a:cubicBezTo>
                  <a:cubicBezTo>
                    <a:pt x="280" y="1135"/>
                    <a:pt x="275" y="1125"/>
                    <a:pt x="278" y="1117"/>
                  </a:cubicBezTo>
                  <a:cubicBezTo>
                    <a:pt x="272" y="1107"/>
                    <a:pt x="279" y="1099"/>
                    <a:pt x="275" y="1090"/>
                  </a:cubicBezTo>
                  <a:cubicBezTo>
                    <a:pt x="280" y="1087"/>
                    <a:pt x="276" y="1096"/>
                    <a:pt x="278" y="1098"/>
                  </a:cubicBezTo>
                  <a:cubicBezTo>
                    <a:pt x="278" y="1102"/>
                    <a:pt x="279" y="1105"/>
                    <a:pt x="278" y="1109"/>
                  </a:cubicBezTo>
                  <a:cubicBezTo>
                    <a:pt x="280" y="1116"/>
                    <a:pt x="282" y="1123"/>
                    <a:pt x="279" y="1129"/>
                  </a:cubicBezTo>
                  <a:cubicBezTo>
                    <a:pt x="282" y="1137"/>
                    <a:pt x="284" y="1145"/>
                    <a:pt x="285" y="1152"/>
                  </a:cubicBezTo>
                  <a:cubicBezTo>
                    <a:pt x="283" y="1156"/>
                    <a:pt x="286" y="1160"/>
                    <a:pt x="288" y="1164"/>
                  </a:cubicBezTo>
                  <a:cubicBezTo>
                    <a:pt x="283" y="1166"/>
                    <a:pt x="289" y="1170"/>
                    <a:pt x="286" y="1173"/>
                  </a:cubicBezTo>
                  <a:cubicBezTo>
                    <a:pt x="290" y="1180"/>
                    <a:pt x="293" y="1186"/>
                    <a:pt x="292" y="1193"/>
                  </a:cubicBezTo>
                  <a:cubicBezTo>
                    <a:pt x="293" y="1196"/>
                    <a:pt x="293" y="1199"/>
                    <a:pt x="294" y="1202"/>
                  </a:cubicBezTo>
                  <a:cubicBezTo>
                    <a:pt x="292" y="1205"/>
                    <a:pt x="298" y="1209"/>
                    <a:pt x="295" y="1212"/>
                  </a:cubicBezTo>
                  <a:cubicBezTo>
                    <a:pt x="298" y="1224"/>
                    <a:pt x="298" y="1236"/>
                    <a:pt x="303" y="1249"/>
                  </a:cubicBezTo>
                  <a:cubicBezTo>
                    <a:pt x="304" y="1274"/>
                    <a:pt x="322" y="1301"/>
                    <a:pt x="323" y="1326"/>
                  </a:cubicBezTo>
                  <a:cubicBezTo>
                    <a:pt x="317" y="1326"/>
                    <a:pt x="313" y="1314"/>
                    <a:pt x="312" y="1310"/>
                  </a:cubicBezTo>
                  <a:close/>
                  <a:moveTo>
                    <a:pt x="187" y="1342"/>
                  </a:moveTo>
                  <a:cubicBezTo>
                    <a:pt x="179" y="1343"/>
                    <a:pt x="172" y="1334"/>
                    <a:pt x="164" y="1335"/>
                  </a:cubicBezTo>
                  <a:cubicBezTo>
                    <a:pt x="161" y="1329"/>
                    <a:pt x="168" y="1336"/>
                    <a:pt x="170" y="1333"/>
                  </a:cubicBezTo>
                  <a:cubicBezTo>
                    <a:pt x="172" y="1335"/>
                    <a:pt x="175" y="1334"/>
                    <a:pt x="178" y="1336"/>
                  </a:cubicBezTo>
                  <a:cubicBezTo>
                    <a:pt x="183" y="1339"/>
                    <a:pt x="189" y="1337"/>
                    <a:pt x="193" y="1343"/>
                  </a:cubicBezTo>
                  <a:cubicBezTo>
                    <a:pt x="203" y="1344"/>
                    <a:pt x="213" y="1345"/>
                    <a:pt x="223" y="1347"/>
                  </a:cubicBezTo>
                  <a:cubicBezTo>
                    <a:pt x="227" y="1349"/>
                    <a:pt x="233" y="1350"/>
                    <a:pt x="238" y="1349"/>
                  </a:cubicBezTo>
                  <a:cubicBezTo>
                    <a:pt x="242" y="1352"/>
                    <a:pt x="247" y="1352"/>
                    <a:pt x="251" y="1353"/>
                  </a:cubicBezTo>
                  <a:cubicBezTo>
                    <a:pt x="257" y="1351"/>
                    <a:pt x="261" y="1355"/>
                    <a:pt x="266" y="1356"/>
                  </a:cubicBezTo>
                  <a:cubicBezTo>
                    <a:pt x="271" y="1356"/>
                    <a:pt x="276" y="1357"/>
                    <a:pt x="280" y="1359"/>
                  </a:cubicBezTo>
                  <a:cubicBezTo>
                    <a:pt x="289" y="1360"/>
                    <a:pt x="298" y="1365"/>
                    <a:pt x="307" y="1364"/>
                  </a:cubicBezTo>
                  <a:cubicBezTo>
                    <a:pt x="318" y="1372"/>
                    <a:pt x="331" y="1371"/>
                    <a:pt x="342" y="1379"/>
                  </a:cubicBezTo>
                  <a:cubicBezTo>
                    <a:pt x="345" y="1378"/>
                    <a:pt x="349" y="1379"/>
                    <a:pt x="351" y="1381"/>
                  </a:cubicBezTo>
                  <a:cubicBezTo>
                    <a:pt x="353" y="1388"/>
                    <a:pt x="358" y="1378"/>
                    <a:pt x="360" y="1385"/>
                  </a:cubicBezTo>
                  <a:cubicBezTo>
                    <a:pt x="366" y="1383"/>
                    <a:pt x="370" y="1393"/>
                    <a:pt x="376" y="1390"/>
                  </a:cubicBezTo>
                  <a:cubicBezTo>
                    <a:pt x="378" y="1392"/>
                    <a:pt x="380" y="1395"/>
                    <a:pt x="382" y="1394"/>
                  </a:cubicBezTo>
                  <a:cubicBezTo>
                    <a:pt x="382" y="1396"/>
                    <a:pt x="382" y="1398"/>
                    <a:pt x="385" y="1397"/>
                  </a:cubicBezTo>
                  <a:cubicBezTo>
                    <a:pt x="388" y="1398"/>
                    <a:pt x="391" y="1402"/>
                    <a:pt x="394" y="1407"/>
                  </a:cubicBezTo>
                  <a:cubicBezTo>
                    <a:pt x="387" y="1409"/>
                    <a:pt x="382" y="1402"/>
                    <a:pt x="376" y="1404"/>
                  </a:cubicBezTo>
                  <a:cubicBezTo>
                    <a:pt x="370" y="1398"/>
                    <a:pt x="364" y="1400"/>
                    <a:pt x="358" y="1394"/>
                  </a:cubicBezTo>
                  <a:cubicBezTo>
                    <a:pt x="354" y="1394"/>
                    <a:pt x="349" y="1394"/>
                    <a:pt x="345" y="1391"/>
                  </a:cubicBezTo>
                  <a:cubicBezTo>
                    <a:pt x="341" y="1390"/>
                    <a:pt x="337" y="1390"/>
                    <a:pt x="333" y="1389"/>
                  </a:cubicBezTo>
                  <a:cubicBezTo>
                    <a:pt x="325" y="1388"/>
                    <a:pt x="317" y="1383"/>
                    <a:pt x="309" y="1381"/>
                  </a:cubicBezTo>
                  <a:cubicBezTo>
                    <a:pt x="300" y="1380"/>
                    <a:pt x="292" y="1378"/>
                    <a:pt x="283" y="1376"/>
                  </a:cubicBezTo>
                  <a:cubicBezTo>
                    <a:pt x="275" y="1374"/>
                    <a:pt x="267" y="1373"/>
                    <a:pt x="260" y="1368"/>
                  </a:cubicBezTo>
                  <a:cubicBezTo>
                    <a:pt x="257" y="1367"/>
                    <a:pt x="254" y="1370"/>
                    <a:pt x="252" y="1366"/>
                  </a:cubicBezTo>
                  <a:cubicBezTo>
                    <a:pt x="250" y="1367"/>
                    <a:pt x="249" y="1363"/>
                    <a:pt x="246" y="1365"/>
                  </a:cubicBezTo>
                  <a:cubicBezTo>
                    <a:pt x="243" y="1361"/>
                    <a:pt x="238" y="1366"/>
                    <a:pt x="235" y="1360"/>
                  </a:cubicBezTo>
                  <a:cubicBezTo>
                    <a:pt x="226" y="1359"/>
                    <a:pt x="219" y="1355"/>
                    <a:pt x="211" y="1352"/>
                  </a:cubicBezTo>
                  <a:cubicBezTo>
                    <a:pt x="203" y="1348"/>
                    <a:pt x="195" y="1348"/>
                    <a:pt x="187" y="1342"/>
                  </a:cubicBezTo>
                  <a:close/>
                  <a:moveTo>
                    <a:pt x="458" y="1455"/>
                  </a:moveTo>
                  <a:cubicBezTo>
                    <a:pt x="455" y="1456"/>
                    <a:pt x="452" y="1455"/>
                    <a:pt x="450" y="1452"/>
                  </a:cubicBezTo>
                  <a:cubicBezTo>
                    <a:pt x="445" y="1452"/>
                    <a:pt x="439" y="1449"/>
                    <a:pt x="434" y="1448"/>
                  </a:cubicBezTo>
                  <a:cubicBezTo>
                    <a:pt x="424" y="1443"/>
                    <a:pt x="413" y="1443"/>
                    <a:pt x="403" y="1438"/>
                  </a:cubicBezTo>
                  <a:cubicBezTo>
                    <a:pt x="392" y="1436"/>
                    <a:pt x="382" y="1430"/>
                    <a:pt x="371" y="1431"/>
                  </a:cubicBezTo>
                  <a:cubicBezTo>
                    <a:pt x="367" y="1424"/>
                    <a:pt x="360" y="1431"/>
                    <a:pt x="355" y="1424"/>
                  </a:cubicBezTo>
                  <a:cubicBezTo>
                    <a:pt x="349" y="1426"/>
                    <a:pt x="345" y="1419"/>
                    <a:pt x="340" y="1421"/>
                  </a:cubicBezTo>
                  <a:cubicBezTo>
                    <a:pt x="330" y="1413"/>
                    <a:pt x="318" y="1415"/>
                    <a:pt x="307" y="1409"/>
                  </a:cubicBezTo>
                  <a:cubicBezTo>
                    <a:pt x="303" y="1404"/>
                    <a:pt x="296" y="1409"/>
                    <a:pt x="292" y="1402"/>
                  </a:cubicBezTo>
                  <a:cubicBezTo>
                    <a:pt x="286" y="1402"/>
                    <a:pt x="281" y="1400"/>
                    <a:pt x="277" y="1396"/>
                  </a:cubicBezTo>
                  <a:cubicBezTo>
                    <a:pt x="266" y="1394"/>
                    <a:pt x="256" y="1388"/>
                    <a:pt x="246" y="1383"/>
                  </a:cubicBezTo>
                  <a:cubicBezTo>
                    <a:pt x="242" y="1376"/>
                    <a:pt x="235" y="1381"/>
                    <a:pt x="231" y="1373"/>
                  </a:cubicBezTo>
                  <a:cubicBezTo>
                    <a:pt x="225" y="1374"/>
                    <a:pt x="221" y="1366"/>
                    <a:pt x="216" y="1367"/>
                  </a:cubicBezTo>
                  <a:cubicBezTo>
                    <a:pt x="215" y="1366"/>
                    <a:pt x="213" y="1364"/>
                    <a:pt x="212" y="1362"/>
                  </a:cubicBezTo>
                  <a:cubicBezTo>
                    <a:pt x="222" y="1362"/>
                    <a:pt x="231" y="1368"/>
                    <a:pt x="240" y="1371"/>
                  </a:cubicBezTo>
                  <a:cubicBezTo>
                    <a:pt x="250" y="1375"/>
                    <a:pt x="259" y="1378"/>
                    <a:pt x="268" y="1381"/>
                  </a:cubicBezTo>
                  <a:cubicBezTo>
                    <a:pt x="273" y="1385"/>
                    <a:pt x="278" y="1384"/>
                    <a:pt x="283" y="1386"/>
                  </a:cubicBezTo>
                  <a:cubicBezTo>
                    <a:pt x="286" y="1386"/>
                    <a:pt x="288" y="1386"/>
                    <a:pt x="291" y="1389"/>
                  </a:cubicBezTo>
                  <a:cubicBezTo>
                    <a:pt x="293" y="1386"/>
                    <a:pt x="295" y="1388"/>
                    <a:pt x="297" y="1390"/>
                  </a:cubicBezTo>
                  <a:cubicBezTo>
                    <a:pt x="302" y="1386"/>
                    <a:pt x="305" y="1394"/>
                    <a:pt x="311" y="1391"/>
                  </a:cubicBezTo>
                  <a:cubicBezTo>
                    <a:pt x="312" y="1396"/>
                    <a:pt x="316" y="1391"/>
                    <a:pt x="318" y="1394"/>
                  </a:cubicBezTo>
                  <a:cubicBezTo>
                    <a:pt x="320" y="1395"/>
                    <a:pt x="322" y="1395"/>
                    <a:pt x="323" y="1398"/>
                  </a:cubicBezTo>
                  <a:cubicBezTo>
                    <a:pt x="328" y="1399"/>
                    <a:pt x="334" y="1397"/>
                    <a:pt x="339" y="1400"/>
                  </a:cubicBezTo>
                  <a:cubicBezTo>
                    <a:pt x="343" y="1400"/>
                    <a:pt x="347" y="1406"/>
                    <a:pt x="353" y="1401"/>
                  </a:cubicBezTo>
                  <a:cubicBezTo>
                    <a:pt x="362" y="1410"/>
                    <a:pt x="372" y="1410"/>
                    <a:pt x="381" y="1415"/>
                  </a:cubicBezTo>
                  <a:cubicBezTo>
                    <a:pt x="391" y="1415"/>
                    <a:pt x="400" y="1424"/>
                    <a:pt x="410" y="1425"/>
                  </a:cubicBezTo>
                  <a:cubicBezTo>
                    <a:pt x="418" y="1433"/>
                    <a:pt x="428" y="1431"/>
                    <a:pt x="437" y="1437"/>
                  </a:cubicBezTo>
                  <a:cubicBezTo>
                    <a:pt x="446" y="1444"/>
                    <a:pt x="455" y="1450"/>
                    <a:pt x="464" y="1453"/>
                  </a:cubicBezTo>
                  <a:cubicBezTo>
                    <a:pt x="467" y="1457"/>
                    <a:pt x="459" y="1457"/>
                    <a:pt x="458" y="1455"/>
                  </a:cubicBezTo>
                  <a:close/>
                  <a:moveTo>
                    <a:pt x="436" y="1425"/>
                  </a:moveTo>
                  <a:cubicBezTo>
                    <a:pt x="438" y="1423"/>
                    <a:pt x="440" y="1422"/>
                    <a:pt x="442" y="1421"/>
                  </a:cubicBezTo>
                  <a:cubicBezTo>
                    <a:pt x="443" y="1423"/>
                    <a:pt x="445" y="1426"/>
                    <a:pt x="447" y="1428"/>
                  </a:cubicBezTo>
                  <a:cubicBezTo>
                    <a:pt x="442" y="1432"/>
                    <a:pt x="439" y="1427"/>
                    <a:pt x="436" y="1425"/>
                  </a:cubicBezTo>
                  <a:close/>
                  <a:moveTo>
                    <a:pt x="456" y="1429"/>
                  </a:moveTo>
                  <a:cubicBezTo>
                    <a:pt x="459" y="1426"/>
                    <a:pt x="451" y="1421"/>
                    <a:pt x="453" y="1418"/>
                  </a:cubicBezTo>
                  <a:cubicBezTo>
                    <a:pt x="432" y="1376"/>
                    <a:pt x="436" y="1373"/>
                    <a:pt x="430" y="1367"/>
                  </a:cubicBezTo>
                  <a:cubicBezTo>
                    <a:pt x="421" y="1337"/>
                    <a:pt x="418" y="1332"/>
                    <a:pt x="418" y="1328"/>
                  </a:cubicBezTo>
                  <a:cubicBezTo>
                    <a:pt x="412" y="1281"/>
                    <a:pt x="405" y="1271"/>
                    <a:pt x="404" y="1263"/>
                  </a:cubicBezTo>
                  <a:cubicBezTo>
                    <a:pt x="401" y="1231"/>
                    <a:pt x="398" y="1222"/>
                    <a:pt x="395" y="1213"/>
                  </a:cubicBezTo>
                  <a:cubicBezTo>
                    <a:pt x="384" y="1155"/>
                    <a:pt x="384" y="1147"/>
                    <a:pt x="379" y="1138"/>
                  </a:cubicBezTo>
                  <a:cubicBezTo>
                    <a:pt x="396" y="1169"/>
                    <a:pt x="398" y="1172"/>
                    <a:pt x="400" y="1175"/>
                  </a:cubicBezTo>
                  <a:cubicBezTo>
                    <a:pt x="413" y="1230"/>
                    <a:pt x="416" y="1236"/>
                    <a:pt x="415" y="1241"/>
                  </a:cubicBezTo>
                  <a:cubicBezTo>
                    <a:pt x="431" y="1298"/>
                    <a:pt x="427" y="1302"/>
                    <a:pt x="431" y="1308"/>
                  </a:cubicBezTo>
                  <a:cubicBezTo>
                    <a:pt x="442" y="1364"/>
                    <a:pt x="441" y="1369"/>
                    <a:pt x="443" y="1374"/>
                  </a:cubicBezTo>
                  <a:cubicBezTo>
                    <a:pt x="451" y="1403"/>
                    <a:pt x="452" y="1406"/>
                    <a:pt x="454" y="1409"/>
                  </a:cubicBezTo>
                  <a:close/>
                  <a:moveTo>
                    <a:pt x="462" y="1401"/>
                  </a:moveTo>
                  <a:cubicBezTo>
                    <a:pt x="462" y="1396"/>
                    <a:pt x="459" y="1390"/>
                    <a:pt x="459" y="1385"/>
                  </a:cubicBezTo>
                  <a:cubicBezTo>
                    <a:pt x="451" y="1378"/>
                    <a:pt x="458" y="1374"/>
                    <a:pt x="452" y="1368"/>
                  </a:cubicBezTo>
                  <a:cubicBezTo>
                    <a:pt x="452" y="1363"/>
                    <a:pt x="448" y="1357"/>
                    <a:pt x="451" y="1352"/>
                  </a:cubicBezTo>
                  <a:cubicBezTo>
                    <a:pt x="448" y="1351"/>
                    <a:pt x="449" y="1350"/>
                    <a:pt x="448" y="1347"/>
                  </a:cubicBezTo>
                  <a:cubicBezTo>
                    <a:pt x="450" y="1344"/>
                    <a:pt x="444" y="1345"/>
                    <a:pt x="447" y="1342"/>
                  </a:cubicBezTo>
                  <a:cubicBezTo>
                    <a:pt x="446" y="1337"/>
                    <a:pt x="444" y="1331"/>
                    <a:pt x="443" y="1326"/>
                  </a:cubicBezTo>
                  <a:cubicBezTo>
                    <a:pt x="441" y="1320"/>
                    <a:pt x="442" y="1315"/>
                    <a:pt x="440" y="1310"/>
                  </a:cubicBezTo>
                  <a:cubicBezTo>
                    <a:pt x="437" y="1304"/>
                    <a:pt x="442" y="1300"/>
                    <a:pt x="436" y="1293"/>
                  </a:cubicBezTo>
                  <a:cubicBezTo>
                    <a:pt x="441" y="1289"/>
                    <a:pt x="434" y="1282"/>
                    <a:pt x="433" y="1277"/>
                  </a:cubicBezTo>
                  <a:cubicBezTo>
                    <a:pt x="433" y="1272"/>
                    <a:pt x="430" y="1266"/>
                    <a:pt x="429" y="1261"/>
                  </a:cubicBezTo>
                  <a:cubicBezTo>
                    <a:pt x="429" y="1250"/>
                    <a:pt x="423" y="1239"/>
                    <a:pt x="425" y="1229"/>
                  </a:cubicBezTo>
                  <a:cubicBezTo>
                    <a:pt x="419" y="1207"/>
                    <a:pt x="414" y="1185"/>
                    <a:pt x="402" y="1163"/>
                  </a:cubicBezTo>
                  <a:cubicBezTo>
                    <a:pt x="406" y="1160"/>
                    <a:pt x="408" y="1170"/>
                    <a:pt x="411" y="1172"/>
                  </a:cubicBezTo>
                  <a:cubicBezTo>
                    <a:pt x="415" y="1171"/>
                    <a:pt x="412" y="1174"/>
                    <a:pt x="414" y="1175"/>
                  </a:cubicBezTo>
                  <a:cubicBezTo>
                    <a:pt x="415" y="1177"/>
                    <a:pt x="416" y="1179"/>
                    <a:pt x="418" y="1181"/>
                  </a:cubicBezTo>
                  <a:cubicBezTo>
                    <a:pt x="419" y="1186"/>
                    <a:pt x="424" y="1192"/>
                    <a:pt x="424" y="1198"/>
                  </a:cubicBezTo>
                  <a:cubicBezTo>
                    <a:pt x="424" y="1202"/>
                    <a:pt x="431" y="1208"/>
                    <a:pt x="430" y="1212"/>
                  </a:cubicBezTo>
                  <a:cubicBezTo>
                    <a:pt x="433" y="1218"/>
                    <a:pt x="432" y="1222"/>
                    <a:pt x="435" y="1227"/>
                  </a:cubicBezTo>
                  <a:cubicBezTo>
                    <a:pt x="442" y="1233"/>
                    <a:pt x="433" y="1237"/>
                    <a:pt x="440" y="1242"/>
                  </a:cubicBezTo>
                  <a:cubicBezTo>
                    <a:pt x="438" y="1245"/>
                    <a:pt x="443" y="1248"/>
                    <a:pt x="440" y="1250"/>
                  </a:cubicBezTo>
                  <a:cubicBezTo>
                    <a:pt x="441" y="1252"/>
                    <a:pt x="441" y="1254"/>
                    <a:pt x="442" y="1257"/>
                  </a:cubicBezTo>
                  <a:cubicBezTo>
                    <a:pt x="441" y="1261"/>
                    <a:pt x="445" y="1267"/>
                    <a:pt x="445" y="1271"/>
                  </a:cubicBezTo>
                  <a:cubicBezTo>
                    <a:pt x="447" y="1281"/>
                    <a:pt x="447" y="1290"/>
                    <a:pt x="452" y="1301"/>
                  </a:cubicBezTo>
                  <a:cubicBezTo>
                    <a:pt x="451" y="1321"/>
                    <a:pt x="459" y="1342"/>
                    <a:pt x="456" y="1362"/>
                  </a:cubicBezTo>
                  <a:cubicBezTo>
                    <a:pt x="461" y="1372"/>
                    <a:pt x="461" y="1380"/>
                    <a:pt x="464" y="1389"/>
                  </a:cubicBezTo>
                  <a:cubicBezTo>
                    <a:pt x="466" y="1397"/>
                    <a:pt x="470" y="1406"/>
                    <a:pt x="469" y="1415"/>
                  </a:cubicBezTo>
                  <a:cubicBezTo>
                    <a:pt x="463" y="1415"/>
                    <a:pt x="464" y="1404"/>
                    <a:pt x="462" y="1401"/>
                  </a:cubicBezTo>
                  <a:close/>
                  <a:moveTo>
                    <a:pt x="468" y="1421"/>
                  </a:moveTo>
                  <a:cubicBezTo>
                    <a:pt x="474" y="1420"/>
                    <a:pt x="475" y="1432"/>
                    <a:pt x="476" y="1436"/>
                  </a:cubicBezTo>
                  <a:cubicBezTo>
                    <a:pt x="469" y="1436"/>
                    <a:pt x="472" y="1425"/>
                    <a:pt x="468" y="1421"/>
                  </a:cubicBezTo>
                  <a:close/>
                  <a:moveTo>
                    <a:pt x="2876" y="41"/>
                  </a:moveTo>
                  <a:cubicBezTo>
                    <a:pt x="2868" y="44"/>
                    <a:pt x="2869" y="54"/>
                    <a:pt x="2862" y="57"/>
                  </a:cubicBezTo>
                  <a:cubicBezTo>
                    <a:pt x="2849" y="80"/>
                    <a:pt x="2850" y="85"/>
                    <a:pt x="2844" y="85"/>
                  </a:cubicBezTo>
                  <a:cubicBezTo>
                    <a:pt x="2823" y="114"/>
                    <a:pt x="2824" y="119"/>
                    <a:pt x="2818" y="119"/>
                  </a:cubicBezTo>
                  <a:cubicBezTo>
                    <a:pt x="2812" y="133"/>
                    <a:pt x="2806" y="133"/>
                    <a:pt x="2806" y="137"/>
                  </a:cubicBezTo>
                  <a:cubicBezTo>
                    <a:pt x="2793" y="159"/>
                    <a:pt x="2784" y="156"/>
                    <a:pt x="2786" y="163"/>
                  </a:cubicBezTo>
                  <a:cubicBezTo>
                    <a:pt x="2763" y="193"/>
                    <a:pt x="2762" y="197"/>
                    <a:pt x="2760" y="200"/>
                  </a:cubicBezTo>
                  <a:cubicBezTo>
                    <a:pt x="2735" y="239"/>
                    <a:pt x="2733" y="243"/>
                    <a:pt x="2731" y="246"/>
                  </a:cubicBezTo>
                  <a:cubicBezTo>
                    <a:pt x="2717" y="267"/>
                    <a:pt x="2717" y="272"/>
                    <a:pt x="2715" y="275"/>
                  </a:cubicBezTo>
                  <a:cubicBezTo>
                    <a:pt x="2705" y="299"/>
                    <a:pt x="2705" y="304"/>
                    <a:pt x="2702" y="307"/>
                  </a:cubicBezTo>
                  <a:cubicBezTo>
                    <a:pt x="2695" y="332"/>
                    <a:pt x="2690" y="341"/>
                    <a:pt x="2696" y="342"/>
                  </a:cubicBezTo>
                  <a:cubicBezTo>
                    <a:pt x="2720" y="271"/>
                    <a:pt x="2726" y="270"/>
                    <a:pt x="2725" y="263"/>
                  </a:cubicBezTo>
                  <a:cubicBezTo>
                    <a:pt x="2736" y="248"/>
                    <a:pt x="2739" y="245"/>
                    <a:pt x="2741" y="240"/>
                  </a:cubicBezTo>
                  <a:cubicBezTo>
                    <a:pt x="2782" y="182"/>
                    <a:pt x="2792" y="167"/>
                    <a:pt x="2803" y="153"/>
                  </a:cubicBezTo>
                  <a:cubicBezTo>
                    <a:pt x="2825" y="132"/>
                    <a:pt x="2824" y="126"/>
                    <a:pt x="2827" y="123"/>
                  </a:cubicBezTo>
                  <a:cubicBezTo>
                    <a:pt x="2848" y="99"/>
                    <a:pt x="2858" y="84"/>
                    <a:pt x="2867" y="68"/>
                  </a:cubicBezTo>
                  <a:cubicBezTo>
                    <a:pt x="2882" y="26"/>
                    <a:pt x="2882" y="26"/>
                    <a:pt x="2882" y="26"/>
                  </a:cubicBezTo>
                  <a:close/>
                  <a:moveTo>
                    <a:pt x="1429" y="143"/>
                  </a:moveTo>
                  <a:cubicBezTo>
                    <a:pt x="1430" y="148"/>
                    <a:pt x="1427" y="154"/>
                    <a:pt x="1430" y="157"/>
                  </a:cubicBezTo>
                  <a:cubicBezTo>
                    <a:pt x="1429" y="176"/>
                    <a:pt x="1432" y="192"/>
                    <a:pt x="1429" y="212"/>
                  </a:cubicBezTo>
                  <a:cubicBezTo>
                    <a:pt x="1431" y="219"/>
                    <a:pt x="1431" y="228"/>
                    <a:pt x="1431" y="237"/>
                  </a:cubicBezTo>
                  <a:cubicBezTo>
                    <a:pt x="1428" y="243"/>
                    <a:pt x="1434" y="245"/>
                    <a:pt x="1431" y="251"/>
                  </a:cubicBezTo>
                  <a:cubicBezTo>
                    <a:pt x="1437" y="252"/>
                    <a:pt x="1425" y="264"/>
                    <a:pt x="1434" y="263"/>
                  </a:cubicBezTo>
                  <a:cubicBezTo>
                    <a:pt x="1438" y="240"/>
                    <a:pt x="1437" y="220"/>
                    <a:pt x="1435" y="200"/>
                  </a:cubicBezTo>
                  <a:cubicBezTo>
                    <a:pt x="1439" y="192"/>
                    <a:pt x="1434" y="190"/>
                    <a:pt x="1438" y="182"/>
                  </a:cubicBezTo>
                  <a:cubicBezTo>
                    <a:pt x="1434" y="179"/>
                    <a:pt x="1439" y="171"/>
                    <a:pt x="1435" y="168"/>
                  </a:cubicBezTo>
                  <a:cubicBezTo>
                    <a:pt x="1438" y="156"/>
                    <a:pt x="1435" y="146"/>
                    <a:pt x="1436" y="134"/>
                  </a:cubicBezTo>
                  <a:cubicBezTo>
                    <a:pt x="1434" y="133"/>
                    <a:pt x="1436" y="131"/>
                    <a:pt x="1438" y="130"/>
                  </a:cubicBezTo>
                  <a:cubicBezTo>
                    <a:pt x="1437" y="127"/>
                    <a:pt x="1437" y="124"/>
                    <a:pt x="1435" y="122"/>
                  </a:cubicBezTo>
                  <a:cubicBezTo>
                    <a:pt x="1434" y="118"/>
                    <a:pt x="1439" y="110"/>
                    <a:pt x="1436" y="107"/>
                  </a:cubicBezTo>
                  <a:cubicBezTo>
                    <a:pt x="1437" y="95"/>
                    <a:pt x="1437" y="85"/>
                    <a:pt x="1436" y="75"/>
                  </a:cubicBezTo>
                  <a:cubicBezTo>
                    <a:pt x="1438" y="52"/>
                    <a:pt x="1443" y="28"/>
                    <a:pt x="1448" y="3"/>
                  </a:cubicBezTo>
                  <a:cubicBezTo>
                    <a:pt x="1448" y="2"/>
                    <a:pt x="1449" y="1"/>
                    <a:pt x="1449" y="0"/>
                  </a:cubicBezTo>
                  <a:cubicBezTo>
                    <a:pt x="1441" y="0"/>
                    <a:pt x="1441" y="0"/>
                    <a:pt x="1441" y="0"/>
                  </a:cubicBezTo>
                  <a:cubicBezTo>
                    <a:pt x="1438" y="18"/>
                    <a:pt x="1433" y="35"/>
                    <a:pt x="1430" y="50"/>
                  </a:cubicBezTo>
                  <a:cubicBezTo>
                    <a:pt x="1429" y="68"/>
                    <a:pt x="1428" y="86"/>
                    <a:pt x="1427" y="104"/>
                  </a:cubicBezTo>
                  <a:cubicBezTo>
                    <a:pt x="1429" y="112"/>
                    <a:pt x="1427" y="121"/>
                    <a:pt x="1429" y="129"/>
                  </a:cubicBezTo>
                  <a:cubicBezTo>
                    <a:pt x="1428" y="135"/>
                    <a:pt x="1429" y="139"/>
                    <a:pt x="1429" y="143"/>
                  </a:cubicBezTo>
                  <a:close/>
                  <a:moveTo>
                    <a:pt x="8" y="541"/>
                  </a:moveTo>
                  <a:cubicBezTo>
                    <a:pt x="11" y="539"/>
                    <a:pt x="9" y="536"/>
                    <a:pt x="10" y="534"/>
                  </a:cubicBezTo>
                  <a:cubicBezTo>
                    <a:pt x="10" y="529"/>
                    <a:pt x="11" y="524"/>
                    <a:pt x="13" y="519"/>
                  </a:cubicBezTo>
                  <a:cubicBezTo>
                    <a:pt x="16" y="508"/>
                    <a:pt x="9" y="496"/>
                    <a:pt x="17" y="487"/>
                  </a:cubicBezTo>
                  <a:cubicBezTo>
                    <a:pt x="10" y="476"/>
                    <a:pt x="16" y="468"/>
                    <a:pt x="12" y="458"/>
                  </a:cubicBezTo>
                  <a:cubicBezTo>
                    <a:pt x="14" y="453"/>
                    <a:pt x="8" y="448"/>
                    <a:pt x="13" y="444"/>
                  </a:cubicBezTo>
                  <a:cubicBezTo>
                    <a:pt x="12" y="442"/>
                    <a:pt x="9" y="439"/>
                    <a:pt x="11" y="437"/>
                  </a:cubicBezTo>
                  <a:cubicBezTo>
                    <a:pt x="8" y="435"/>
                    <a:pt x="10" y="431"/>
                    <a:pt x="7" y="432"/>
                  </a:cubicBezTo>
                  <a:cubicBezTo>
                    <a:pt x="8" y="441"/>
                    <a:pt x="7" y="450"/>
                    <a:pt x="7" y="458"/>
                  </a:cubicBezTo>
                  <a:cubicBezTo>
                    <a:pt x="10" y="468"/>
                    <a:pt x="5" y="476"/>
                    <a:pt x="11" y="486"/>
                  </a:cubicBezTo>
                  <a:cubicBezTo>
                    <a:pt x="8" y="490"/>
                    <a:pt x="5" y="494"/>
                    <a:pt x="7" y="499"/>
                  </a:cubicBezTo>
                  <a:cubicBezTo>
                    <a:pt x="6" y="504"/>
                    <a:pt x="9" y="510"/>
                    <a:pt x="4" y="514"/>
                  </a:cubicBezTo>
                  <a:cubicBezTo>
                    <a:pt x="6" y="517"/>
                    <a:pt x="7" y="519"/>
                    <a:pt x="3" y="520"/>
                  </a:cubicBezTo>
                  <a:cubicBezTo>
                    <a:pt x="4" y="523"/>
                    <a:pt x="4" y="526"/>
                    <a:pt x="3" y="528"/>
                  </a:cubicBezTo>
                  <a:cubicBezTo>
                    <a:pt x="3" y="530"/>
                    <a:pt x="3" y="532"/>
                    <a:pt x="2" y="534"/>
                  </a:cubicBezTo>
                  <a:cubicBezTo>
                    <a:pt x="2" y="577"/>
                    <a:pt x="2" y="577"/>
                    <a:pt x="2" y="577"/>
                  </a:cubicBezTo>
                  <a:cubicBezTo>
                    <a:pt x="4" y="567"/>
                    <a:pt x="7" y="559"/>
                    <a:pt x="8" y="549"/>
                  </a:cubicBezTo>
                  <a:cubicBezTo>
                    <a:pt x="9" y="547"/>
                    <a:pt x="10" y="544"/>
                    <a:pt x="8" y="541"/>
                  </a:cubicBezTo>
                  <a:close/>
                  <a:moveTo>
                    <a:pt x="2875" y="253"/>
                  </a:moveTo>
                  <a:cubicBezTo>
                    <a:pt x="2868" y="262"/>
                    <a:pt x="2862" y="273"/>
                    <a:pt x="2856" y="283"/>
                  </a:cubicBezTo>
                  <a:cubicBezTo>
                    <a:pt x="2853" y="283"/>
                    <a:pt x="2854" y="287"/>
                    <a:pt x="2852" y="287"/>
                  </a:cubicBezTo>
                  <a:cubicBezTo>
                    <a:pt x="2849" y="288"/>
                    <a:pt x="2848" y="290"/>
                    <a:pt x="2848" y="292"/>
                  </a:cubicBezTo>
                  <a:cubicBezTo>
                    <a:pt x="2843" y="294"/>
                    <a:pt x="2842" y="300"/>
                    <a:pt x="2837" y="301"/>
                  </a:cubicBezTo>
                  <a:cubicBezTo>
                    <a:pt x="2835" y="311"/>
                    <a:pt x="2827" y="315"/>
                    <a:pt x="2821" y="322"/>
                  </a:cubicBezTo>
                  <a:cubicBezTo>
                    <a:pt x="2811" y="337"/>
                    <a:pt x="2798" y="350"/>
                    <a:pt x="2785" y="362"/>
                  </a:cubicBezTo>
                  <a:cubicBezTo>
                    <a:pt x="2779" y="369"/>
                    <a:pt x="2771" y="373"/>
                    <a:pt x="2766" y="381"/>
                  </a:cubicBezTo>
                  <a:cubicBezTo>
                    <a:pt x="2763" y="381"/>
                    <a:pt x="2765" y="385"/>
                    <a:pt x="2762" y="385"/>
                  </a:cubicBezTo>
                  <a:cubicBezTo>
                    <a:pt x="2760" y="386"/>
                    <a:pt x="2759" y="388"/>
                    <a:pt x="2758" y="390"/>
                  </a:cubicBezTo>
                  <a:cubicBezTo>
                    <a:pt x="2753" y="392"/>
                    <a:pt x="2753" y="398"/>
                    <a:pt x="2748" y="399"/>
                  </a:cubicBezTo>
                  <a:cubicBezTo>
                    <a:pt x="2744" y="408"/>
                    <a:pt x="2736" y="412"/>
                    <a:pt x="2732" y="420"/>
                  </a:cubicBezTo>
                  <a:cubicBezTo>
                    <a:pt x="2727" y="422"/>
                    <a:pt x="2727" y="428"/>
                    <a:pt x="2724" y="432"/>
                  </a:cubicBezTo>
                  <a:cubicBezTo>
                    <a:pt x="2721" y="435"/>
                    <a:pt x="2716" y="437"/>
                    <a:pt x="2716" y="443"/>
                  </a:cubicBezTo>
                  <a:cubicBezTo>
                    <a:pt x="2722" y="443"/>
                    <a:pt x="2724" y="438"/>
                    <a:pt x="2726" y="434"/>
                  </a:cubicBezTo>
                  <a:cubicBezTo>
                    <a:pt x="2729" y="430"/>
                    <a:pt x="2735" y="428"/>
                    <a:pt x="2736" y="422"/>
                  </a:cubicBezTo>
                  <a:cubicBezTo>
                    <a:pt x="2740" y="419"/>
                    <a:pt x="2743" y="415"/>
                    <a:pt x="2744" y="411"/>
                  </a:cubicBezTo>
                  <a:cubicBezTo>
                    <a:pt x="2749" y="408"/>
                    <a:pt x="2752" y="404"/>
                    <a:pt x="2755" y="399"/>
                  </a:cubicBezTo>
                  <a:cubicBezTo>
                    <a:pt x="2757" y="399"/>
                    <a:pt x="2760" y="398"/>
                    <a:pt x="2759" y="394"/>
                  </a:cubicBezTo>
                  <a:cubicBezTo>
                    <a:pt x="2761" y="393"/>
                    <a:pt x="2763" y="392"/>
                    <a:pt x="2765" y="390"/>
                  </a:cubicBezTo>
                  <a:cubicBezTo>
                    <a:pt x="2769" y="387"/>
                    <a:pt x="2773" y="383"/>
                    <a:pt x="2775" y="378"/>
                  </a:cubicBezTo>
                  <a:cubicBezTo>
                    <a:pt x="2778" y="377"/>
                    <a:pt x="2780" y="377"/>
                    <a:pt x="2779" y="373"/>
                  </a:cubicBezTo>
                  <a:cubicBezTo>
                    <a:pt x="2783" y="373"/>
                    <a:pt x="2784" y="371"/>
                    <a:pt x="2785" y="368"/>
                  </a:cubicBezTo>
                  <a:cubicBezTo>
                    <a:pt x="2793" y="368"/>
                    <a:pt x="2792" y="361"/>
                    <a:pt x="2798" y="359"/>
                  </a:cubicBezTo>
                  <a:cubicBezTo>
                    <a:pt x="2812" y="345"/>
                    <a:pt x="2825" y="331"/>
                    <a:pt x="2838" y="317"/>
                  </a:cubicBezTo>
                  <a:cubicBezTo>
                    <a:pt x="2851" y="301"/>
                    <a:pt x="2863" y="285"/>
                    <a:pt x="2877" y="270"/>
                  </a:cubicBezTo>
                  <a:cubicBezTo>
                    <a:pt x="2878" y="267"/>
                    <a:pt x="2880" y="263"/>
                    <a:pt x="2882" y="260"/>
                  </a:cubicBezTo>
                  <a:cubicBezTo>
                    <a:pt x="2882" y="245"/>
                    <a:pt x="2882" y="245"/>
                    <a:pt x="2882" y="245"/>
                  </a:cubicBezTo>
                  <a:cubicBezTo>
                    <a:pt x="2880" y="248"/>
                    <a:pt x="2879" y="251"/>
                    <a:pt x="2875" y="253"/>
                  </a:cubicBezTo>
                  <a:close/>
                  <a:moveTo>
                    <a:pt x="1363" y="128"/>
                  </a:moveTo>
                  <a:cubicBezTo>
                    <a:pt x="1366" y="126"/>
                    <a:pt x="1368" y="123"/>
                    <a:pt x="1368" y="118"/>
                  </a:cubicBezTo>
                  <a:cubicBezTo>
                    <a:pt x="1368" y="117"/>
                    <a:pt x="1366" y="107"/>
                    <a:pt x="1371" y="108"/>
                  </a:cubicBezTo>
                  <a:cubicBezTo>
                    <a:pt x="1374" y="96"/>
                    <a:pt x="1374" y="97"/>
                    <a:pt x="1376" y="86"/>
                  </a:cubicBezTo>
                  <a:cubicBezTo>
                    <a:pt x="1382" y="80"/>
                    <a:pt x="1384" y="63"/>
                    <a:pt x="1388" y="51"/>
                  </a:cubicBezTo>
                  <a:cubicBezTo>
                    <a:pt x="1393" y="49"/>
                    <a:pt x="1391" y="45"/>
                    <a:pt x="1391" y="41"/>
                  </a:cubicBezTo>
                  <a:cubicBezTo>
                    <a:pt x="1397" y="40"/>
                    <a:pt x="1396" y="28"/>
                    <a:pt x="1399" y="23"/>
                  </a:cubicBezTo>
                  <a:cubicBezTo>
                    <a:pt x="1403" y="19"/>
                    <a:pt x="1404" y="8"/>
                    <a:pt x="1409" y="0"/>
                  </a:cubicBezTo>
                  <a:cubicBezTo>
                    <a:pt x="1403" y="0"/>
                    <a:pt x="1403" y="0"/>
                    <a:pt x="1403" y="0"/>
                  </a:cubicBezTo>
                  <a:cubicBezTo>
                    <a:pt x="1398" y="13"/>
                    <a:pt x="1393" y="27"/>
                    <a:pt x="1387" y="40"/>
                  </a:cubicBezTo>
                  <a:cubicBezTo>
                    <a:pt x="1383" y="55"/>
                    <a:pt x="1378" y="70"/>
                    <a:pt x="1374" y="86"/>
                  </a:cubicBezTo>
                  <a:cubicBezTo>
                    <a:pt x="1369" y="91"/>
                    <a:pt x="1372" y="95"/>
                    <a:pt x="1368" y="105"/>
                  </a:cubicBezTo>
                  <a:cubicBezTo>
                    <a:pt x="1367" y="109"/>
                    <a:pt x="1365" y="113"/>
                    <a:pt x="1364" y="117"/>
                  </a:cubicBezTo>
                  <a:cubicBezTo>
                    <a:pt x="1364" y="120"/>
                    <a:pt x="1359" y="127"/>
                    <a:pt x="1363" y="128"/>
                  </a:cubicBezTo>
                  <a:close/>
                  <a:moveTo>
                    <a:pt x="1367" y="0"/>
                  </a:moveTo>
                  <a:cubicBezTo>
                    <a:pt x="1362" y="0"/>
                    <a:pt x="1362" y="0"/>
                    <a:pt x="1362" y="0"/>
                  </a:cubicBezTo>
                  <a:cubicBezTo>
                    <a:pt x="1357" y="12"/>
                    <a:pt x="1352" y="24"/>
                    <a:pt x="1348" y="35"/>
                  </a:cubicBezTo>
                  <a:cubicBezTo>
                    <a:pt x="1346" y="40"/>
                    <a:pt x="1344" y="48"/>
                    <a:pt x="1342" y="54"/>
                  </a:cubicBezTo>
                  <a:cubicBezTo>
                    <a:pt x="1340" y="62"/>
                    <a:pt x="1336" y="68"/>
                    <a:pt x="1339" y="73"/>
                  </a:cubicBezTo>
                  <a:cubicBezTo>
                    <a:pt x="1347" y="51"/>
                    <a:pt x="1357" y="25"/>
                    <a:pt x="1367" y="0"/>
                  </a:cubicBezTo>
                  <a:close/>
                  <a:moveTo>
                    <a:pt x="2878" y="222"/>
                  </a:moveTo>
                  <a:cubicBezTo>
                    <a:pt x="2879" y="226"/>
                    <a:pt x="2875" y="227"/>
                    <a:pt x="2874" y="229"/>
                  </a:cubicBezTo>
                  <a:cubicBezTo>
                    <a:pt x="2855" y="259"/>
                    <a:pt x="2848" y="264"/>
                    <a:pt x="2842" y="270"/>
                  </a:cubicBezTo>
                  <a:cubicBezTo>
                    <a:pt x="2809" y="297"/>
                    <a:pt x="2813" y="307"/>
                    <a:pt x="2807" y="308"/>
                  </a:cubicBezTo>
                  <a:cubicBezTo>
                    <a:pt x="2752" y="370"/>
                    <a:pt x="2744" y="368"/>
                    <a:pt x="2744" y="374"/>
                  </a:cubicBezTo>
                  <a:cubicBezTo>
                    <a:pt x="2720" y="393"/>
                    <a:pt x="2724" y="403"/>
                    <a:pt x="2718" y="404"/>
                  </a:cubicBezTo>
                  <a:cubicBezTo>
                    <a:pt x="2708" y="422"/>
                    <a:pt x="2704" y="425"/>
                    <a:pt x="2708" y="426"/>
                  </a:cubicBezTo>
                  <a:cubicBezTo>
                    <a:pt x="2726" y="407"/>
                    <a:pt x="2723" y="401"/>
                    <a:pt x="2728" y="401"/>
                  </a:cubicBezTo>
                  <a:cubicBezTo>
                    <a:pt x="2760" y="371"/>
                    <a:pt x="2763" y="359"/>
                    <a:pt x="2773" y="354"/>
                  </a:cubicBezTo>
                  <a:cubicBezTo>
                    <a:pt x="2826" y="298"/>
                    <a:pt x="2836" y="292"/>
                    <a:pt x="2843" y="284"/>
                  </a:cubicBezTo>
                  <a:cubicBezTo>
                    <a:pt x="2866" y="246"/>
                    <a:pt x="2876" y="251"/>
                    <a:pt x="2873" y="244"/>
                  </a:cubicBezTo>
                  <a:cubicBezTo>
                    <a:pt x="2882" y="217"/>
                    <a:pt x="2882" y="217"/>
                    <a:pt x="2882" y="217"/>
                  </a:cubicBezTo>
                  <a:close/>
                  <a:moveTo>
                    <a:pt x="2859" y="171"/>
                  </a:moveTo>
                  <a:cubicBezTo>
                    <a:pt x="2852" y="175"/>
                    <a:pt x="2852" y="185"/>
                    <a:pt x="2842" y="187"/>
                  </a:cubicBezTo>
                  <a:cubicBezTo>
                    <a:pt x="2816" y="231"/>
                    <a:pt x="2810" y="233"/>
                    <a:pt x="2809" y="238"/>
                  </a:cubicBezTo>
                  <a:cubicBezTo>
                    <a:pt x="2789" y="263"/>
                    <a:pt x="2787" y="268"/>
                    <a:pt x="2783" y="270"/>
                  </a:cubicBezTo>
                  <a:cubicBezTo>
                    <a:pt x="2758" y="313"/>
                    <a:pt x="2743" y="325"/>
                    <a:pt x="2735" y="344"/>
                  </a:cubicBezTo>
                  <a:cubicBezTo>
                    <a:pt x="2713" y="374"/>
                    <a:pt x="2712" y="386"/>
                    <a:pt x="2706" y="394"/>
                  </a:cubicBezTo>
                  <a:cubicBezTo>
                    <a:pt x="2732" y="359"/>
                    <a:pt x="2737" y="349"/>
                    <a:pt x="2744" y="341"/>
                  </a:cubicBezTo>
                  <a:cubicBezTo>
                    <a:pt x="2784" y="285"/>
                    <a:pt x="2786" y="283"/>
                    <a:pt x="2785" y="279"/>
                  </a:cubicBezTo>
                  <a:cubicBezTo>
                    <a:pt x="2801" y="253"/>
                    <a:pt x="2811" y="255"/>
                    <a:pt x="2809" y="247"/>
                  </a:cubicBezTo>
                  <a:cubicBezTo>
                    <a:pt x="2835" y="218"/>
                    <a:pt x="2836" y="212"/>
                    <a:pt x="2842" y="209"/>
                  </a:cubicBezTo>
                  <a:cubicBezTo>
                    <a:pt x="2863" y="178"/>
                    <a:pt x="2869" y="178"/>
                    <a:pt x="2868" y="172"/>
                  </a:cubicBezTo>
                  <a:cubicBezTo>
                    <a:pt x="2882" y="135"/>
                    <a:pt x="2882" y="135"/>
                    <a:pt x="2882" y="135"/>
                  </a:cubicBezTo>
                  <a:close/>
                  <a:moveTo>
                    <a:pt x="2878" y="100"/>
                  </a:moveTo>
                  <a:cubicBezTo>
                    <a:pt x="2870" y="102"/>
                    <a:pt x="2872" y="113"/>
                    <a:pt x="2866" y="116"/>
                  </a:cubicBezTo>
                  <a:cubicBezTo>
                    <a:pt x="2855" y="140"/>
                    <a:pt x="2849" y="143"/>
                    <a:pt x="2849" y="152"/>
                  </a:cubicBezTo>
                  <a:cubicBezTo>
                    <a:pt x="2834" y="173"/>
                    <a:pt x="2830" y="178"/>
                    <a:pt x="2825" y="182"/>
                  </a:cubicBezTo>
                  <a:cubicBezTo>
                    <a:pt x="2812" y="207"/>
                    <a:pt x="2804" y="209"/>
                    <a:pt x="2803" y="216"/>
                  </a:cubicBezTo>
                  <a:cubicBezTo>
                    <a:pt x="2751" y="284"/>
                    <a:pt x="2752" y="292"/>
                    <a:pt x="2745" y="295"/>
                  </a:cubicBezTo>
                  <a:cubicBezTo>
                    <a:pt x="2721" y="335"/>
                    <a:pt x="2714" y="339"/>
                    <a:pt x="2714" y="347"/>
                  </a:cubicBezTo>
                  <a:cubicBezTo>
                    <a:pt x="2693" y="384"/>
                    <a:pt x="2696" y="391"/>
                    <a:pt x="2693" y="392"/>
                  </a:cubicBezTo>
                  <a:cubicBezTo>
                    <a:pt x="2687" y="416"/>
                    <a:pt x="2680" y="422"/>
                    <a:pt x="2686" y="423"/>
                  </a:cubicBezTo>
                  <a:cubicBezTo>
                    <a:pt x="2703" y="388"/>
                    <a:pt x="2701" y="378"/>
                    <a:pt x="2705" y="374"/>
                  </a:cubicBezTo>
                  <a:cubicBezTo>
                    <a:pt x="2733" y="326"/>
                    <a:pt x="2734" y="320"/>
                    <a:pt x="2740" y="317"/>
                  </a:cubicBezTo>
                  <a:cubicBezTo>
                    <a:pt x="2772" y="272"/>
                    <a:pt x="2774" y="266"/>
                    <a:pt x="2778" y="262"/>
                  </a:cubicBezTo>
                  <a:cubicBezTo>
                    <a:pt x="2815" y="214"/>
                    <a:pt x="2818" y="201"/>
                    <a:pt x="2828" y="195"/>
                  </a:cubicBezTo>
                  <a:cubicBezTo>
                    <a:pt x="2842" y="172"/>
                    <a:pt x="2843" y="169"/>
                    <a:pt x="2845" y="167"/>
                  </a:cubicBezTo>
                  <a:cubicBezTo>
                    <a:pt x="2881" y="109"/>
                    <a:pt x="2881" y="107"/>
                    <a:pt x="2882" y="10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sp>
        <p:sp>
          <p:nvSpPr>
            <p:cNvPr id="76" name="Freeform 49"/>
            <p:cNvSpPr>
              <a:spLocks noEditPoints="1"/>
            </p:cNvSpPr>
            <p:nvPr/>
          </p:nvSpPr>
          <p:spPr bwMode="auto">
            <a:xfrm>
              <a:off x="1930" y="0"/>
              <a:ext cx="8641213" cy="6867426"/>
            </a:xfrm>
            <a:custGeom>
              <a:avLst/>
              <a:gdLst/>
              <a:ahLst/>
              <a:cxnLst/>
              <a:rect l="0" t="0" r="r" b="b"/>
              <a:pathLst>
                <a:path w="2726" h="2162">
                  <a:moveTo>
                    <a:pt x="2608" y="2112"/>
                  </a:moveTo>
                  <a:cubicBezTo>
                    <a:pt x="2614" y="2110"/>
                    <a:pt x="2601" y="2106"/>
                    <a:pt x="2606" y="2103"/>
                  </a:cubicBezTo>
                  <a:cubicBezTo>
                    <a:pt x="2604" y="2100"/>
                    <a:pt x="2602" y="2096"/>
                    <a:pt x="2604" y="2093"/>
                  </a:cubicBezTo>
                  <a:cubicBezTo>
                    <a:pt x="2588" y="2074"/>
                    <a:pt x="2586" y="2062"/>
                    <a:pt x="2570" y="2045"/>
                  </a:cubicBezTo>
                  <a:cubicBezTo>
                    <a:pt x="2557" y="2035"/>
                    <a:pt x="2545" y="2023"/>
                    <a:pt x="2533" y="2016"/>
                  </a:cubicBezTo>
                  <a:cubicBezTo>
                    <a:pt x="2527" y="2009"/>
                    <a:pt x="2520" y="2009"/>
                    <a:pt x="2514" y="2001"/>
                  </a:cubicBezTo>
                  <a:cubicBezTo>
                    <a:pt x="2507" y="2000"/>
                    <a:pt x="2501" y="1990"/>
                    <a:pt x="2494" y="1992"/>
                  </a:cubicBezTo>
                  <a:cubicBezTo>
                    <a:pt x="2508" y="2005"/>
                    <a:pt x="2523" y="2014"/>
                    <a:pt x="2537" y="2024"/>
                  </a:cubicBezTo>
                  <a:cubicBezTo>
                    <a:pt x="2544" y="2032"/>
                    <a:pt x="2552" y="2038"/>
                    <a:pt x="2559" y="2043"/>
                  </a:cubicBezTo>
                  <a:cubicBezTo>
                    <a:pt x="2556" y="2046"/>
                    <a:pt x="2565" y="2051"/>
                    <a:pt x="2567" y="2055"/>
                  </a:cubicBezTo>
                  <a:cubicBezTo>
                    <a:pt x="2572" y="2060"/>
                    <a:pt x="2576" y="2065"/>
                    <a:pt x="2580" y="2070"/>
                  </a:cubicBezTo>
                  <a:cubicBezTo>
                    <a:pt x="2585" y="2078"/>
                    <a:pt x="2588" y="2092"/>
                    <a:pt x="2596" y="2094"/>
                  </a:cubicBezTo>
                  <a:cubicBezTo>
                    <a:pt x="2592" y="2100"/>
                    <a:pt x="2600" y="2106"/>
                    <a:pt x="2599" y="2112"/>
                  </a:cubicBezTo>
                  <a:cubicBezTo>
                    <a:pt x="2602" y="2117"/>
                    <a:pt x="2606" y="2123"/>
                    <a:pt x="2606" y="2129"/>
                  </a:cubicBezTo>
                  <a:cubicBezTo>
                    <a:pt x="2612" y="2139"/>
                    <a:pt x="2614" y="2149"/>
                    <a:pt x="2620" y="2160"/>
                  </a:cubicBezTo>
                  <a:cubicBezTo>
                    <a:pt x="2629" y="2160"/>
                    <a:pt x="2629" y="2160"/>
                    <a:pt x="2629" y="2160"/>
                  </a:cubicBezTo>
                  <a:cubicBezTo>
                    <a:pt x="2624" y="2150"/>
                    <a:pt x="2624" y="2141"/>
                    <a:pt x="2616" y="2131"/>
                  </a:cubicBezTo>
                  <a:cubicBezTo>
                    <a:pt x="2617" y="2125"/>
                    <a:pt x="2611" y="2119"/>
                    <a:pt x="2608" y="2112"/>
                  </a:cubicBezTo>
                  <a:close/>
                  <a:moveTo>
                    <a:pt x="1185" y="997"/>
                  </a:moveTo>
                  <a:cubicBezTo>
                    <a:pt x="1185" y="991"/>
                    <a:pt x="1188" y="987"/>
                    <a:pt x="1188" y="981"/>
                  </a:cubicBezTo>
                  <a:cubicBezTo>
                    <a:pt x="1204" y="933"/>
                    <a:pt x="1201" y="925"/>
                    <a:pt x="1207" y="922"/>
                  </a:cubicBezTo>
                  <a:cubicBezTo>
                    <a:pt x="1220" y="867"/>
                    <a:pt x="1221" y="859"/>
                    <a:pt x="1225" y="852"/>
                  </a:cubicBezTo>
                  <a:cubicBezTo>
                    <a:pt x="1238" y="801"/>
                    <a:pt x="1237" y="792"/>
                    <a:pt x="1242" y="787"/>
                  </a:cubicBezTo>
                  <a:cubicBezTo>
                    <a:pt x="1254" y="735"/>
                    <a:pt x="1261" y="729"/>
                    <a:pt x="1263" y="719"/>
                  </a:cubicBezTo>
                  <a:cubicBezTo>
                    <a:pt x="1276" y="705"/>
                    <a:pt x="1275" y="699"/>
                    <a:pt x="1276" y="695"/>
                  </a:cubicBezTo>
                  <a:cubicBezTo>
                    <a:pt x="1289" y="674"/>
                    <a:pt x="1291" y="671"/>
                    <a:pt x="1293" y="674"/>
                  </a:cubicBezTo>
                  <a:cubicBezTo>
                    <a:pt x="1266" y="737"/>
                    <a:pt x="1270" y="744"/>
                    <a:pt x="1266" y="745"/>
                  </a:cubicBezTo>
                  <a:cubicBezTo>
                    <a:pt x="1255" y="789"/>
                    <a:pt x="1257" y="793"/>
                    <a:pt x="1254" y="794"/>
                  </a:cubicBezTo>
                  <a:cubicBezTo>
                    <a:pt x="1251" y="821"/>
                    <a:pt x="1249" y="825"/>
                    <a:pt x="1248" y="830"/>
                  </a:cubicBezTo>
                  <a:cubicBezTo>
                    <a:pt x="1245" y="853"/>
                    <a:pt x="1242" y="856"/>
                    <a:pt x="1242" y="862"/>
                  </a:cubicBezTo>
                  <a:cubicBezTo>
                    <a:pt x="1231" y="926"/>
                    <a:pt x="1230" y="933"/>
                    <a:pt x="1230" y="940"/>
                  </a:cubicBezTo>
                  <a:cubicBezTo>
                    <a:pt x="1223" y="975"/>
                    <a:pt x="1217" y="974"/>
                    <a:pt x="1219" y="980"/>
                  </a:cubicBezTo>
                  <a:cubicBezTo>
                    <a:pt x="1208" y="1012"/>
                    <a:pt x="1200" y="1022"/>
                    <a:pt x="1196" y="1035"/>
                  </a:cubicBezTo>
                  <a:cubicBezTo>
                    <a:pt x="1215" y="1004"/>
                    <a:pt x="1219" y="1004"/>
                    <a:pt x="1219" y="1002"/>
                  </a:cubicBezTo>
                  <a:cubicBezTo>
                    <a:pt x="1230" y="971"/>
                    <a:pt x="1230" y="963"/>
                    <a:pt x="1235" y="959"/>
                  </a:cubicBezTo>
                  <a:cubicBezTo>
                    <a:pt x="1243" y="910"/>
                    <a:pt x="1241" y="901"/>
                    <a:pt x="1247" y="897"/>
                  </a:cubicBezTo>
                  <a:cubicBezTo>
                    <a:pt x="1252" y="860"/>
                    <a:pt x="1253" y="845"/>
                    <a:pt x="1257" y="831"/>
                  </a:cubicBezTo>
                  <a:cubicBezTo>
                    <a:pt x="1268" y="784"/>
                    <a:pt x="1267" y="775"/>
                    <a:pt x="1270" y="769"/>
                  </a:cubicBezTo>
                  <a:cubicBezTo>
                    <a:pt x="1292" y="709"/>
                    <a:pt x="1288" y="703"/>
                    <a:pt x="1291" y="701"/>
                  </a:cubicBezTo>
                  <a:cubicBezTo>
                    <a:pt x="1315" y="659"/>
                    <a:pt x="1322" y="644"/>
                    <a:pt x="1331" y="629"/>
                  </a:cubicBezTo>
                  <a:cubicBezTo>
                    <a:pt x="1351" y="606"/>
                    <a:pt x="1355" y="604"/>
                    <a:pt x="1360" y="602"/>
                  </a:cubicBezTo>
                  <a:cubicBezTo>
                    <a:pt x="1367" y="599"/>
                    <a:pt x="1362" y="599"/>
                    <a:pt x="1360" y="602"/>
                  </a:cubicBezTo>
                  <a:cubicBezTo>
                    <a:pt x="1343" y="626"/>
                    <a:pt x="1344" y="632"/>
                    <a:pt x="1341" y="634"/>
                  </a:cubicBezTo>
                  <a:cubicBezTo>
                    <a:pt x="1313" y="685"/>
                    <a:pt x="1309" y="692"/>
                    <a:pt x="1306" y="700"/>
                  </a:cubicBezTo>
                  <a:cubicBezTo>
                    <a:pt x="1286" y="756"/>
                    <a:pt x="1286" y="766"/>
                    <a:pt x="1279" y="772"/>
                  </a:cubicBezTo>
                  <a:cubicBezTo>
                    <a:pt x="1263" y="829"/>
                    <a:pt x="1267" y="838"/>
                    <a:pt x="1261" y="841"/>
                  </a:cubicBezTo>
                  <a:cubicBezTo>
                    <a:pt x="1259" y="864"/>
                    <a:pt x="1258" y="870"/>
                    <a:pt x="1256" y="876"/>
                  </a:cubicBezTo>
                  <a:cubicBezTo>
                    <a:pt x="1244" y="926"/>
                    <a:pt x="1247" y="944"/>
                    <a:pt x="1239" y="954"/>
                  </a:cubicBezTo>
                  <a:cubicBezTo>
                    <a:pt x="1215" y="1043"/>
                    <a:pt x="1207" y="1046"/>
                    <a:pt x="1208" y="1055"/>
                  </a:cubicBezTo>
                  <a:cubicBezTo>
                    <a:pt x="1208" y="1059"/>
                    <a:pt x="1216" y="1053"/>
                    <a:pt x="1217" y="1042"/>
                  </a:cubicBezTo>
                  <a:cubicBezTo>
                    <a:pt x="1233" y="1005"/>
                    <a:pt x="1235" y="995"/>
                    <a:pt x="1241" y="987"/>
                  </a:cubicBezTo>
                  <a:cubicBezTo>
                    <a:pt x="1256" y="913"/>
                    <a:pt x="1263" y="906"/>
                    <a:pt x="1264" y="894"/>
                  </a:cubicBezTo>
                  <a:cubicBezTo>
                    <a:pt x="1281" y="827"/>
                    <a:pt x="1277" y="817"/>
                    <a:pt x="1280" y="814"/>
                  </a:cubicBezTo>
                  <a:cubicBezTo>
                    <a:pt x="1287" y="774"/>
                    <a:pt x="1296" y="773"/>
                    <a:pt x="1294" y="765"/>
                  </a:cubicBezTo>
                  <a:cubicBezTo>
                    <a:pt x="1324" y="691"/>
                    <a:pt x="1328" y="679"/>
                    <a:pt x="1333" y="667"/>
                  </a:cubicBezTo>
                  <a:cubicBezTo>
                    <a:pt x="1358" y="633"/>
                    <a:pt x="1355" y="627"/>
                    <a:pt x="1357" y="625"/>
                  </a:cubicBezTo>
                  <a:cubicBezTo>
                    <a:pt x="1378" y="596"/>
                    <a:pt x="1385" y="592"/>
                    <a:pt x="1388" y="586"/>
                  </a:cubicBezTo>
                  <a:cubicBezTo>
                    <a:pt x="1402" y="577"/>
                    <a:pt x="1402" y="573"/>
                    <a:pt x="1404" y="576"/>
                  </a:cubicBezTo>
                  <a:cubicBezTo>
                    <a:pt x="1379" y="617"/>
                    <a:pt x="1373" y="621"/>
                    <a:pt x="1373" y="628"/>
                  </a:cubicBezTo>
                  <a:cubicBezTo>
                    <a:pt x="1351" y="666"/>
                    <a:pt x="1350" y="672"/>
                    <a:pt x="1347" y="678"/>
                  </a:cubicBezTo>
                  <a:cubicBezTo>
                    <a:pt x="1317" y="755"/>
                    <a:pt x="1313" y="767"/>
                    <a:pt x="1310" y="771"/>
                  </a:cubicBezTo>
                  <a:cubicBezTo>
                    <a:pt x="1307" y="783"/>
                    <a:pt x="1310" y="784"/>
                    <a:pt x="1310" y="784"/>
                  </a:cubicBezTo>
                  <a:cubicBezTo>
                    <a:pt x="1296" y="817"/>
                    <a:pt x="1299" y="829"/>
                    <a:pt x="1295" y="835"/>
                  </a:cubicBezTo>
                  <a:cubicBezTo>
                    <a:pt x="1266" y="933"/>
                    <a:pt x="1260" y="938"/>
                    <a:pt x="1260" y="948"/>
                  </a:cubicBezTo>
                  <a:cubicBezTo>
                    <a:pt x="1249" y="963"/>
                    <a:pt x="1250" y="966"/>
                    <a:pt x="1254" y="964"/>
                  </a:cubicBezTo>
                  <a:cubicBezTo>
                    <a:pt x="1275" y="932"/>
                    <a:pt x="1280" y="931"/>
                    <a:pt x="1283" y="928"/>
                  </a:cubicBezTo>
                  <a:cubicBezTo>
                    <a:pt x="1286" y="929"/>
                    <a:pt x="1291" y="929"/>
                    <a:pt x="1289" y="925"/>
                  </a:cubicBezTo>
                  <a:cubicBezTo>
                    <a:pt x="1319" y="891"/>
                    <a:pt x="1326" y="887"/>
                    <a:pt x="1330" y="880"/>
                  </a:cubicBezTo>
                  <a:cubicBezTo>
                    <a:pt x="1376" y="817"/>
                    <a:pt x="1385" y="813"/>
                    <a:pt x="1390" y="807"/>
                  </a:cubicBezTo>
                  <a:cubicBezTo>
                    <a:pt x="1433" y="757"/>
                    <a:pt x="1432" y="751"/>
                    <a:pt x="1435" y="748"/>
                  </a:cubicBezTo>
                  <a:cubicBezTo>
                    <a:pt x="1449" y="723"/>
                    <a:pt x="1452" y="720"/>
                    <a:pt x="1453" y="716"/>
                  </a:cubicBezTo>
                  <a:cubicBezTo>
                    <a:pt x="1462" y="702"/>
                    <a:pt x="1465" y="699"/>
                    <a:pt x="1465" y="694"/>
                  </a:cubicBezTo>
                  <a:cubicBezTo>
                    <a:pt x="1481" y="667"/>
                    <a:pt x="1483" y="664"/>
                    <a:pt x="1485" y="659"/>
                  </a:cubicBezTo>
                  <a:cubicBezTo>
                    <a:pt x="1501" y="625"/>
                    <a:pt x="1502" y="623"/>
                    <a:pt x="1502" y="621"/>
                  </a:cubicBezTo>
                  <a:cubicBezTo>
                    <a:pt x="1513" y="590"/>
                    <a:pt x="1521" y="590"/>
                    <a:pt x="1518" y="582"/>
                  </a:cubicBezTo>
                  <a:cubicBezTo>
                    <a:pt x="1537" y="564"/>
                    <a:pt x="1530" y="555"/>
                    <a:pt x="1537" y="557"/>
                  </a:cubicBezTo>
                  <a:cubicBezTo>
                    <a:pt x="1555" y="515"/>
                    <a:pt x="1557" y="512"/>
                    <a:pt x="1558" y="509"/>
                  </a:cubicBezTo>
                  <a:cubicBezTo>
                    <a:pt x="1568" y="495"/>
                    <a:pt x="1564" y="485"/>
                    <a:pt x="1573" y="484"/>
                  </a:cubicBezTo>
                  <a:cubicBezTo>
                    <a:pt x="1581" y="478"/>
                    <a:pt x="1577" y="487"/>
                    <a:pt x="1576" y="499"/>
                  </a:cubicBezTo>
                  <a:cubicBezTo>
                    <a:pt x="1578" y="525"/>
                    <a:pt x="1579" y="527"/>
                    <a:pt x="1579" y="531"/>
                  </a:cubicBezTo>
                  <a:cubicBezTo>
                    <a:pt x="1586" y="481"/>
                    <a:pt x="1592" y="479"/>
                    <a:pt x="1590" y="470"/>
                  </a:cubicBezTo>
                  <a:cubicBezTo>
                    <a:pt x="1610" y="475"/>
                    <a:pt x="1604" y="463"/>
                    <a:pt x="1608" y="458"/>
                  </a:cubicBezTo>
                  <a:cubicBezTo>
                    <a:pt x="1617" y="443"/>
                    <a:pt x="1611" y="446"/>
                    <a:pt x="1614" y="454"/>
                  </a:cubicBezTo>
                  <a:cubicBezTo>
                    <a:pt x="1622" y="470"/>
                    <a:pt x="1618" y="475"/>
                    <a:pt x="1623" y="477"/>
                  </a:cubicBezTo>
                  <a:cubicBezTo>
                    <a:pt x="1631" y="428"/>
                    <a:pt x="1635" y="424"/>
                    <a:pt x="1634" y="417"/>
                  </a:cubicBezTo>
                  <a:cubicBezTo>
                    <a:pt x="1646" y="391"/>
                    <a:pt x="1659" y="394"/>
                    <a:pt x="1655" y="387"/>
                  </a:cubicBezTo>
                  <a:cubicBezTo>
                    <a:pt x="1670" y="360"/>
                    <a:pt x="1666" y="362"/>
                    <a:pt x="1665" y="356"/>
                  </a:cubicBezTo>
                  <a:cubicBezTo>
                    <a:pt x="1613" y="367"/>
                    <a:pt x="1610" y="365"/>
                    <a:pt x="1607" y="365"/>
                  </a:cubicBezTo>
                  <a:cubicBezTo>
                    <a:pt x="1579" y="335"/>
                    <a:pt x="1568" y="339"/>
                    <a:pt x="1567" y="328"/>
                  </a:cubicBezTo>
                  <a:cubicBezTo>
                    <a:pt x="1572" y="346"/>
                    <a:pt x="1575" y="350"/>
                    <a:pt x="1579" y="354"/>
                  </a:cubicBezTo>
                  <a:cubicBezTo>
                    <a:pt x="1603" y="379"/>
                    <a:pt x="1607" y="382"/>
                    <a:pt x="1611" y="386"/>
                  </a:cubicBezTo>
                  <a:cubicBezTo>
                    <a:pt x="1577" y="403"/>
                    <a:pt x="1578" y="398"/>
                    <a:pt x="1573" y="400"/>
                  </a:cubicBezTo>
                  <a:cubicBezTo>
                    <a:pt x="1535" y="399"/>
                    <a:pt x="1537" y="391"/>
                    <a:pt x="1530" y="394"/>
                  </a:cubicBezTo>
                  <a:cubicBezTo>
                    <a:pt x="1504" y="388"/>
                    <a:pt x="1500" y="387"/>
                    <a:pt x="1498" y="384"/>
                  </a:cubicBezTo>
                  <a:cubicBezTo>
                    <a:pt x="1429" y="359"/>
                    <a:pt x="1422" y="357"/>
                    <a:pt x="1416" y="353"/>
                  </a:cubicBezTo>
                  <a:cubicBezTo>
                    <a:pt x="1368" y="331"/>
                    <a:pt x="1368" y="324"/>
                    <a:pt x="1363" y="325"/>
                  </a:cubicBezTo>
                  <a:cubicBezTo>
                    <a:pt x="1322" y="306"/>
                    <a:pt x="1316" y="307"/>
                    <a:pt x="1313" y="305"/>
                  </a:cubicBezTo>
                  <a:cubicBezTo>
                    <a:pt x="1278" y="286"/>
                    <a:pt x="1270" y="287"/>
                    <a:pt x="1264" y="282"/>
                  </a:cubicBezTo>
                  <a:cubicBezTo>
                    <a:pt x="1210" y="276"/>
                    <a:pt x="1198" y="277"/>
                    <a:pt x="1186" y="277"/>
                  </a:cubicBezTo>
                  <a:cubicBezTo>
                    <a:pt x="1188" y="279"/>
                    <a:pt x="1207" y="283"/>
                    <a:pt x="1229" y="282"/>
                  </a:cubicBezTo>
                  <a:cubicBezTo>
                    <a:pt x="1251" y="291"/>
                    <a:pt x="1257" y="287"/>
                    <a:pt x="1259" y="290"/>
                  </a:cubicBezTo>
                  <a:cubicBezTo>
                    <a:pt x="1335" y="317"/>
                    <a:pt x="1360" y="337"/>
                    <a:pt x="1391" y="348"/>
                  </a:cubicBezTo>
                  <a:cubicBezTo>
                    <a:pt x="1407" y="359"/>
                    <a:pt x="1408" y="361"/>
                    <a:pt x="1409" y="363"/>
                  </a:cubicBezTo>
                  <a:cubicBezTo>
                    <a:pt x="1481" y="388"/>
                    <a:pt x="1483" y="391"/>
                    <a:pt x="1486" y="393"/>
                  </a:cubicBezTo>
                  <a:cubicBezTo>
                    <a:pt x="1538" y="403"/>
                    <a:pt x="1548" y="410"/>
                    <a:pt x="1564" y="410"/>
                  </a:cubicBezTo>
                  <a:cubicBezTo>
                    <a:pt x="1598" y="413"/>
                    <a:pt x="1600" y="413"/>
                    <a:pt x="1602" y="412"/>
                  </a:cubicBezTo>
                  <a:cubicBezTo>
                    <a:pt x="1593" y="415"/>
                    <a:pt x="1592" y="417"/>
                    <a:pt x="1590" y="419"/>
                  </a:cubicBezTo>
                  <a:cubicBezTo>
                    <a:pt x="1529" y="416"/>
                    <a:pt x="1519" y="411"/>
                    <a:pt x="1508" y="407"/>
                  </a:cubicBezTo>
                  <a:cubicBezTo>
                    <a:pt x="1480" y="399"/>
                    <a:pt x="1462" y="398"/>
                    <a:pt x="1450" y="389"/>
                  </a:cubicBezTo>
                  <a:cubicBezTo>
                    <a:pt x="1425" y="377"/>
                    <a:pt x="1419" y="377"/>
                    <a:pt x="1416" y="375"/>
                  </a:cubicBezTo>
                  <a:cubicBezTo>
                    <a:pt x="1381" y="357"/>
                    <a:pt x="1376" y="358"/>
                    <a:pt x="1373" y="356"/>
                  </a:cubicBezTo>
                  <a:cubicBezTo>
                    <a:pt x="1356" y="352"/>
                    <a:pt x="1357" y="344"/>
                    <a:pt x="1351" y="347"/>
                  </a:cubicBezTo>
                  <a:cubicBezTo>
                    <a:pt x="1337" y="338"/>
                    <a:pt x="1332" y="338"/>
                    <a:pt x="1329" y="335"/>
                  </a:cubicBezTo>
                  <a:cubicBezTo>
                    <a:pt x="1302" y="325"/>
                    <a:pt x="1287" y="320"/>
                    <a:pt x="1272" y="314"/>
                  </a:cubicBezTo>
                  <a:cubicBezTo>
                    <a:pt x="1238" y="309"/>
                    <a:pt x="1231" y="305"/>
                    <a:pt x="1222" y="303"/>
                  </a:cubicBezTo>
                  <a:cubicBezTo>
                    <a:pt x="1181" y="292"/>
                    <a:pt x="1173" y="297"/>
                    <a:pt x="1171" y="293"/>
                  </a:cubicBezTo>
                  <a:cubicBezTo>
                    <a:pt x="1072" y="296"/>
                    <a:pt x="1063" y="298"/>
                    <a:pt x="1048" y="297"/>
                  </a:cubicBezTo>
                  <a:cubicBezTo>
                    <a:pt x="1014" y="304"/>
                    <a:pt x="1004" y="304"/>
                    <a:pt x="994" y="307"/>
                  </a:cubicBezTo>
                  <a:cubicBezTo>
                    <a:pt x="991" y="310"/>
                    <a:pt x="1014" y="310"/>
                    <a:pt x="1038" y="308"/>
                  </a:cubicBezTo>
                  <a:cubicBezTo>
                    <a:pt x="1072" y="309"/>
                    <a:pt x="1076" y="316"/>
                    <a:pt x="1088" y="312"/>
                  </a:cubicBezTo>
                  <a:cubicBezTo>
                    <a:pt x="1141" y="329"/>
                    <a:pt x="1144" y="333"/>
                    <a:pt x="1149" y="332"/>
                  </a:cubicBezTo>
                  <a:cubicBezTo>
                    <a:pt x="1176" y="344"/>
                    <a:pt x="1179" y="347"/>
                    <a:pt x="1183" y="348"/>
                  </a:cubicBezTo>
                  <a:cubicBezTo>
                    <a:pt x="1210" y="359"/>
                    <a:pt x="1210" y="366"/>
                    <a:pt x="1217" y="364"/>
                  </a:cubicBezTo>
                  <a:cubicBezTo>
                    <a:pt x="1241" y="380"/>
                    <a:pt x="1259" y="384"/>
                    <a:pt x="1271" y="396"/>
                  </a:cubicBezTo>
                  <a:cubicBezTo>
                    <a:pt x="1320" y="414"/>
                    <a:pt x="1322" y="417"/>
                    <a:pt x="1324" y="420"/>
                  </a:cubicBezTo>
                  <a:cubicBezTo>
                    <a:pt x="1349" y="429"/>
                    <a:pt x="1353" y="430"/>
                    <a:pt x="1355" y="432"/>
                  </a:cubicBezTo>
                  <a:cubicBezTo>
                    <a:pt x="1401" y="455"/>
                    <a:pt x="1410" y="455"/>
                    <a:pt x="1416" y="459"/>
                  </a:cubicBezTo>
                  <a:cubicBezTo>
                    <a:pt x="1446" y="467"/>
                    <a:pt x="1454" y="469"/>
                    <a:pt x="1460" y="473"/>
                  </a:cubicBezTo>
                  <a:cubicBezTo>
                    <a:pt x="1499" y="475"/>
                    <a:pt x="1504" y="475"/>
                    <a:pt x="1508" y="478"/>
                  </a:cubicBezTo>
                  <a:cubicBezTo>
                    <a:pt x="1507" y="491"/>
                    <a:pt x="1504" y="496"/>
                    <a:pt x="1498" y="497"/>
                  </a:cubicBezTo>
                  <a:cubicBezTo>
                    <a:pt x="1444" y="489"/>
                    <a:pt x="1435" y="491"/>
                    <a:pt x="1428" y="490"/>
                  </a:cubicBezTo>
                  <a:cubicBezTo>
                    <a:pt x="1388" y="478"/>
                    <a:pt x="1382" y="477"/>
                    <a:pt x="1378" y="472"/>
                  </a:cubicBezTo>
                  <a:cubicBezTo>
                    <a:pt x="1339" y="456"/>
                    <a:pt x="1321" y="441"/>
                    <a:pt x="1296" y="436"/>
                  </a:cubicBezTo>
                  <a:cubicBezTo>
                    <a:pt x="1250" y="408"/>
                    <a:pt x="1244" y="403"/>
                    <a:pt x="1237" y="400"/>
                  </a:cubicBezTo>
                  <a:cubicBezTo>
                    <a:pt x="1204" y="384"/>
                    <a:pt x="1205" y="380"/>
                    <a:pt x="1202" y="380"/>
                  </a:cubicBezTo>
                  <a:cubicBezTo>
                    <a:pt x="1192" y="372"/>
                    <a:pt x="1188" y="374"/>
                    <a:pt x="1187" y="372"/>
                  </a:cubicBezTo>
                  <a:cubicBezTo>
                    <a:pt x="1149" y="350"/>
                    <a:pt x="1137" y="353"/>
                    <a:pt x="1133" y="344"/>
                  </a:cubicBezTo>
                  <a:cubicBezTo>
                    <a:pt x="1100" y="338"/>
                    <a:pt x="1096" y="330"/>
                    <a:pt x="1087" y="330"/>
                  </a:cubicBezTo>
                  <a:cubicBezTo>
                    <a:pt x="1048" y="317"/>
                    <a:pt x="1039" y="322"/>
                    <a:pt x="1038" y="317"/>
                  </a:cubicBezTo>
                  <a:cubicBezTo>
                    <a:pt x="1005" y="317"/>
                    <a:pt x="999" y="311"/>
                    <a:pt x="998" y="317"/>
                  </a:cubicBezTo>
                  <a:cubicBezTo>
                    <a:pt x="1054" y="328"/>
                    <a:pt x="1060" y="329"/>
                    <a:pt x="1067" y="329"/>
                  </a:cubicBezTo>
                  <a:cubicBezTo>
                    <a:pt x="1107" y="344"/>
                    <a:pt x="1118" y="347"/>
                    <a:pt x="1126" y="354"/>
                  </a:cubicBezTo>
                  <a:cubicBezTo>
                    <a:pt x="1164" y="371"/>
                    <a:pt x="1168" y="371"/>
                    <a:pt x="1170" y="373"/>
                  </a:cubicBezTo>
                  <a:cubicBezTo>
                    <a:pt x="1219" y="404"/>
                    <a:pt x="1232" y="404"/>
                    <a:pt x="1239" y="413"/>
                  </a:cubicBezTo>
                  <a:cubicBezTo>
                    <a:pt x="1299" y="443"/>
                    <a:pt x="1300" y="446"/>
                    <a:pt x="1303" y="446"/>
                  </a:cubicBezTo>
                  <a:cubicBezTo>
                    <a:pt x="1327" y="460"/>
                    <a:pt x="1332" y="462"/>
                    <a:pt x="1339" y="462"/>
                  </a:cubicBezTo>
                  <a:cubicBezTo>
                    <a:pt x="1362" y="476"/>
                    <a:pt x="1364" y="477"/>
                    <a:pt x="1368" y="477"/>
                  </a:cubicBezTo>
                  <a:cubicBezTo>
                    <a:pt x="1400" y="494"/>
                    <a:pt x="1409" y="491"/>
                    <a:pt x="1413" y="495"/>
                  </a:cubicBezTo>
                  <a:cubicBezTo>
                    <a:pt x="1467" y="511"/>
                    <a:pt x="1478" y="505"/>
                    <a:pt x="1482" y="509"/>
                  </a:cubicBezTo>
                  <a:cubicBezTo>
                    <a:pt x="1463" y="516"/>
                    <a:pt x="1460" y="514"/>
                    <a:pt x="1457" y="514"/>
                  </a:cubicBezTo>
                  <a:cubicBezTo>
                    <a:pt x="1429" y="515"/>
                    <a:pt x="1425" y="512"/>
                    <a:pt x="1419" y="512"/>
                  </a:cubicBezTo>
                  <a:cubicBezTo>
                    <a:pt x="1375" y="494"/>
                    <a:pt x="1373" y="492"/>
                    <a:pt x="1369" y="494"/>
                  </a:cubicBezTo>
                  <a:cubicBezTo>
                    <a:pt x="1332" y="471"/>
                    <a:pt x="1324" y="475"/>
                    <a:pt x="1322" y="469"/>
                  </a:cubicBezTo>
                  <a:cubicBezTo>
                    <a:pt x="1299" y="457"/>
                    <a:pt x="1297" y="456"/>
                    <a:pt x="1293" y="457"/>
                  </a:cubicBezTo>
                  <a:cubicBezTo>
                    <a:pt x="1247" y="427"/>
                    <a:pt x="1236" y="426"/>
                    <a:pt x="1230" y="415"/>
                  </a:cubicBezTo>
                  <a:cubicBezTo>
                    <a:pt x="1212" y="408"/>
                    <a:pt x="1207" y="406"/>
                    <a:pt x="1202" y="404"/>
                  </a:cubicBezTo>
                  <a:cubicBezTo>
                    <a:pt x="1174" y="386"/>
                    <a:pt x="1166" y="388"/>
                    <a:pt x="1165" y="382"/>
                  </a:cubicBezTo>
                  <a:cubicBezTo>
                    <a:pt x="1140" y="373"/>
                    <a:pt x="1132" y="366"/>
                    <a:pt x="1122" y="364"/>
                  </a:cubicBezTo>
                  <a:cubicBezTo>
                    <a:pt x="1046" y="334"/>
                    <a:pt x="1038" y="336"/>
                    <a:pt x="1034" y="333"/>
                  </a:cubicBezTo>
                  <a:cubicBezTo>
                    <a:pt x="1006" y="329"/>
                    <a:pt x="1003" y="326"/>
                    <a:pt x="1002" y="330"/>
                  </a:cubicBezTo>
                  <a:cubicBezTo>
                    <a:pt x="1072" y="350"/>
                    <a:pt x="1083" y="351"/>
                    <a:pt x="1091" y="356"/>
                  </a:cubicBezTo>
                  <a:cubicBezTo>
                    <a:pt x="1134" y="378"/>
                    <a:pt x="1135" y="380"/>
                    <a:pt x="1140" y="378"/>
                  </a:cubicBezTo>
                  <a:cubicBezTo>
                    <a:pt x="1163" y="394"/>
                    <a:pt x="1168" y="396"/>
                    <a:pt x="1174" y="396"/>
                  </a:cubicBezTo>
                  <a:cubicBezTo>
                    <a:pt x="1217" y="421"/>
                    <a:pt x="1222" y="423"/>
                    <a:pt x="1228" y="424"/>
                  </a:cubicBezTo>
                  <a:cubicBezTo>
                    <a:pt x="1240" y="436"/>
                    <a:pt x="1246" y="436"/>
                    <a:pt x="1248" y="440"/>
                  </a:cubicBezTo>
                  <a:cubicBezTo>
                    <a:pt x="1277" y="456"/>
                    <a:pt x="1283" y="454"/>
                    <a:pt x="1283" y="461"/>
                  </a:cubicBezTo>
                  <a:cubicBezTo>
                    <a:pt x="1325" y="481"/>
                    <a:pt x="1330" y="481"/>
                    <a:pt x="1332" y="485"/>
                  </a:cubicBezTo>
                  <a:cubicBezTo>
                    <a:pt x="1360" y="502"/>
                    <a:pt x="1368" y="498"/>
                    <a:pt x="1370" y="503"/>
                  </a:cubicBezTo>
                  <a:cubicBezTo>
                    <a:pt x="1402" y="513"/>
                    <a:pt x="1407" y="515"/>
                    <a:pt x="1411" y="518"/>
                  </a:cubicBezTo>
                  <a:cubicBezTo>
                    <a:pt x="1429" y="523"/>
                    <a:pt x="1433" y="524"/>
                    <a:pt x="1437" y="526"/>
                  </a:cubicBezTo>
                  <a:cubicBezTo>
                    <a:pt x="1438" y="538"/>
                    <a:pt x="1427" y="532"/>
                    <a:pt x="1416" y="536"/>
                  </a:cubicBezTo>
                  <a:cubicBezTo>
                    <a:pt x="1356" y="518"/>
                    <a:pt x="1354" y="515"/>
                    <a:pt x="1350" y="513"/>
                  </a:cubicBezTo>
                  <a:cubicBezTo>
                    <a:pt x="1320" y="503"/>
                    <a:pt x="1313" y="499"/>
                    <a:pt x="1307" y="494"/>
                  </a:cubicBezTo>
                  <a:cubicBezTo>
                    <a:pt x="1274" y="475"/>
                    <a:pt x="1268" y="476"/>
                    <a:pt x="1265" y="473"/>
                  </a:cubicBezTo>
                  <a:cubicBezTo>
                    <a:pt x="1239" y="461"/>
                    <a:pt x="1237" y="454"/>
                    <a:pt x="1231" y="455"/>
                  </a:cubicBezTo>
                  <a:cubicBezTo>
                    <a:pt x="1195" y="433"/>
                    <a:pt x="1192" y="425"/>
                    <a:pt x="1184" y="426"/>
                  </a:cubicBezTo>
                  <a:cubicBezTo>
                    <a:pt x="1165" y="412"/>
                    <a:pt x="1162" y="411"/>
                    <a:pt x="1159" y="410"/>
                  </a:cubicBezTo>
                  <a:cubicBezTo>
                    <a:pt x="1141" y="395"/>
                    <a:pt x="1137" y="394"/>
                    <a:pt x="1133" y="392"/>
                  </a:cubicBezTo>
                  <a:cubicBezTo>
                    <a:pt x="1072" y="361"/>
                    <a:pt x="1067" y="356"/>
                    <a:pt x="1058" y="357"/>
                  </a:cubicBezTo>
                  <a:cubicBezTo>
                    <a:pt x="1027" y="345"/>
                    <a:pt x="1023" y="344"/>
                    <a:pt x="1020" y="342"/>
                  </a:cubicBezTo>
                  <a:cubicBezTo>
                    <a:pt x="968" y="333"/>
                    <a:pt x="960" y="332"/>
                    <a:pt x="954" y="330"/>
                  </a:cubicBezTo>
                  <a:cubicBezTo>
                    <a:pt x="923" y="330"/>
                    <a:pt x="926" y="334"/>
                    <a:pt x="934" y="331"/>
                  </a:cubicBezTo>
                  <a:cubicBezTo>
                    <a:pt x="973" y="339"/>
                    <a:pt x="984" y="338"/>
                    <a:pt x="991" y="343"/>
                  </a:cubicBezTo>
                  <a:cubicBezTo>
                    <a:pt x="1029" y="353"/>
                    <a:pt x="1039" y="354"/>
                    <a:pt x="1046" y="360"/>
                  </a:cubicBezTo>
                  <a:cubicBezTo>
                    <a:pt x="1079" y="376"/>
                    <a:pt x="1089" y="377"/>
                    <a:pt x="1096" y="384"/>
                  </a:cubicBezTo>
                  <a:cubicBezTo>
                    <a:pt x="1135" y="399"/>
                    <a:pt x="1136" y="407"/>
                    <a:pt x="1143" y="408"/>
                  </a:cubicBezTo>
                  <a:cubicBezTo>
                    <a:pt x="1165" y="417"/>
                    <a:pt x="1161" y="428"/>
                    <a:pt x="1168" y="424"/>
                  </a:cubicBezTo>
                  <a:cubicBezTo>
                    <a:pt x="1186" y="440"/>
                    <a:pt x="1194" y="434"/>
                    <a:pt x="1193" y="442"/>
                  </a:cubicBezTo>
                  <a:cubicBezTo>
                    <a:pt x="1235" y="464"/>
                    <a:pt x="1238" y="470"/>
                    <a:pt x="1245" y="472"/>
                  </a:cubicBezTo>
                  <a:cubicBezTo>
                    <a:pt x="1267" y="488"/>
                    <a:pt x="1274" y="489"/>
                    <a:pt x="1280" y="492"/>
                  </a:cubicBezTo>
                  <a:cubicBezTo>
                    <a:pt x="1323" y="512"/>
                    <a:pt x="1330" y="514"/>
                    <a:pt x="1335" y="518"/>
                  </a:cubicBezTo>
                  <a:cubicBezTo>
                    <a:pt x="1382" y="533"/>
                    <a:pt x="1386" y="539"/>
                    <a:pt x="1395" y="538"/>
                  </a:cubicBezTo>
                  <a:cubicBezTo>
                    <a:pt x="1384" y="543"/>
                    <a:pt x="1377" y="547"/>
                    <a:pt x="1373" y="544"/>
                  </a:cubicBezTo>
                  <a:cubicBezTo>
                    <a:pt x="1332" y="527"/>
                    <a:pt x="1315" y="530"/>
                    <a:pt x="1307" y="519"/>
                  </a:cubicBezTo>
                  <a:cubicBezTo>
                    <a:pt x="1284" y="507"/>
                    <a:pt x="1277" y="506"/>
                    <a:pt x="1272" y="500"/>
                  </a:cubicBezTo>
                  <a:cubicBezTo>
                    <a:pt x="1230" y="471"/>
                    <a:pt x="1226" y="471"/>
                    <a:pt x="1223" y="469"/>
                  </a:cubicBezTo>
                  <a:cubicBezTo>
                    <a:pt x="1199" y="458"/>
                    <a:pt x="1197" y="451"/>
                    <a:pt x="1190" y="451"/>
                  </a:cubicBezTo>
                  <a:cubicBezTo>
                    <a:pt x="1157" y="429"/>
                    <a:pt x="1153" y="426"/>
                    <a:pt x="1148" y="423"/>
                  </a:cubicBezTo>
                  <a:cubicBezTo>
                    <a:pt x="1113" y="404"/>
                    <a:pt x="1109" y="399"/>
                    <a:pt x="1105" y="395"/>
                  </a:cubicBezTo>
                  <a:cubicBezTo>
                    <a:pt x="1070" y="377"/>
                    <a:pt x="1061" y="380"/>
                    <a:pt x="1059" y="373"/>
                  </a:cubicBezTo>
                  <a:cubicBezTo>
                    <a:pt x="1020" y="359"/>
                    <a:pt x="1014" y="358"/>
                    <a:pt x="1009" y="355"/>
                  </a:cubicBezTo>
                  <a:cubicBezTo>
                    <a:pt x="969" y="348"/>
                    <a:pt x="969" y="343"/>
                    <a:pt x="963" y="346"/>
                  </a:cubicBezTo>
                  <a:cubicBezTo>
                    <a:pt x="976" y="354"/>
                    <a:pt x="983" y="350"/>
                    <a:pt x="984" y="353"/>
                  </a:cubicBezTo>
                  <a:cubicBezTo>
                    <a:pt x="1039" y="376"/>
                    <a:pt x="1053" y="378"/>
                    <a:pt x="1063" y="385"/>
                  </a:cubicBezTo>
                  <a:cubicBezTo>
                    <a:pt x="1102" y="407"/>
                    <a:pt x="1109" y="409"/>
                    <a:pt x="1115" y="411"/>
                  </a:cubicBezTo>
                  <a:cubicBezTo>
                    <a:pt x="1169" y="450"/>
                    <a:pt x="1177" y="451"/>
                    <a:pt x="1182" y="455"/>
                  </a:cubicBezTo>
                  <a:cubicBezTo>
                    <a:pt x="1209" y="474"/>
                    <a:pt x="1216" y="470"/>
                    <a:pt x="1215" y="477"/>
                  </a:cubicBezTo>
                  <a:cubicBezTo>
                    <a:pt x="1243" y="495"/>
                    <a:pt x="1245" y="496"/>
                    <a:pt x="1248" y="498"/>
                  </a:cubicBezTo>
                  <a:cubicBezTo>
                    <a:pt x="1305" y="526"/>
                    <a:pt x="1305" y="532"/>
                    <a:pt x="1309" y="531"/>
                  </a:cubicBezTo>
                  <a:cubicBezTo>
                    <a:pt x="1346" y="544"/>
                    <a:pt x="1352" y="548"/>
                    <a:pt x="1359" y="549"/>
                  </a:cubicBezTo>
                  <a:cubicBezTo>
                    <a:pt x="1373" y="556"/>
                    <a:pt x="1377" y="556"/>
                    <a:pt x="1374" y="557"/>
                  </a:cubicBezTo>
                  <a:cubicBezTo>
                    <a:pt x="1296" y="546"/>
                    <a:pt x="1288" y="539"/>
                    <a:pt x="1279" y="535"/>
                  </a:cubicBezTo>
                  <a:cubicBezTo>
                    <a:pt x="1242" y="517"/>
                    <a:pt x="1240" y="516"/>
                    <a:pt x="1238" y="515"/>
                  </a:cubicBezTo>
                  <a:cubicBezTo>
                    <a:pt x="1208" y="501"/>
                    <a:pt x="1209" y="498"/>
                    <a:pt x="1208" y="497"/>
                  </a:cubicBezTo>
                  <a:cubicBezTo>
                    <a:pt x="1189" y="486"/>
                    <a:pt x="1179" y="483"/>
                    <a:pt x="1172" y="474"/>
                  </a:cubicBezTo>
                  <a:cubicBezTo>
                    <a:pt x="1131" y="447"/>
                    <a:pt x="1127" y="443"/>
                    <a:pt x="1122" y="441"/>
                  </a:cubicBezTo>
                  <a:cubicBezTo>
                    <a:pt x="1087" y="420"/>
                    <a:pt x="1078" y="414"/>
                    <a:pt x="1070" y="408"/>
                  </a:cubicBezTo>
                  <a:cubicBezTo>
                    <a:pt x="1025" y="387"/>
                    <a:pt x="1023" y="386"/>
                    <a:pt x="1019" y="386"/>
                  </a:cubicBezTo>
                  <a:cubicBezTo>
                    <a:pt x="997" y="379"/>
                    <a:pt x="990" y="374"/>
                    <a:pt x="982" y="373"/>
                  </a:cubicBezTo>
                  <a:cubicBezTo>
                    <a:pt x="961" y="367"/>
                    <a:pt x="956" y="364"/>
                    <a:pt x="949" y="366"/>
                  </a:cubicBezTo>
                  <a:cubicBezTo>
                    <a:pt x="912" y="360"/>
                    <a:pt x="904" y="352"/>
                    <a:pt x="901" y="359"/>
                  </a:cubicBezTo>
                  <a:cubicBezTo>
                    <a:pt x="939" y="366"/>
                    <a:pt x="943" y="366"/>
                    <a:pt x="945" y="369"/>
                  </a:cubicBezTo>
                  <a:cubicBezTo>
                    <a:pt x="980" y="379"/>
                    <a:pt x="984" y="379"/>
                    <a:pt x="987" y="381"/>
                  </a:cubicBezTo>
                  <a:cubicBezTo>
                    <a:pt x="1017" y="398"/>
                    <a:pt x="1025" y="393"/>
                    <a:pt x="1028" y="396"/>
                  </a:cubicBezTo>
                  <a:cubicBezTo>
                    <a:pt x="1048" y="412"/>
                    <a:pt x="1056" y="406"/>
                    <a:pt x="1055" y="413"/>
                  </a:cubicBezTo>
                  <a:cubicBezTo>
                    <a:pt x="1103" y="441"/>
                    <a:pt x="1106" y="443"/>
                    <a:pt x="1109" y="443"/>
                  </a:cubicBezTo>
                  <a:cubicBezTo>
                    <a:pt x="1137" y="466"/>
                    <a:pt x="1143" y="462"/>
                    <a:pt x="1144" y="466"/>
                  </a:cubicBezTo>
                  <a:cubicBezTo>
                    <a:pt x="1165" y="481"/>
                    <a:pt x="1166" y="486"/>
                    <a:pt x="1170" y="486"/>
                  </a:cubicBezTo>
                  <a:cubicBezTo>
                    <a:pt x="1202" y="503"/>
                    <a:pt x="1203" y="508"/>
                    <a:pt x="1206" y="510"/>
                  </a:cubicBezTo>
                  <a:cubicBezTo>
                    <a:pt x="1241" y="523"/>
                    <a:pt x="1241" y="530"/>
                    <a:pt x="1245" y="532"/>
                  </a:cubicBezTo>
                  <a:cubicBezTo>
                    <a:pt x="1275" y="539"/>
                    <a:pt x="1275" y="546"/>
                    <a:pt x="1281" y="545"/>
                  </a:cubicBezTo>
                  <a:cubicBezTo>
                    <a:pt x="1316" y="556"/>
                    <a:pt x="1321" y="560"/>
                    <a:pt x="1328" y="561"/>
                  </a:cubicBezTo>
                  <a:cubicBezTo>
                    <a:pt x="1352" y="568"/>
                    <a:pt x="1346" y="572"/>
                    <a:pt x="1331" y="569"/>
                  </a:cubicBezTo>
                  <a:cubicBezTo>
                    <a:pt x="1259" y="552"/>
                    <a:pt x="1252" y="552"/>
                    <a:pt x="1246" y="552"/>
                  </a:cubicBezTo>
                  <a:cubicBezTo>
                    <a:pt x="1206" y="536"/>
                    <a:pt x="1208" y="526"/>
                    <a:pt x="1200" y="531"/>
                  </a:cubicBezTo>
                  <a:cubicBezTo>
                    <a:pt x="1177" y="520"/>
                    <a:pt x="1175" y="517"/>
                    <a:pt x="1173" y="514"/>
                  </a:cubicBezTo>
                  <a:cubicBezTo>
                    <a:pt x="1144" y="496"/>
                    <a:pt x="1141" y="497"/>
                    <a:pt x="1141" y="495"/>
                  </a:cubicBezTo>
                  <a:cubicBezTo>
                    <a:pt x="1126" y="481"/>
                    <a:pt x="1117" y="487"/>
                    <a:pt x="1118" y="479"/>
                  </a:cubicBezTo>
                  <a:cubicBezTo>
                    <a:pt x="1093" y="464"/>
                    <a:pt x="1085" y="462"/>
                    <a:pt x="1079" y="458"/>
                  </a:cubicBezTo>
                  <a:cubicBezTo>
                    <a:pt x="1053" y="444"/>
                    <a:pt x="1047" y="441"/>
                    <a:pt x="1040" y="438"/>
                  </a:cubicBezTo>
                  <a:cubicBezTo>
                    <a:pt x="1009" y="419"/>
                    <a:pt x="1002" y="423"/>
                    <a:pt x="1001" y="419"/>
                  </a:cubicBezTo>
                  <a:cubicBezTo>
                    <a:pt x="977" y="408"/>
                    <a:pt x="972" y="409"/>
                    <a:pt x="968" y="409"/>
                  </a:cubicBezTo>
                  <a:cubicBezTo>
                    <a:pt x="945" y="398"/>
                    <a:pt x="937" y="404"/>
                    <a:pt x="935" y="399"/>
                  </a:cubicBezTo>
                  <a:cubicBezTo>
                    <a:pt x="931" y="401"/>
                    <a:pt x="947" y="408"/>
                    <a:pt x="966" y="412"/>
                  </a:cubicBezTo>
                  <a:cubicBezTo>
                    <a:pt x="993" y="422"/>
                    <a:pt x="995" y="423"/>
                    <a:pt x="997" y="424"/>
                  </a:cubicBezTo>
                  <a:cubicBezTo>
                    <a:pt x="1023" y="440"/>
                    <a:pt x="1032" y="443"/>
                    <a:pt x="1041" y="445"/>
                  </a:cubicBezTo>
                  <a:cubicBezTo>
                    <a:pt x="1112" y="490"/>
                    <a:pt x="1118" y="489"/>
                    <a:pt x="1120" y="492"/>
                  </a:cubicBezTo>
                  <a:cubicBezTo>
                    <a:pt x="1144" y="508"/>
                    <a:pt x="1146" y="509"/>
                    <a:pt x="1148" y="509"/>
                  </a:cubicBezTo>
                  <a:cubicBezTo>
                    <a:pt x="1210" y="544"/>
                    <a:pt x="1217" y="548"/>
                    <a:pt x="1226" y="551"/>
                  </a:cubicBezTo>
                  <a:cubicBezTo>
                    <a:pt x="1268" y="566"/>
                    <a:pt x="1273" y="568"/>
                    <a:pt x="1276" y="571"/>
                  </a:cubicBezTo>
                  <a:cubicBezTo>
                    <a:pt x="1317" y="575"/>
                    <a:pt x="1323" y="582"/>
                    <a:pt x="1336" y="580"/>
                  </a:cubicBezTo>
                  <a:cubicBezTo>
                    <a:pt x="1352" y="590"/>
                    <a:pt x="1349" y="591"/>
                    <a:pt x="1348" y="589"/>
                  </a:cubicBezTo>
                  <a:cubicBezTo>
                    <a:pt x="1307" y="591"/>
                    <a:pt x="1302" y="585"/>
                    <a:pt x="1292" y="585"/>
                  </a:cubicBezTo>
                  <a:cubicBezTo>
                    <a:pt x="1248" y="574"/>
                    <a:pt x="1241" y="578"/>
                    <a:pt x="1239" y="575"/>
                  </a:cubicBezTo>
                  <a:cubicBezTo>
                    <a:pt x="1185" y="557"/>
                    <a:pt x="1180" y="552"/>
                    <a:pt x="1171" y="554"/>
                  </a:cubicBezTo>
                  <a:cubicBezTo>
                    <a:pt x="1145" y="536"/>
                    <a:pt x="1135" y="544"/>
                    <a:pt x="1137" y="536"/>
                  </a:cubicBezTo>
                  <a:cubicBezTo>
                    <a:pt x="1107" y="523"/>
                    <a:pt x="1104" y="521"/>
                    <a:pt x="1101" y="520"/>
                  </a:cubicBezTo>
                  <a:cubicBezTo>
                    <a:pt x="1071" y="506"/>
                    <a:pt x="1067" y="506"/>
                    <a:pt x="1066" y="500"/>
                  </a:cubicBezTo>
                  <a:cubicBezTo>
                    <a:pt x="1002" y="467"/>
                    <a:pt x="991" y="459"/>
                    <a:pt x="978" y="454"/>
                  </a:cubicBezTo>
                  <a:cubicBezTo>
                    <a:pt x="937" y="434"/>
                    <a:pt x="935" y="425"/>
                    <a:pt x="927" y="425"/>
                  </a:cubicBezTo>
                  <a:cubicBezTo>
                    <a:pt x="883" y="410"/>
                    <a:pt x="878" y="404"/>
                    <a:pt x="870" y="405"/>
                  </a:cubicBezTo>
                  <a:cubicBezTo>
                    <a:pt x="847" y="397"/>
                    <a:pt x="841" y="401"/>
                    <a:pt x="840" y="397"/>
                  </a:cubicBezTo>
                  <a:cubicBezTo>
                    <a:pt x="851" y="403"/>
                    <a:pt x="855" y="408"/>
                    <a:pt x="863" y="406"/>
                  </a:cubicBezTo>
                  <a:cubicBezTo>
                    <a:pt x="906" y="423"/>
                    <a:pt x="917" y="426"/>
                    <a:pt x="926" y="432"/>
                  </a:cubicBezTo>
                  <a:cubicBezTo>
                    <a:pt x="967" y="451"/>
                    <a:pt x="974" y="460"/>
                    <a:pt x="985" y="464"/>
                  </a:cubicBezTo>
                  <a:cubicBezTo>
                    <a:pt x="1023" y="486"/>
                    <a:pt x="1032" y="492"/>
                    <a:pt x="1042" y="498"/>
                  </a:cubicBezTo>
                  <a:cubicBezTo>
                    <a:pt x="1088" y="521"/>
                    <a:pt x="1091" y="523"/>
                    <a:pt x="1091" y="526"/>
                  </a:cubicBezTo>
                  <a:cubicBezTo>
                    <a:pt x="1140" y="550"/>
                    <a:pt x="1153" y="551"/>
                    <a:pt x="1161" y="558"/>
                  </a:cubicBezTo>
                  <a:cubicBezTo>
                    <a:pt x="1216" y="576"/>
                    <a:pt x="1220" y="579"/>
                    <a:pt x="1225" y="582"/>
                  </a:cubicBezTo>
                  <a:cubicBezTo>
                    <a:pt x="1256" y="587"/>
                    <a:pt x="1256" y="592"/>
                    <a:pt x="1262" y="589"/>
                  </a:cubicBezTo>
                  <a:cubicBezTo>
                    <a:pt x="1302" y="600"/>
                    <a:pt x="1312" y="596"/>
                    <a:pt x="1317" y="599"/>
                  </a:cubicBezTo>
                  <a:cubicBezTo>
                    <a:pt x="1318" y="607"/>
                    <a:pt x="1317" y="607"/>
                    <a:pt x="1316" y="606"/>
                  </a:cubicBezTo>
                  <a:cubicBezTo>
                    <a:pt x="1275" y="602"/>
                    <a:pt x="1264" y="603"/>
                    <a:pt x="1253" y="603"/>
                  </a:cubicBezTo>
                  <a:cubicBezTo>
                    <a:pt x="1199" y="587"/>
                    <a:pt x="1192" y="584"/>
                    <a:pt x="1185" y="580"/>
                  </a:cubicBezTo>
                  <a:cubicBezTo>
                    <a:pt x="1112" y="551"/>
                    <a:pt x="1105" y="546"/>
                    <a:pt x="1098" y="543"/>
                  </a:cubicBezTo>
                  <a:cubicBezTo>
                    <a:pt x="1055" y="516"/>
                    <a:pt x="1047" y="511"/>
                    <a:pt x="1039" y="507"/>
                  </a:cubicBezTo>
                  <a:cubicBezTo>
                    <a:pt x="1010" y="492"/>
                    <a:pt x="1007" y="488"/>
                    <a:pt x="1004" y="485"/>
                  </a:cubicBezTo>
                  <a:cubicBezTo>
                    <a:pt x="974" y="470"/>
                    <a:pt x="968" y="470"/>
                    <a:pt x="965" y="465"/>
                  </a:cubicBezTo>
                  <a:cubicBezTo>
                    <a:pt x="896" y="432"/>
                    <a:pt x="895" y="425"/>
                    <a:pt x="887" y="428"/>
                  </a:cubicBezTo>
                  <a:cubicBezTo>
                    <a:pt x="876" y="429"/>
                    <a:pt x="884" y="428"/>
                    <a:pt x="888" y="432"/>
                  </a:cubicBezTo>
                  <a:cubicBezTo>
                    <a:pt x="956" y="467"/>
                    <a:pt x="964" y="476"/>
                    <a:pt x="976" y="478"/>
                  </a:cubicBezTo>
                  <a:cubicBezTo>
                    <a:pt x="994" y="490"/>
                    <a:pt x="1000" y="490"/>
                    <a:pt x="1004" y="496"/>
                  </a:cubicBezTo>
                  <a:cubicBezTo>
                    <a:pt x="1037" y="513"/>
                    <a:pt x="1039" y="519"/>
                    <a:pt x="1045" y="519"/>
                  </a:cubicBezTo>
                  <a:cubicBezTo>
                    <a:pt x="1082" y="536"/>
                    <a:pt x="1082" y="546"/>
                    <a:pt x="1090" y="544"/>
                  </a:cubicBezTo>
                  <a:cubicBezTo>
                    <a:pt x="1127" y="568"/>
                    <a:pt x="1136" y="570"/>
                    <a:pt x="1142" y="577"/>
                  </a:cubicBezTo>
                  <a:cubicBezTo>
                    <a:pt x="1174" y="583"/>
                    <a:pt x="1176" y="593"/>
                    <a:pt x="1187" y="591"/>
                  </a:cubicBezTo>
                  <a:cubicBezTo>
                    <a:pt x="1214" y="602"/>
                    <a:pt x="1214" y="605"/>
                    <a:pt x="1218" y="603"/>
                  </a:cubicBezTo>
                  <a:cubicBezTo>
                    <a:pt x="1251" y="613"/>
                    <a:pt x="1256" y="612"/>
                    <a:pt x="1261" y="611"/>
                  </a:cubicBezTo>
                  <a:cubicBezTo>
                    <a:pt x="1286" y="625"/>
                    <a:pt x="1279" y="617"/>
                    <a:pt x="1274" y="622"/>
                  </a:cubicBezTo>
                  <a:cubicBezTo>
                    <a:pt x="1187" y="614"/>
                    <a:pt x="1177" y="614"/>
                    <a:pt x="1169" y="612"/>
                  </a:cubicBezTo>
                  <a:cubicBezTo>
                    <a:pt x="1140" y="601"/>
                    <a:pt x="1132" y="604"/>
                    <a:pt x="1129" y="602"/>
                  </a:cubicBezTo>
                  <a:cubicBezTo>
                    <a:pt x="1099" y="590"/>
                    <a:pt x="1094" y="589"/>
                    <a:pt x="1091" y="586"/>
                  </a:cubicBezTo>
                  <a:cubicBezTo>
                    <a:pt x="1058" y="573"/>
                    <a:pt x="1056" y="572"/>
                    <a:pt x="1055" y="571"/>
                  </a:cubicBezTo>
                  <a:cubicBezTo>
                    <a:pt x="1038" y="563"/>
                    <a:pt x="1035" y="561"/>
                    <a:pt x="1031" y="559"/>
                  </a:cubicBezTo>
                  <a:cubicBezTo>
                    <a:pt x="990" y="533"/>
                    <a:pt x="983" y="528"/>
                    <a:pt x="977" y="522"/>
                  </a:cubicBezTo>
                  <a:cubicBezTo>
                    <a:pt x="942" y="497"/>
                    <a:pt x="928" y="486"/>
                    <a:pt x="915" y="474"/>
                  </a:cubicBezTo>
                  <a:cubicBezTo>
                    <a:pt x="882" y="446"/>
                    <a:pt x="876" y="447"/>
                    <a:pt x="874" y="441"/>
                  </a:cubicBezTo>
                  <a:cubicBezTo>
                    <a:pt x="848" y="426"/>
                    <a:pt x="845" y="424"/>
                    <a:pt x="840" y="423"/>
                  </a:cubicBezTo>
                  <a:cubicBezTo>
                    <a:pt x="833" y="423"/>
                    <a:pt x="838" y="426"/>
                    <a:pt x="841" y="430"/>
                  </a:cubicBezTo>
                  <a:cubicBezTo>
                    <a:pt x="861" y="440"/>
                    <a:pt x="865" y="443"/>
                    <a:pt x="868" y="447"/>
                  </a:cubicBezTo>
                  <a:cubicBezTo>
                    <a:pt x="917" y="483"/>
                    <a:pt x="925" y="492"/>
                    <a:pt x="933" y="499"/>
                  </a:cubicBezTo>
                  <a:cubicBezTo>
                    <a:pt x="995" y="543"/>
                    <a:pt x="1002" y="552"/>
                    <a:pt x="1012" y="556"/>
                  </a:cubicBezTo>
                  <a:cubicBezTo>
                    <a:pt x="1030" y="570"/>
                    <a:pt x="1038" y="569"/>
                    <a:pt x="1040" y="575"/>
                  </a:cubicBezTo>
                  <a:cubicBezTo>
                    <a:pt x="1097" y="600"/>
                    <a:pt x="1109" y="599"/>
                    <a:pt x="1114" y="606"/>
                  </a:cubicBezTo>
                  <a:cubicBezTo>
                    <a:pt x="1162" y="618"/>
                    <a:pt x="1179" y="625"/>
                    <a:pt x="1200" y="626"/>
                  </a:cubicBezTo>
                  <a:cubicBezTo>
                    <a:pt x="1234" y="631"/>
                    <a:pt x="1239" y="633"/>
                    <a:pt x="1245" y="632"/>
                  </a:cubicBezTo>
                  <a:cubicBezTo>
                    <a:pt x="1212" y="636"/>
                    <a:pt x="1210" y="636"/>
                    <a:pt x="1201" y="635"/>
                  </a:cubicBezTo>
                  <a:cubicBezTo>
                    <a:pt x="1161" y="627"/>
                    <a:pt x="1155" y="625"/>
                    <a:pt x="1149" y="625"/>
                  </a:cubicBezTo>
                  <a:cubicBezTo>
                    <a:pt x="1128" y="619"/>
                    <a:pt x="1125" y="619"/>
                    <a:pt x="1123" y="616"/>
                  </a:cubicBezTo>
                  <a:cubicBezTo>
                    <a:pt x="1093" y="609"/>
                    <a:pt x="1092" y="605"/>
                    <a:pt x="1090" y="604"/>
                  </a:cubicBezTo>
                  <a:cubicBezTo>
                    <a:pt x="1047" y="582"/>
                    <a:pt x="1045" y="581"/>
                    <a:pt x="1041" y="582"/>
                  </a:cubicBezTo>
                  <a:cubicBezTo>
                    <a:pt x="1009" y="562"/>
                    <a:pt x="998" y="557"/>
                    <a:pt x="987" y="552"/>
                  </a:cubicBezTo>
                  <a:cubicBezTo>
                    <a:pt x="975" y="540"/>
                    <a:pt x="969" y="540"/>
                    <a:pt x="966" y="536"/>
                  </a:cubicBezTo>
                  <a:cubicBezTo>
                    <a:pt x="893" y="485"/>
                    <a:pt x="888" y="477"/>
                    <a:pt x="880" y="474"/>
                  </a:cubicBezTo>
                  <a:cubicBezTo>
                    <a:pt x="867" y="462"/>
                    <a:pt x="862" y="462"/>
                    <a:pt x="859" y="457"/>
                  </a:cubicBezTo>
                  <a:cubicBezTo>
                    <a:pt x="821" y="434"/>
                    <a:pt x="819" y="429"/>
                    <a:pt x="812" y="430"/>
                  </a:cubicBezTo>
                  <a:cubicBezTo>
                    <a:pt x="839" y="451"/>
                    <a:pt x="843" y="454"/>
                    <a:pt x="848" y="455"/>
                  </a:cubicBezTo>
                  <a:cubicBezTo>
                    <a:pt x="867" y="470"/>
                    <a:pt x="869" y="472"/>
                    <a:pt x="871" y="473"/>
                  </a:cubicBezTo>
                  <a:cubicBezTo>
                    <a:pt x="889" y="489"/>
                    <a:pt x="891" y="491"/>
                    <a:pt x="894" y="491"/>
                  </a:cubicBezTo>
                  <a:cubicBezTo>
                    <a:pt x="968" y="549"/>
                    <a:pt x="985" y="560"/>
                    <a:pt x="1002" y="571"/>
                  </a:cubicBezTo>
                  <a:cubicBezTo>
                    <a:pt x="1086" y="612"/>
                    <a:pt x="1090" y="614"/>
                    <a:pt x="1094" y="617"/>
                  </a:cubicBezTo>
                  <a:cubicBezTo>
                    <a:pt x="1123" y="631"/>
                    <a:pt x="1129" y="627"/>
                    <a:pt x="1130" y="630"/>
                  </a:cubicBezTo>
                  <a:cubicBezTo>
                    <a:pt x="1158" y="636"/>
                    <a:pt x="1164" y="637"/>
                    <a:pt x="1169" y="639"/>
                  </a:cubicBezTo>
                  <a:cubicBezTo>
                    <a:pt x="1224" y="647"/>
                    <a:pt x="1233" y="642"/>
                    <a:pt x="1235" y="649"/>
                  </a:cubicBezTo>
                  <a:cubicBezTo>
                    <a:pt x="1210" y="650"/>
                    <a:pt x="1203" y="654"/>
                    <a:pt x="1202" y="650"/>
                  </a:cubicBezTo>
                  <a:cubicBezTo>
                    <a:pt x="1105" y="635"/>
                    <a:pt x="1098" y="633"/>
                    <a:pt x="1090" y="633"/>
                  </a:cubicBezTo>
                  <a:cubicBezTo>
                    <a:pt x="1015" y="596"/>
                    <a:pt x="1008" y="600"/>
                    <a:pt x="1006" y="597"/>
                  </a:cubicBezTo>
                  <a:cubicBezTo>
                    <a:pt x="972" y="578"/>
                    <a:pt x="967" y="573"/>
                    <a:pt x="962" y="570"/>
                  </a:cubicBezTo>
                  <a:cubicBezTo>
                    <a:pt x="933" y="548"/>
                    <a:pt x="923" y="537"/>
                    <a:pt x="910" y="530"/>
                  </a:cubicBezTo>
                  <a:cubicBezTo>
                    <a:pt x="874" y="494"/>
                    <a:pt x="865" y="495"/>
                    <a:pt x="862" y="486"/>
                  </a:cubicBezTo>
                  <a:cubicBezTo>
                    <a:pt x="852" y="473"/>
                    <a:pt x="848" y="485"/>
                    <a:pt x="853" y="483"/>
                  </a:cubicBezTo>
                  <a:cubicBezTo>
                    <a:pt x="875" y="508"/>
                    <a:pt x="881" y="505"/>
                    <a:pt x="880" y="511"/>
                  </a:cubicBezTo>
                  <a:cubicBezTo>
                    <a:pt x="914" y="539"/>
                    <a:pt x="923" y="549"/>
                    <a:pt x="934" y="555"/>
                  </a:cubicBezTo>
                  <a:cubicBezTo>
                    <a:pt x="973" y="583"/>
                    <a:pt x="977" y="593"/>
                    <a:pt x="988" y="592"/>
                  </a:cubicBezTo>
                  <a:cubicBezTo>
                    <a:pt x="1018" y="609"/>
                    <a:pt x="1024" y="614"/>
                    <a:pt x="1032" y="617"/>
                  </a:cubicBezTo>
                  <a:cubicBezTo>
                    <a:pt x="1060" y="632"/>
                    <a:pt x="1067" y="631"/>
                    <a:pt x="1072" y="632"/>
                  </a:cubicBezTo>
                  <a:cubicBezTo>
                    <a:pt x="1136" y="650"/>
                    <a:pt x="1145" y="658"/>
                    <a:pt x="1161" y="656"/>
                  </a:cubicBezTo>
                  <a:cubicBezTo>
                    <a:pt x="1183" y="662"/>
                    <a:pt x="1186" y="663"/>
                    <a:pt x="1189" y="664"/>
                  </a:cubicBezTo>
                  <a:cubicBezTo>
                    <a:pt x="1149" y="665"/>
                    <a:pt x="1142" y="669"/>
                    <a:pt x="1141" y="666"/>
                  </a:cubicBezTo>
                  <a:cubicBezTo>
                    <a:pt x="1080" y="658"/>
                    <a:pt x="1078" y="656"/>
                    <a:pt x="1075" y="656"/>
                  </a:cubicBezTo>
                  <a:cubicBezTo>
                    <a:pt x="1027" y="642"/>
                    <a:pt x="1015" y="636"/>
                    <a:pt x="1001" y="631"/>
                  </a:cubicBezTo>
                  <a:cubicBezTo>
                    <a:pt x="948" y="600"/>
                    <a:pt x="944" y="598"/>
                    <a:pt x="940" y="596"/>
                  </a:cubicBezTo>
                  <a:cubicBezTo>
                    <a:pt x="926" y="588"/>
                    <a:pt x="928" y="584"/>
                    <a:pt x="926" y="583"/>
                  </a:cubicBezTo>
                  <a:cubicBezTo>
                    <a:pt x="900" y="567"/>
                    <a:pt x="886" y="553"/>
                    <a:pt x="868" y="544"/>
                  </a:cubicBezTo>
                  <a:cubicBezTo>
                    <a:pt x="815" y="514"/>
                    <a:pt x="807" y="517"/>
                    <a:pt x="805" y="512"/>
                  </a:cubicBezTo>
                  <a:cubicBezTo>
                    <a:pt x="772" y="504"/>
                    <a:pt x="770" y="501"/>
                    <a:pt x="766" y="503"/>
                  </a:cubicBezTo>
                  <a:cubicBezTo>
                    <a:pt x="786" y="513"/>
                    <a:pt x="794" y="513"/>
                    <a:pt x="799" y="517"/>
                  </a:cubicBezTo>
                  <a:cubicBezTo>
                    <a:pt x="872" y="557"/>
                    <a:pt x="883" y="560"/>
                    <a:pt x="888" y="570"/>
                  </a:cubicBezTo>
                  <a:cubicBezTo>
                    <a:pt x="930" y="596"/>
                    <a:pt x="931" y="599"/>
                    <a:pt x="934" y="599"/>
                  </a:cubicBezTo>
                  <a:cubicBezTo>
                    <a:pt x="974" y="626"/>
                    <a:pt x="981" y="634"/>
                    <a:pt x="993" y="635"/>
                  </a:cubicBezTo>
                  <a:cubicBezTo>
                    <a:pt x="1030" y="654"/>
                    <a:pt x="1041" y="658"/>
                    <a:pt x="1055" y="657"/>
                  </a:cubicBezTo>
                  <a:cubicBezTo>
                    <a:pt x="1081" y="664"/>
                    <a:pt x="1082" y="669"/>
                    <a:pt x="1086" y="669"/>
                  </a:cubicBezTo>
                  <a:cubicBezTo>
                    <a:pt x="1132" y="679"/>
                    <a:pt x="1144" y="674"/>
                    <a:pt x="1150" y="680"/>
                  </a:cubicBezTo>
                  <a:cubicBezTo>
                    <a:pt x="1113" y="682"/>
                    <a:pt x="1114" y="674"/>
                    <a:pt x="1107" y="676"/>
                  </a:cubicBezTo>
                  <a:cubicBezTo>
                    <a:pt x="1093" y="674"/>
                    <a:pt x="1086" y="677"/>
                    <a:pt x="1082" y="674"/>
                  </a:cubicBezTo>
                  <a:cubicBezTo>
                    <a:pt x="1026" y="662"/>
                    <a:pt x="1023" y="659"/>
                    <a:pt x="1022" y="659"/>
                  </a:cubicBezTo>
                  <a:cubicBezTo>
                    <a:pt x="1001" y="653"/>
                    <a:pt x="992" y="651"/>
                    <a:pt x="984" y="648"/>
                  </a:cubicBezTo>
                  <a:cubicBezTo>
                    <a:pt x="948" y="631"/>
                    <a:pt x="942" y="632"/>
                    <a:pt x="939" y="629"/>
                  </a:cubicBezTo>
                  <a:cubicBezTo>
                    <a:pt x="916" y="615"/>
                    <a:pt x="910" y="616"/>
                    <a:pt x="907" y="613"/>
                  </a:cubicBezTo>
                  <a:cubicBezTo>
                    <a:pt x="873" y="593"/>
                    <a:pt x="869" y="590"/>
                    <a:pt x="865" y="589"/>
                  </a:cubicBezTo>
                  <a:cubicBezTo>
                    <a:pt x="832" y="568"/>
                    <a:pt x="826" y="569"/>
                    <a:pt x="823" y="566"/>
                  </a:cubicBezTo>
                  <a:cubicBezTo>
                    <a:pt x="784" y="554"/>
                    <a:pt x="782" y="548"/>
                    <a:pt x="776" y="550"/>
                  </a:cubicBezTo>
                  <a:cubicBezTo>
                    <a:pt x="733" y="548"/>
                    <a:pt x="728" y="546"/>
                    <a:pt x="720" y="547"/>
                  </a:cubicBezTo>
                  <a:cubicBezTo>
                    <a:pt x="750" y="554"/>
                    <a:pt x="764" y="549"/>
                    <a:pt x="771" y="555"/>
                  </a:cubicBezTo>
                  <a:cubicBezTo>
                    <a:pt x="824" y="572"/>
                    <a:pt x="825" y="575"/>
                    <a:pt x="828" y="578"/>
                  </a:cubicBezTo>
                  <a:cubicBezTo>
                    <a:pt x="880" y="604"/>
                    <a:pt x="882" y="607"/>
                    <a:pt x="885" y="610"/>
                  </a:cubicBezTo>
                  <a:cubicBezTo>
                    <a:pt x="920" y="629"/>
                    <a:pt x="926" y="632"/>
                    <a:pt x="933" y="635"/>
                  </a:cubicBezTo>
                  <a:cubicBezTo>
                    <a:pt x="948" y="643"/>
                    <a:pt x="952" y="643"/>
                    <a:pt x="949" y="645"/>
                  </a:cubicBezTo>
                  <a:cubicBezTo>
                    <a:pt x="926" y="635"/>
                    <a:pt x="924" y="634"/>
                    <a:pt x="920" y="635"/>
                  </a:cubicBezTo>
                  <a:cubicBezTo>
                    <a:pt x="888" y="619"/>
                    <a:pt x="883" y="618"/>
                    <a:pt x="877" y="618"/>
                  </a:cubicBezTo>
                  <a:cubicBezTo>
                    <a:pt x="825" y="595"/>
                    <a:pt x="816" y="591"/>
                    <a:pt x="805" y="589"/>
                  </a:cubicBezTo>
                  <a:cubicBezTo>
                    <a:pt x="728" y="577"/>
                    <a:pt x="714" y="579"/>
                    <a:pt x="702" y="579"/>
                  </a:cubicBezTo>
                  <a:cubicBezTo>
                    <a:pt x="656" y="593"/>
                    <a:pt x="661" y="588"/>
                    <a:pt x="670" y="589"/>
                  </a:cubicBezTo>
                  <a:cubicBezTo>
                    <a:pt x="751" y="586"/>
                    <a:pt x="760" y="585"/>
                    <a:pt x="767" y="585"/>
                  </a:cubicBezTo>
                  <a:cubicBezTo>
                    <a:pt x="799" y="597"/>
                    <a:pt x="806" y="593"/>
                    <a:pt x="807" y="598"/>
                  </a:cubicBezTo>
                  <a:cubicBezTo>
                    <a:pt x="839" y="611"/>
                    <a:pt x="853" y="614"/>
                    <a:pt x="864" y="620"/>
                  </a:cubicBezTo>
                  <a:cubicBezTo>
                    <a:pt x="910" y="635"/>
                    <a:pt x="915" y="639"/>
                    <a:pt x="919" y="644"/>
                  </a:cubicBezTo>
                  <a:cubicBezTo>
                    <a:pt x="964" y="661"/>
                    <a:pt x="971" y="663"/>
                    <a:pt x="977" y="667"/>
                  </a:cubicBezTo>
                  <a:cubicBezTo>
                    <a:pt x="1030" y="682"/>
                    <a:pt x="1031" y="688"/>
                    <a:pt x="1038" y="684"/>
                  </a:cubicBezTo>
                  <a:cubicBezTo>
                    <a:pt x="1098" y="697"/>
                    <a:pt x="1102" y="695"/>
                    <a:pt x="1106" y="694"/>
                  </a:cubicBezTo>
                  <a:cubicBezTo>
                    <a:pt x="1130" y="698"/>
                    <a:pt x="1137" y="693"/>
                    <a:pt x="1137" y="697"/>
                  </a:cubicBezTo>
                  <a:cubicBezTo>
                    <a:pt x="1080" y="702"/>
                    <a:pt x="1065" y="702"/>
                    <a:pt x="1050" y="702"/>
                  </a:cubicBezTo>
                  <a:cubicBezTo>
                    <a:pt x="1023" y="698"/>
                    <a:pt x="1017" y="695"/>
                    <a:pt x="1009" y="696"/>
                  </a:cubicBezTo>
                  <a:cubicBezTo>
                    <a:pt x="947" y="677"/>
                    <a:pt x="942" y="673"/>
                    <a:pt x="934" y="674"/>
                  </a:cubicBezTo>
                  <a:cubicBezTo>
                    <a:pt x="905" y="660"/>
                    <a:pt x="898" y="657"/>
                    <a:pt x="888" y="656"/>
                  </a:cubicBezTo>
                  <a:cubicBezTo>
                    <a:pt x="852" y="636"/>
                    <a:pt x="846" y="637"/>
                    <a:pt x="841" y="638"/>
                  </a:cubicBezTo>
                  <a:cubicBezTo>
                    <a:pt x="789" y="618"/>
                    <a:pt x="781" y="623"/>
                    <a:pt x="780" y="618"/>
                  </a:cubicBezTo>
                  <a:cubicBezTo>
                    <a:pt x="751" y="609"/>
                    <a:pt x="743" y="614"/>
                    <a:pt x="741" y="609"/>
                  </a:cubicBezTo>
                  <a:cubicBezTo>
                    <a:pt x="676" y="616"/>
                    <a:pt x="678" y="620"/>
                    <a:pt x="671" y="620"/>
                  </a:cubicBezTo>
                  <a:cubicBezTo>
                    <a:pt x="744" y="619"/>
                    <a:pt x="751" y="618"/>
                    <a:pt x="754" y="623"/>
                  </a:cubicBezTo>
                  <a:cubicBezTo>
                    <a:pt x="793" y="629"/>
                    <a:pt x="797" y="632"/>
                    <a:pt x="802" y="634"/>
                  </a:cubicBezTo>
                  <a:cubicBezTo>
                    <a:pt x="822" y="641"/>
                    <a:pt x="832" y="637"/>
                    <a:pt x="833" y="644"/>
                  </a:cubicBezTo>
                  <a:cubicBezTo>
                    <a:pt x="906" y="668"/>
                    <a:pt x="914" y="676"/>
                    <a:pt x="926" y="678"/>
                  </a:cubicBezTo>
                  <a:cubicBezTo>
                    <a:pt x="975" y="698"/>
                    <a:pt x="984" y="694"/>
                    <a:pt x="987" y="700"/>
                  </a:cubicBezTo>
                  <a:cubicBezTo>
                    <a:pt x="898" y="678"/>
                    <a:pt x="894" y="673"/>
                    <a:pt x="887" y="674"/>
                  </a:cubicBezTo>
                  <a:cubicBezTo>
                    <a:pt x="847" y="666"/>
                    <a:pt x="846" y="659"/>
                    <a:pt x="838" y="661"/>
                  </a:cubicBezTo>
                  <a:cubicBezTo>
                    <a:pt x="783" y="644"/>
                    <a:pt x="776" y="646"/>
                    <a:pt x="771" y="644"/>
                  </a:cubicBezTo>
                  <a:cubicBezTo>
                    <a:pt x="696" y="645"/>
                    <a:pt x="694" y="643"/>
                    <a:pt x="678" y="645"/>
                  </a:cubicBezTo>
                  <a:cubicBezTo>
                    <a:pt x="632" y="654"/>
                    <a:pt x="621" y="657"/>
                    <a:pt x="610" y="660"/>
                  </a:cubicBezTo>
                  <a:cubicBezTo>
                    <a:pt x="603" y="670"/>
                    <a:pt x="617" y="662"/>
                    <a:pt x="634" y="657"/>
                  </a:cubicBezTo>
                  <a:cubicBezTo>
                    <a:pt x="721" y="644"/>
                    <a:pt x="727" y="653"/>
                    <a:pt x="736" y="648"/>
                  </a:cubicBezTo>
                  <a:cubicBezTo>
                    <a:pt x="762" y="649"/>
                    <a:pt x="765" y="650"/>
                    <a:pt x="768" y="651"/>
                  </a:cubicBezTo>
                  <a:cubicBezTo>
                    <a:pt x="809" y="662"/>
                    <a:pt x="824" y="664"/>
                    <a:pt x="837" y="667"/>
                  </a:cubicBezTo>
                  <a:cubicBezTo>
                    <a:pt x="880" y="682"/>
                    <a:pt x="887" y="682"/>
                    <a:pt x="893" y="684"/>
                  </a:cubicBezTo>
                  <a:cubicBezTo>
                    <a:pt x="935" y="697"/>
                    <a:pt x="939" y="697"/>
                    <a:pt x="941" y="700"/>
                  </a:cubicBezTo>
                  <a:cubicBezTo>
                    <a:pt x="1001" y="712"/>
                    <a:pt x="1009" y="716"/>
                    <a:pt x="1019" y="717"/>
                  </a:cubicBezTo>
                  <a:cubicBezTo>
                    <a:pt x="1062" y="726"/>
                    <a:pt x="1073" y="716"/>
                    <a:pt x="1073" y="722"/>
                  </a:cubicBezTo>
                  <a:cubicBezTo>
                    <a:pt x="1019" y="731"/>
                    <a:pt x="1005" y="730"/>
                    <a:pt x="991" y="731"/>
                  </a:cubicBezTo>
                  <a:cubicBezTo>
                    <a:pt x="961" y="724"/>
                    <a:pt x="955" y="728"/>
                    <a:pt x="954" y="724"/>
                  </a:cubicBezTo>
                  <a:cubicBezTo>
                    <a:pt x="897" y="710"/>
                    <a:pt x="893" y="708"/>
                    <a:pt x="887" y="707"/>
                  </a:cubicBezTo>
                  <a:cubicBezTo>
                    <a:pt x="834" y="695"/>
                    <a:pt x="833" y="688"/>
                    <a:pt x="826" y="689"/>
                  </a:cubicBezTo>
                  <a:cubicBezTo>
                    <a:pt x="742" y="668"/>
                    <a:pt x="733" y="668"/>
                    <a:pt x="726" y="665"/>
                  </a:cubicBezTo>
                  <a:cubicBezTo>
                    <a:pt x="702" y="662"/>
                    <a:pt x="695" y="667"/>
                    <a:pt x="695" y="662"/>
                  </a:cubicBezTo>
                  <a:cubicBezTo>
                    <a:pt x="668" y="661"/>
                    <a:pt x="660" y="667"/>
                    <a:pt x="659" y="662"/>
                  </a:cubicBezTo>
                  <a:cubicBezTo>
                    <a:pt x="649" y="666"/>
                    <a:pt x="680" y="667"/>
                    <a:pt x="709" y="670"/>
                  </a:cubicBezTo>
                  <a:cubicBezTo>
                    <a:pt x="800" y="689"/>
                    <a:pt x="805" y="689"/>
                    <a:pt x="809" y="692"/>
                  </a:cubicBezTo>
                  <a:cubicBezTo>
                    <a:pt x="834" y="697"/>
                    <a:pt x="839" y="703"/>
                    <a:pt x="848" y="703"/>
                  </a:cubicBezTo>
                  <a:cubicBezTo>
                    <a:pt x="904" y="721"/>
                    <a:pt x="912" y="724"/>
                    <a:pt x="919" y="728"/>
                  </a:cubicBezTo>
                  <a:cubicBezTo>
                    <a:pt x="958" y="739"/>
                    <a:pt x="967" y="732"/>
                    <a:pt x="968" y="739"/>
                  </a:cubicBezTo>
                  <a:cubicBezTo>
                    <a:pt x="1005" y="741"/>
                    <a:pt x="1005" y="737"/>
                    <a:pt x="1008" y="743"/>
                  </a:cubicBezTo>
                  <a:cubicBezTo>
                    <a:pt x="897" y="732"/>
                    <a:pt x="889" y="732"/>
                    <a:pt x="884" y="728"/>
                  </a:cubicBezTo>
                  <a:cubicBezTo>
                    <a:pt x="849" y="719"/>
                    <a:pt x="834" y="716"/>
                    <a:pt x="819" y="713"/>
                  </a:cubicBezTo>
                  <a:cubicBezTo>
                    <a:pt x="752" y="692"/>
                    <a:pt x="741" y="696"/>
                    <a:pt x="735" y="692"/>
                  </a:cubicBezTo>
                  <a:cubicBezTo>
                    <a:pt x="661" y="682"/>
                    <a:pt x="653" y="680"/>
                    <a:pt x="645" y="680"/>
                  </a:cubicBezTo>
                  <a:cubicBezTo>
                    <a:pt x="612" y="688"/>
                    <a:pt x="628" y="691"/>
                    <a:pt x="648" y="686"/>
                  </a:cubicBezTo>
                  <a:cubicBezTo>
                    <a:pt x="712" y="690"/>
                    <a:pt x="713" y="700"/>
                    <a:pt x="723" y="697"/>
                  </a:cubicBezTo>
                  <a:cubicBezTo>
                    <a:pt x="771" y="710"/>
                    <a:pt x="786" y="709"/>
                    <a:pt x="797" y="715"/>
                  </a:cubicBezTo>
                  <a:cubicBezTo>
                    <a:pt x="838" y="727"/>
                    <a:pt x="845" y="727"/>
                    <a:pt x="851" y="729"/>
                  </a:cubicBezTo>
                  <a:cubicBezTo>
                    <a:pt x="876" y="735"/>
                    <a:pt x="880" y="740"/>
                    <a:pt x="888" y="738"/>
                  </a:cubicBezTo>
                  <a:cubicBezTo>
                    <a:pt x="945" y="756"/>
                    <a:pt x="955" y="746"/>
                    <a:pt x="955" y="753"/>
                  </a:cubicBezTo>
                  <a:cubicBezTo>
                    <a:pt x="974" y="755"/>
                    <a:pt x="970" y="759"/>
                    <a:pt x="956" y="761"/>
                  </a:cubicBezTo>
                  <a:cubicBezTo>
                    <a:pt x="909" y="757"/>
                    <a:pt x="908" y="754"/>
                    <a:pt x="904" y="755"/>
                  </a:cubicBezTo>
                  <a:cubicBezTo>
                    <a:pt x="885" y="748"/>
                    <a:pt x="880" y="752"/>
                    <a:pt x="879" y="749"/>
                  </a:cubicBezTo>
                  <a:cubicBezTo>
                    <a:pt x="859" y="745"/>
                    <a:pt x="858" y="743"/>
                    <a:pt x="853" y="744"/>
                  </a:cubicBezTo>
                  <a:cubicBezTo>
                    <a:pt x="800" y="729"/>
                    <a:pt x="793" y="730"/>
                    <a:pt x="790" y="725"/>
                  </a:cubicBezTo>
                  <a:cubicBezTo>
                    <a:pt x="720" y="706"/>
                    <a:pt x="714" y="706"/>
                    <a:pt x="707" y="706"/>
                  </a:cubicBezTo>
                  <a:cubicBezTo>
                    <a:pt x="736" y="712"/>
                    <a:pt x="742" y="721"/>
                    <a:pt x="756" y="720"/>
                  </a:cubicBezTo>
                  <a:cubicBezTo>
                    <a:pt x="822" y="744"/>
                    <a:pt x="826" y="747"/>
                    <a:pt x="832" y="748"/>
                  </a:cubicBezTo>
                  <a:cubicBezTo>
                    <a:pt x="860" y="754"/>
                    <a:pt x="872" y="756"/>
                    <a:pt x="881" y="761"/>
                  </a:cubicBezTo>
                  <a:cubicBezTo>
                    <a:pt x="921" y="767"/>
                    <a:pt x="925" y="770"/>
                    <a:pt x="933" y="768"/>
                  </a:cubicBezTo>
                  <a:cubicBezTo>
                    <a:pt x="905" y="774"/>
                    <a:pt x="897" y="771"/>
                    <a:pt x="885" y="774"/>
                  </a:cubicBezTo>
                  <a:cubicBezTo>
                    <a:pt x="841" y="759"/>
                    <a:pt x="836" y="760"/>
                    <a:pt x="832" y="759"/>
                  </a:cubicBezTo>
                  <a:cubicBezTo>
                    <a:pt x="803" y="756"/>
                    <a:pt x="801" y="752"/>
                    <a:pt x="797" y="752"/>
                  </a:cubicBezTo>
                  <a:cubicBezTo>
                    <a:pt x="747" y="739"/>
                    <a:pt x="735" y="743"/>
                    <a:pt x="730" y="738"/>
                  </a:cubicBezTo>
                  <a:cubicBezTo>
                    <a:pt x="659" y="735"/>
                    <a:pt x="646" y="737"/>
                    <a:pt x="633" y="740"/>
                  </a:cubicBezTo>
                  <a:cubicBezTo>
                    <a:pt x="595" y="753"/>
                    <a:pt x="594" y="757"/>
                    <a:pt x="585" y="757"/>
                  </a:cubicBezTo>
                  <a:cubicBezTo>
                    <a:pt x="592" y="764"/>
                    <a:pt x="594" y="760"/>
                    <a:pt x="599" y="757"/>
                  </a:cubicBezTo>
                  <a:cubicBezTo>
                    <a:pt x="676" y="741"/>
                    <a:pt x="681" y="740"/>
                    <a:pt x="686" y="739"/>
                  </a:cubicBezTo>
                  <a:cubicBezTo>
                    <a:pt x="717" y="743"/>
                    <a:pt x="723" y="747"/>
                    <a:pt x="732" y="746"/>
                  </a:cubicBezTo>
                  <a:cubicBezTo>
                    <a:pt x="805" y="765"/>
                    <a:pt x="814" y="764"/>
                    <a:pt x="822" y="765"/>
                  </a:cubicBezTo>
                  <a:cubicBezTo>
                    <a:pt x="873" y="775"/>
                    <a:pt x="873" y="782"/>
                    <a:pt x="880" y="779"/>
                  </a:cubicBezTo>
                  <a:cubicBezTo>
                    <a:pt x="911" y="788"/>
                    <a:pt x="921" y="782"/>
                    <a:pt x="921" y="790"/>
                  </a:cubicBezTo>
                  <a:cubicBezTo>
                    <a:pt x="835" y="786"/>
                    <a:pt x="826" y="783"/>
                    <a:pt x="816" y="782"/>
                  </a:cubicBezTo>
                  <a:cubicBezTo>
                    <a:pt x="785" y="775"/>
                    <a:pt x="780" y="775"/>
                    <a:pt x="775" y="776"/>
                  </a:cubicBezTo>
                  <a:cubicBezTo>
                    <a:pt x="743" y="770"/>
                    <a:pt x="740" y="766"/>
                    <a:pt x="734" y="768"/>
                  </a:cubicBezTo>
                  <a:cubicBezTo>
                    <a:pt x="682" y="767"/>
                    <a:pt x="662" y="763"/>
                    <a:pt x="640" y="765"/>
                  </a:cubicBezTo>
                  <a:cubicBezTo>
                    <a:pt x="565" y="784"/>
                    <a:pt x="556" y="782"/>
                    <a:pt x="557" y="786"/>
                  </a:cubicBezTo>
                  <a:cubicBezTo>
                    <a:pt x="577" y="785"/>
                    <a:pt x="588" y="780"/>
                    <a:pt x="600" y="777"/>
                  </a:cubicBezTo>
                  <a:cubicBezTo>
                    <a:pt x="661" y="772"/>
                    <a:pt x="665" y="773"/>
                    <a:pt x="670" y="773"/>
                  </a:cubicBezTo>
                  <a:cubicBezTo>
                    <a:pt x="700" y="775"/>
                    <a:pt x="709" y="770"/>
                    <a:pt x="710" y="774"/>
                  </a:cubicBezTo>
                  <a:cubicBezTo>
                    <a:pt x="785" y="785"/>
                    <a:pt x="805" y="787"/>
                    <a:pt x="822" y="792"/>
                  </a:cubicBezTo>
                  <a:cubicBezTo>
                    <a:pt x="875" y="802"/>
                    <a:pt x="871" y="803"/>
                    <a:pt x="870" y="801"/>
                  </a:cubicBezTo>
                  <a:cubicBezTo>
                    <a:pt x="835" y="799"/>
                    <a:pt x="823" y="799"/>
                    <a:pt x="812" y="798"/>
                  </a:cubicBezTo>
                  <a:cubicBezTo>
                    <a:pt x="723" y="795"/>
                    <a:pt x="722" y="790"/>
                    <a:pt x="716" y="791"/>
                  </a:cubicBezTo>
                  <a:cubicBezTo>
                    <a:pt x="565" y="816"/>
                    <a:pt x="556" y="818"/>
                    <a:pt x="550" y="821"/>
                  </a:cubicBezTo>
                  <a:cubicBezTo>
                    <a:pt x="525" y="836"/>
                    <a:pt x="519" y="840"/>
                    <a:pt x="512" y="843"/>
                  </a:cubicBezTo>
                  <a:cubicBezTo>
                    <a:pt x="509" y="851"/>
                    <a:pt x="521" y="844"/>
                    <a:pt x="531" y="836"/>
                  </a:cubicBezTo>
                  <a:cubicBezTo>
                    <a:pt x="561" y="823"/>
                    <a:pt x="562" y="823"/>
                    <a:pt x="564" y="821"/>
                  </a:cubicBezTo>
                  <a:cubicBezTo>
                    <a:pt x="582" y="818"/>
                    <a:pt x="590" y="814"/>
                    <a:pt x="604" y="811"/>
                  </a:cubicBezTo>
                  <a:cubicBezTo>
                    <a:pt x="711" y="803"/>
                    <a:pt x="718" y="799"/>
                    <a:pt x="720" y="802"/>
                  </a:cubicBezTo>
                  <a:cubicBezTo>
                    <a:pt x="744" y="804"/>
                    <a:pt x="749" y="803"/>
                    <a:pt x="753" y="802"/>
                  </a:cubicBezTo>
                  <a:cubicBezTo>
                    <a:pt x="782" y="805"/>
                    <a:pt x="791" y="803"/>
                    <a:pt x="796" y="808"/>
                  </a:cubicBezTo>
                  <a:cubicBezTo>
                    <a:pt x="731" y="806"/>
                    <a:pt x="726" y="807"/>
                    <a:pt x="723" y="805"/>
                  </a:cubicBezTo>
                  <a:cubicBezTo>
                    <a:pt x="601" y="827"/>
                    <a:pt x="581" y="835"/>
                    <a:pt x="552" y="843"/>
                  </a:cubicBezTo>
                  <a:cubicBezTo>
                    <a:pt x="527" y="859"/>
                    <a:pt x="517" y="860"/>
                    <a:pt x="512" y="866"/>
                  </a:cubicBezTo>
                  <a:cubicBezTo>
                    <a:pt x="492" y="890"/>
                    <a:pt x="495" y="878"/>
                    <a:pt x="509" y="873"/>
                  </a:cubicBezTo>
                  <a:cubicBezTo>
                    <a:pt x="538" y="857"/>
                    <a:pt x="541" y="856"/>
                    <a:pt x="543" y="853"/>
                  </a:cubicBezTo>
                  <a:cubicBezTo>
                    <a:pt x="585" y="838"/>
                    <a:pt x="594" y="840"/>
                    <a:pt x="593" y="835"/>
                  </a:cubicBezTo>
                  <a:cubicBezTo>
                    <a:pt x="643" y="824"/>
                    <a:pt x="645" y="820"/>
                    <a:pt x="652" y="820"/>
                  </a:cubicBezTo>
                  <a:cubicBezTo>
                    <a:pt x="735" y="816"/>
                    <a:pt x="734" y="814"/>
                    <a:pt x="740" y="816"/>
                  </a:cubicBezTo>
                  <a:cubicBezTo>
                    <a:pt x="772" y="814"/>
                    <a:pt x="780" y="819"/>
                    <a:pt x="793" y="817"/>
                  </a:cubicBezTo>
                  <a:cubicBezTo>
                    <a:pt x="806" y="832"/>
                    <a:pt x="790" y="824"/>
                    <a:pt x="771" y="826"/>
                  </a:cubicBezTo>
                  <a:cubicBezTo>
                    <a:pt x="622" y="843"/>
                    <a:pt x="616" y="845"/>
                    <a:pt x="608" y="846"/>
                  </a:cubicBezTo>
                  <a:cubicBezTo>
                    <a:pt x="586" y="855"/>
                    <a:pt x="571" y="858"/>
                    <a:pt x="560" y="864"/>
                  </a:cubicBezTo>
                  <a:cubicBezTo>
                    <a:pt x="510" y="894"/>
                    <a:pt x="499" y="893"/>
                    <a:pt x="498" y="899"/>
                  </a:cubicBezTo>
                  <a:cubicBezTo>
                    <a:pt x="574" y="863"/>
                    <a:pt x="584" y="863"/>
                    <a:pt x="588" y="858"/>
                  </a:cubicBezTo>
                  <a:cubicBezTo>
                    <a:pt x="618" y="851"/>
                    <a:pt x="633" y="846"/>
                    <a:pt x="650" y="843"/>
                  </a:cubicBezTo>
                  <a:cubicBezTo>
                    <a:pt x="740" y="832"/>
                    <a:pt x="743" y="835"/>
                    <a:pt x="750" y="834"/>
                  </a:cubicBezTo>
                  <a:cubicBezTo>
                    <a:pt x="697" y="845"/>
                    <a:pt x="697" y="848"/>
                    <a:pt x="693" y="849"/>
                  </a:cubicBezTo>
                  <a:cubicBezTo>
                    <a:pt x="668" y="855"/>
                    <a:pt x="669" y="851"/>
                    <a:pt x="665" y="856"/>
                  </a:cubicBezTo>
                  <a:cubicBezTo>
                    <a:pt x="608" y="876"/>
                    <a:pt x="598" y="884"/>
                    <a:pt x="582" y="888"/>
                  </a:cubicBezTo>
                  <a:cubicBezTo>
                    <a:pt x="531" y="919"/>
                    <a:pt x="517" y="917"/>
                    <a:pt x="521" y="926"/>
                  </a:cubicBezTo>
                  <a:cubicBezTo>
                    <a:pt x="537" y="913"/>
                    <a:pt x="547" y="912"/>
                    <a:pt x="550" y="907"/>
                  </a:cubicBezTo>
                  <a:cubicBezTo>
                    <a:pt x="673" y="868"/>
                    <a:pt x="675" y="858"/>
                    <a:pt x="679" y="860"/>
                  </a:cubicBezTo>
                  <a:cubicBezTo>
                    <a:pt x="709" y="856"/>
                    <a:pt x="717" y="850"/>
                    <a:pt x="718" y="855"/>
                  </a:cubicBezTo>
                  <a:cubicBezTo>
                    <a:pt x="642" y="891"/>
                    <a:pt x="630" y="890"/>
                    <a:pt x="628" y="896"/>
                  </a:cubicBezTo>
                  <a:cubicBezTo>
                    <a:pt x="589" y="916"/>
                    <a:pt x="579" y="917"/>
                    <a:pt x="580" y="924"/>
                  </a:cubicBezTo>
                  <a:cubicBezTo>
                    <a:pt x="653" y="887"/>
                    <a:pt x="676" y="880"/>
                    <a:pt x="694" y="870"/>
                  </a:cubicBezTo>
                  <a:cubicBezTo>
                    <a:pt x="784" y="845"/>
                    <a:pt x="785" y="839"/>
                    <a:pt x="795" y="839"/>
                  </a:cubicBezTo>
                  <a:cubicBezTo>
                    <a:pt x="808" y="838"/>
                    <a:pt x="802" y="843"/>
                    <a:pt x="789" y="844"/>
                  </a:cubicBezTo>
                  <a:cubicBezTo>
                    <a:pt x="718" y="886"/>
                    <a:pt x="706" y="885"/>
                    <a:pt x="705" y="891"/>
                  </a:cubicBezTo>
                  <a:cubicBezTo>
                    <a:pt x="634" y="921"/>
                    <a:pt x="626" y="929"/>
                    <a:pt x="613" y="934"/>
                  </a:cubicBezTo>
                  <a:cubicBezTo>
                    <a:pt x="588" y="952"/>
                    <a:pt x="581" y="951"/>
                    <a:pt x="581" y="955"/>
                  </a:cubicBezTo>
                  <a:cubicBezTo>
                    <a:pt x="530" y="987"/>
                    <a:pt x="527" y="988"/>
                    <a:pt x="526" y="992"/>
                  </a:cubicBezTo>
                  <a:cubicBezTo>
                    <a:pt x="539" y="987"/>
                    <a:pt x="552" y="979"/>
                    <a:pt x="564" y="971"/>
                  </a:cubicBezTo>
                  <a:cubicBezTo>
                    <a:pt x="592" y="956"/>
                    <a:pt x="598" y="951"/>
                    <a:pt x="604" y="946"/>
                  </a:cubicBezTo>
                  <a:cubicBezTo>
                    <a:pt x="687" y="910"/>
                    <a:pt x="696" y="903"/>
                    <a:pt x="708" y="899"/>
                  </a:cubicBezTo>
                  <a:cubicBezTo>
                    <a:pt x="733" y="884"/>
                    <a:pt x="745" y="882"/>
                    <a:pt x="744" y="886"/>
                  </a:cubicBezTo>
                  <a:cubicBezTo>
                    <a:pt x="722" y="905"/>
                    <a:pt x="719" y="906"/>
                    <a:pt x="714" y="907"/>
                  </a:cubicBezTo>
                  <a:cubicBezTo>
                    <a:pt x="684" y="934"/>
                    <a:pt x="678" y="937"/>
                    <a:pt x="676" y="942"/>
                  </a:cubicBezTo>
                  <a:cubicBezTo>
                    <a:pt x="614" y="990"/>
                    <a:pt x="592" y="1003"/>
                    <a:pt x="572" y="1016"/>
                  </a:cubicBezTo>
                  <a:cubicBezTo>
                    <a:pt x="535" y="1045"/>
                    <a:pt x="522" y="1039"/>
                    <a:pt x="524" y="1045"/>
                  </a:cubicBezTo>
                  <a:cubicBezTo>
                    <a:pt x="515" y="1047"/>
                    <a:pt x="532" y="1049"/>
                    <a:pt x="535" y="1041"/>
                  </a:cubicBezTo>
                  <a:cubicBezTo>
                    <a:pt x="570" y="1023"/>
                    <a:pt x="572" y="1024"/>
                    <a:pt x="574" y="1023"/>
                  </a:cubicBezTo>
                  <a:cubicBezTo>
                    <a:pt x="599" y="1005"/>
                    <a:pt x="603" y="1002"/>
                    <a:pt x="607" y="999"/>
                  </a:cubicBezTo>
                  <a:cubicBezTo>
                    <a:pt x="687" y="947"/>
                    <a:pt x="688" y="940"/>
                    <a:pt x="696" y="939"/>
                  </a:cubicBezTo>
                  <a:cubicBezTo>
                    <a:pt x="718" y="923"/>
                    <a:pt x="719" y="913"/>
                    <a:pt x="721" y="919"/>
                  </a:cubicBezTo>
                  <a:cubicBezTo>
                    <a:pt x="696" y="949"/>
                    <a:pt x="682" y="951"/>
                    <a:pt x="680" y="962"/>
                  </a:cubicBezTo>
                  <a:cubicBezTo>
                    <a:pt x="620" y="1003"/>
                    <a:pt x="616" y="1012"/>
                    <a:pt x="603" y="1015"/>
                  </a:cubicBezTo>
                  <a:cubicBezTo>
                    <a:pt x="568" y="1039"/>
                    <a:pt x="559" y="1044"/>
                    <a:pt x="549" y="1049"/>
                  </a:cubicBezTo>
                  <a:cubicBezTo>
                    <a:pt x="538" y="1063"/>
                    <a:pt x="550" y="1055"/>
                    <a:pt x="565" y="1049"/>
                  </a:cubicBezTo>
                  <a:cubicBezTo>
                    <a:pt x="590" y="1034"/>
                    <a:pt x="595" y="1029"/>
                    <a:pt x="603" y="1026"/>
                  </a:cubicBezTo>
                  <a:cubicBezTo>
                    <a:pt x="660" y="985"/>
                    <a:pt x="670" y="984"/>
                    <a:pt x="671" y="976"/>
                  </a:cubicBezTo>
                  <a:cubicBezTo>
                    <a:pt x="721" y="934"/>
                    <a:pt x="724" y="932"/>
                    <a:pt x="728" y="931"/>
                  </a:cubicBezTo>
                  <a:cubicBezTo>
                    <a:pt x="753" y="903"/>
                    <a:pt x="759" y="899"/>
                    <a:pt x="765" y="895"/>
                  </a:cubicBezTo>
                  <a:cubicBezTo>
                    <a:pt x="803" y="865"/>
                    <a:pt x="806" y="861"/>
                    <a:pt x="810" y="858"/>
                  </a:cubicBezTo>
                  <a:cubicBezTo>
                    <a:pt x="833" y="845"/>
                    <a:pt x="838" y="840"/>
                    <a:pt x="846" y="839"/>
                  </a:cubicBezTo>
                  <a:cubicBezTo>
                    <a:pt x="816" y="870"/>
                    <a:pt x="806" y="871"/>
                    <a:pt x="804" y="877"/>
                  </a:cubicBezTo>
                  <a:cubicBezTo>
                    <a:pt x="761" y="922"/>
                    <a:pt x="758" y="927"/>
                    <a:pt x="752" y="931"/>
                  </a:cubicBezTo>
                  <a:cubicBezTo>
                    <a:pt x="698" y="979"/>
                    <a:pt x="690" y="988"/>
                    <a:pt x="677" y="995"/>
                  </a:cubicBezTo>
                  <a:cubicBezTo>
                    <a:pt x="654" y="1010"/>
                    <a:pt x="653" y="1016"/>
                    <a:pt x="643" y="1017"/>
                  </a:cubicBezTo>
                  <a:cubicBezTo>
                    <a:pt x="603" y="1041"/>
                    <a:pt x="602" y="1046"/>
                    <a:pt x="593" y="1046"/>
                  </a:cubicBezTo>
                  <a:cubicBezTo>
                    <a:pt x="604" y="1044"/>
                    <a:pt x="612" y="1046"/>
                    <a:pt x="612" y="1042"/>
                  </a:cubicBezTo>
                  <a:cubicBezTo>
                    <a:pt x="636" y="1032"/>
                    <a:pt x="635" y="1028"/>
                    <a:pt x="641" y="1028"/>
                  </a:cubicBezTo>
                  <a:cubicBezTo>
                    <a:pt x="677" y="1001"/>
                    <a:pt x="688" y="1001"/>
                    <a:pt x="690" y="995"/>
                  </a:cubicBezTo>
                  <a:cubicBezTo>
                    <a:pt x="719" y="977"/>
                    <a:pt x="726" y="966"/>
                    <a:pt x="737" y="958"/>
                  </a:cubicBezTo>
                  <a:cubicBezTo>
                    <a:pt x="755" y="940"/>
                    <a:pt x="761" y="937"/>
                    <a:pt x="766" y="933"/>
                  </a:cubicBezTo>
                  <a:cubicBezTo>
                    <a:pt x="776" y="914"/>
                    <a:pt x="782" y="914"/>
                    <a:pt x="784" y="912"/>
                  </a:cubicBezTo>
                  <a:cubicBezTo>
                    <a:pt x="844" y="864"/>
                    <a:pt x="829" y="869"/>
                    <a:pt x="825" y="882"/>
                  </a:cubicBezTo>
                  <a:cubicBezTo>
                    <a:pt x="800" y="903"/>
                    <a:pt x="804" y="910"/>
                    <a:pt x="797" y="909"/>
                  </a:cubicBezTo>
                  <a:cubicBezTo>
                    <a:pt x="763" y="949"/>
                    <a:pt x="758" y="950"/>
                    <a:pt x="758" y="954"/>
                  </a:cubicBezTo>
                  <a:cubicBezTo>
                    <a:pt x="726" y="987"/>
                    <a:pt x="718" y="990"/>
                    <a:pt x="715" y="995"/>
                  </a:cubicBezTo>
                  <a:cubicBezTo>
                    <a:pt x="647" y="1048"/>
                    <a:pt x="644" y="1049"/>
                    <a:pt x="643" y="1052"/>
                  </a:cubicBezTo>
                  <a:cubicBezTo>
                    <a:pt x="622" y="1066"/>
                    <a:pt x="617" y="1067"/>
                    <a:pt x="615" y="1071"/>
                  </a:cubicBezTo>
                  <a:cubicBezTo>
                    <a:pt x="668" y="1047"/>
                    <a:pt x="671" y="1033"/>
                    <a:pt x="688" y="1029"/>
                  </a:cubicBezTo>
                  <a:cubicBezTo>
                    <a:pt x="721" y="1000"/>
                    <a:pt x="725" y="994"/>
                    <a:pt x="732" y="992"/>
                  </a:cubicBezTo>
                  <a:cubicBezTo>
                    <a:pt x="764" y="960"/>
                    <a:pt x="769" y="956"/>
                    <a:pt x="773" y="951"/>
                  </a:cubicBezTo>
                  <a:cubicBezTo>
                    <a:pt x="860" y="860"/>
                    <a:pt x="862" y="851"/>
                    <a:pt x="872" y="847"/>
                  </a:cubicBezTo>
                  <a:cubicBezTo>
                    <a:pt x="904" y="817"/>
                    <a:pt x="905" y="812"/>
                    <a:pt x="912" y="811"/>
                  </a:cubicBezTo>
                  <a:cubicBezTo>
                    <a:pt x="931" y="798"/>
                    <a:pt x="932" y="793"/>
                    <a:pt x="934" y="796"/>
                  </a:cubicBezTo>
                  <a:cubicBezTo>
                    <a:pt x="913" y="818"/>
                    <a:pt x="904" y="821"/>
                    <a:pt x="899" y="827"/>
                  </a:cubicBezTo>
                  <a:cubicBezTo>
                    <a:pt x="866" y="862"/>
                    <a:pt x="863" y="864"/>
                    <a:pt x="860" y="867"/>
                  </a:cubicBezTo>
                  <a:cubicBezTo>
                    <a:pt x="833" y="899"/>
                    <a:pt x="826" y="904"/>
                    <a:pt x="824" y="911"/>
                  </a:cubicBezTo>
                  <a:cubicBezTo>
                    <a:pt x="798" y="940"/>
                    <a:pt x="789" y="952"/>
                    <a:pt x="777" y="962"/>
                  </a:cubicBezTo>
                  <a:cubicBezTo>
                    <a:pt x="730" y="1003"/>
                    <a:pt x="724" y="1018"/>
                    <a:pt x="709" y="1025"/>
                  </a:cubicBezTo>
                  <a:cubicBezTo>
                    <a:pt x="680" y="1051"/>
                    <a:pt x="672" y="1050"/>
                    <a:pt x="673" y="1056"/>
                  </a:cubicBezTo>
                  <a:cubicBezTo>
                    <a:pt x="707" y="1032"/>
                    <a:pt x="718" y="1028"/>
                    <a:pt x="724" y="1020"/>
                  </a:cubicBezTo>
                  <a:cubicBezTo>
                    <a:pt x="781" y="965"/>
                    <a:pt x="790" y="965"/>
                    <a:pt x="790" y="959"/>
                  </a:cubicBezTo>
                  <a:cubicBezTo>
                    <a:pt x="833" y="912"/>
                    <a:pt x="834" y="907"/>
                    <a:pt x="840" y="906"/>
                  </a:cubicBezTo>
                  <a:cubicBezTo>
                    <a:pt x="852" y="891"/>
                    <a:pt x="857" y="890"/>
                    <a:pt x="857" y="885"/>
                  </a:cubicBezTo>
                  <a:cubicBezTo>
                    <a:pt x="890" y="856"/>
                    <a:pt x="890" y="847"/>
                    <a:pt x="898" y="843"/>
                  </a:cubicBezTo>
                  <a:cubicBezTo>
                    <a:pt x="913" y="829"/>
                    <a:pt x="914" y="825"/>
                    <a:pt x="915" y="828"/>
                  </a:cubicBezTo>
                  <a:cubicBezTo>
                    <a:pt x="899" y="848"/>
                    <a:pt x="895" y="850"/>
                    <a:pt x="893" y="852"/>
                  </a:cubicBezTo>
                  <a:cubicBezTo>
                    <a:pt x="874" y="873"/>
                    <a:pt x="868" y="888"/>
                    <a:pt x="854" y="897"/>
                  </a:cubicBezTo>
                  <a:cubicBezTo>
                    <a:pt x="844" y="921"/>
                    <a:pt x="833" y="921"/>
                    <a:pt x="834" y="929"/>
                  </a:cubicBezTo>
                  <a:cubicBezTo>
                    <a:pt x="813" y="953"/>
                    <a:pt x="808" y="954"/>
                    <a:pt x="808" y="958"/>
                  </a:cubicBezTo>
                  <a:cubicBezTo>
                    <a:pt x="747" y="1019"/>
                    <a:pt x="741" y="1023"/>
                    <a:pt x="738" y="1029"/>
                  </a:cubicBezTo>
                  <a:cubicBezTo>
                    <a:pt x="686" y="1073"/>
                    <a:pt x="678" y="1075"/>
                    <a:pt x="672" y="1078"/>
                  </a:cubicBezTo>
                  <a:cubicBezTo>
                    <a:pt x="643" y="1098"/>
                    <a:pt x="634" y="1096"/>
                    <a:pt x="634" y="1101"/>
                  </a:cubicBezTo>
                  <a:cubicBezTo>
                    <a:pt x="626" y="1110"/>
                    <a:pt x="641" y="1101"/>
                    <a:pt x="654" y="1099"/>
                  </a:cubicBezTo>
                  <a:cubicBezTo>
                    <a:pt x="703" y="1066"/>
                    <a:pt x="716" y="1058"/>
                    <a:pt x="727" y="1048"/>
                  </a:cubicBezTo>
                  <a:cubicBezTo>
                    <a:pt x="768" y="1009"/>
                    <a:pt x="781" y="1000"/>
                    <a:pt x="789" y="988"/>
                  </a:cubicBezTo>
                  <a:cubicBezTo>
                    <a:pt x="809" y="969"/>
                    <a:pt x="815" y="964"/>
                    <a:pt x="819" y="959"/>
                  </a:cubicBezTo>
                  <a:cubicBezTo>
                    <a:pt x="853" y="916"/>
                    <a:pt x="854" y="912"/>
                    <a:pt x="859" y="912"/>
                  </a:cubicBezTo>
                  <a:cubicBezTo>
                    <a:pt x="891" y="872"/>
                    <a:pt x="894" y="865"/>
                    <a:pt x="899" y="860"/>
                  </a:cubicBezTo>
                  <a:cubicBezTo>
                    <a:pt x="977" y="782"/>
                    <a:pt x="978" y="780"/>
                    <a:pt x="979" y="777"/>
                  </a:cubicBezTo>
                  <a:cubicBezTo>
                    <a:pt x="1002" y="772"/>
                    <a:pt x="996" y="775"/>
                    <a:pt x="993" y="779"/>
                  </a:cubicBezTo>
                  <a:cubicBezTo>
                    <a:pt x="966" y="808"/>
                    <a:pt x="964" y="814"/>
                    <a:pt x="957" y="816"/>
                  </a:cubicBezTo>
                  <a:cubicBezTo>
                    <a:pt x="927" y="858"/>
                    <a:pt x="930" y="866"/>
                    <a:pt x="922" y="867"/>
                  </a:cubicBezTo>
                  <a:cubicBezTo>
                    <a:pt x="911" y="890"/>
                    <a:pt x="905" y="890"/>
                    <a:pt x="907" y="894"/>
                  </a:cubicBezTo>
                  <a:cubicBezTo>
                    <a:pt x="875" y="937"/>
                    <a:pt x="869" y="939"/>
                    <a:pt x="868" y="946"/>
                  </a:cubicBezTo>
                  <a:cubicBezTo>
                    <a:pt x="839" y="976"/>
                    <a:pt x="839" y="983"/>
                    <a:pt x="833" y="985"/>
                  </a:cubicBezTo>
                  <a:cubicBezTo>
                    <a:pt x="794" y="1031"/>
                    <a:pt x="787" y="1033"/>
                    <a:pt x="784" y="1038"/>
                  </a:cubicBezTo>
                  <a:cubicBezTo>
                    <a:pt x="739" y="1079"/>
                    <a:pt x="732" y="1081"/>
                    <a:pt x="729" y="1086"/>
                  </a:cubicBezTo>
                  <a:cubicBezTo>
                    <a:pt x="678" y="1120"/>
                    <a:pt x="674" y="1119"/>
                    <a:pt x="673" y="1122"/>
                  </a:cubicBezTo>
                  <a:cubicBezTo>
                    <a:pt x="712" y="1106"/>
                    <a:pt x="716" y="1102"/>
                    <a:pt x="720" y="1098"/>
                  </a:cubicBezTo>
                  <a:cubicBezTo>
                    <a:pt x="753" y="1075"/>
                    <a:pt x="759" y="1072"/>
                    <a:pt x="761" y="1067"/>
                  </a:cubicBezTo>
                  <a:cubicBezTo>
                    <a:pt x="794" y="1044"/>
                    <a:pt x="790" y="1035"/>
                    <a:pt x="800" y="1035"/>
                  </a:cubicBezTo>
                  <a:cubicBezTo>
                    <a:pt x="840" y="991"/>
                    <a:pt x="849" y="984"/>
                    <a:pt x="855" y="974"/>
                  </a:cubicBezTo>
                  <a:cubicBezTo>
                    <a:pt x="869" y="952"/>
                    <a:pt x="876" y="953"/>
                    <a:pt x="875" y="949"/>
                  </a:cubicBezTo>
                  <a:cubicBezTo>
                    <a:pt x="901" y="921"/>
                    <a:pt x="899" y="914"/>
                    <a:pt x="906" y="912"/>
                  </a:cubicBezTo>
                  <a:cubicBezTo>
                    <a:pt x="920" y="888"/>
                    <a:pt x="926" y="879"/>
                    <a:pt x="931" y="870"/>
                  </a:cubicBezTo>
                  <a:cubicBezTo>
                    <a:pt x="960" y="824"/>
                    <a:pt x="979" y="811"/>
                    <a:pt x="993" y="794"/>
                  </a:cubicBezTo>
                  <a:cubicBezTo>
                    <a:pt x="1033" y="757"/>
                    <a:pt x="1033" y="750"/>
                    <a:pt x="1043" y="750"/>
                  </a:cubicBezTo>
                  <a:cubicBezTo>
                    <a:pt x="969" y="857"/>
                    <a:pt x="957" y="865"/>
                    <a:pt x="955" y="879"/>
                  </a:cubicBezTo>
                  <a:cubicBezTo>
                    <a:pt x="940" y="896"/>
                    <a:pt x="939" y="900"/>
                    <a:pt x="940" y="904"/>
                  </a:cubicBezTo>
                  <a:cubicBezTo>
                    <a:pt x="920" y="929"/>
                    <a:pt x="921" y="937"/>
                    <a:pt x="913" y="937"/>
                  </a:cubicBezTo>
                  <a:cubicBezTo>
                    <a:pt x="896" y="970"/>
                    <a:pt x="891" y="970"/>
                    <a:pt x="890" y="972"/>
                  </a:cubicBezTo>
                  <a:cubicBezTo>
                    <a:pt x="873" y="997"/>
                    <a:pt x="870" y="1002"/>
                    <a:pt x="865" y="1006"/>
                  </a:cubicBezTo>
                  <a:cubicBezTo>
                    <a:pt x="826" y="1052"/>
                    <a:pt x="816" y="1059"/>
                    <a:pt x="810" y="1069"/>
                  </a:cubicBezTo>
                  <a:cubicBezTo>
                    <a:pt x="791" y="1083"/>
                    <a:pt x="787" y="1087"/>
                    <a:pt x="783" y="1091"/>
                  </a:cubicBezTo>
                  <a:cubicBezTo>
                    <a:pt x="752" y="1117"/>
                    <a:pt x="746" y="1120"/>
                    <a:pt x="742" y="1123"/>
                  </a:cubicBezTo>
                  <a:cubicBezTo>
                    <a:pt x="734" y="1133"/>
                    <a:pt x="740" y="1131"/>
                    <a:pt x="743" y="1127"/>
                  </a:cubicBezTo>
                  <a:cubicBezTo>
                    <a:pt x="792" y="1095"/>
                    <a:pt x="795" y="1085"/>
                    <a:pt x="805" y="1081"/>
                  </a:cubicBezTo>
                  <a:cubicBezTo>
                    <a:pt x="852" y="1033"/>
                    <a:pt x="856" y="1030"/>
                    <a:pt x="860" y="1027"/>
                  </a:cubicBezTo>
                  <a:cubicBezTo>
                    <a:pt x="879" y="1009"/>
                    <a:pt x="881" y="999"/>
                    <a:pt x="889" y="993"/>
                  </a:cubicBezTo>
                  <a:cubicBezTo>
                    <a:pt x="903" y="971"/>
                    <a:pt x="904" y="969"/>
                    <a:pt x="907" y="967"/>
                  </a:cubicBezTo>
                  <a:cubicBezTo>
                    <a:pt x="925" y="938"/>
                    <a:pt x="930" y="935"/>
                    <a:pt x="934" y="931"/>
                  </a:cubicBezTo>
                  <a:cubicBezTo>
                    <a:pt x="943" y="908"/>
                    <a:pt x="949" y="909"/>
                    <a:pt x="947" y="905"/>
                  </a:cubicBezTo>
                  <a:cubicBezTo>
                    <a:pt x="957" y="887"/>
                    <a:pt x="960" y="887"/>
                    <a:pt x="961" y="887"/>
                  </a:cubicBezTo>
                  <a:cubicBezTo>
                    <a:pt x="972" y="860"/>
                    <a:pt x="975" y="857"/>
                    <a:pt x="980" y="854"/>
                  </a:cubicBezTo>
                  <a:cubicBezTo>
                    <a:pt x="998" y="823"/>
                    <a:pt x="997" y="817"/>
                    <a:pt x="1003" y="815"/>
                  </a:cubicBezTo>
                  <a:cubicBezTo>
                    <a:pt x="1025" y="782"/>
                    <a:pt x="1032" y="774"/>
                    <a:pt x="1039" y="766"/>
                  </a:cubicBezTo>
                  <a:cubicBezTo>
                    <a:pt x="1077" y="742"/>
                    <a:pt x="1068" y="742"/>
                    <a:pt x="1069" y="747"/>
                  </a:cubicBezTo>
                  <a:cubicBezTo>
                    <a:pt x="1047" y="774"/>
                    <a:pt x="1045" y="779"/>
                    <a:pt x="1040" y="782"/>
                  </a:cubicBezTo>
                  <a:cubicBezTo>
                    <a:pt x="1028" y="806"/>
                    <a:pt x="1026" y="807"/>
                    <a:pt x="1025" y="809"/>
                  </a:cubicBezTo>
                  <a:cubicBezTo>
                    <a:pt x="1015" y="834"/>
                    <a:pt x="1007" y="838"/>
                    <a:pt x="1007" y="847"/>
                  </a:cubicBezTo>
                  <a:cubicBezTo>
                    <a:pt x="993" y="869"/>
                    <a:pt x="994" y="871"/>
                    <a:pt x="994" y="872"/>
                  </a:cubicBezTo>
                  <a:cubicBezTo>
                    <a:pt x="989" y="885"/>
                    <a:pt x="986" y="887"/>
                    <a:pt x="984" y="891"/>
                  </a:cubicBezTo>
                  <a:cubicBezTo>
                    <a:pt x="971" y="922"/>
                    <a:pt x="966" y="929"/>
                    <a:pt x="966" y="939"/>
                  </a:cubicBezTo>
                  <a:cubicBezTo>
                    <a:pt x="956" y="957"/>
                    <a:pt x="957" y="960"/>
                    <a:pt x="954" y="961"/>
                  </a:cubicBezTo>
                  <a:cubicBezTo>
                    <a:pt x="920" y="1037"/>
                    <a:pt x="921" y="1048"/>
                    <a:pt x="913" y="1052"/>
                  </a:cubicBezTo>
                  <a:cubicBezTo>
                    <a:pt x="882" y="1101"/>
                    <a:pt x="877" y="1107"/>
                    <a:pt x="874" y="1115"/>
                  </a:cubicBezTo>
                  <a:cubicBezTo>
                    <a:pt x="855" y="1137"/>
                    <a:pt x="852" y="1140"/>
                    <a:pt x="850" y="1144"/>
                  </a:cubicBezTo>
                  <a:cubicBezTo>
                    <a:pt x="834" y="1167"/>
                    <a:pt x="824" y="1166"/>
                    <a:pt x="824" y="1170"/>
                  </a:cubicBezTo>
                  <a:cubicBezTo>
                    <a:pt x="858" y="1143"/>
                    <a:pt x="863" y="1134"/>
                    <a:pt x="871" y="1126"/>
                  </a:cubicBezTo>
                  <a:cubicBezTo>
                    <a:pt x="891" y="1097"/>
                    <a:pt x="896" y="1098"/>
                    <a:pt x="894" y="1094"/>
                  </a:cubicBezTo>
                  <a:cubicBezTo>
                    <a:pt x="911" y="1072"/>
                    <a:pt x="913" y="1070"/>
                    <a:pt x="916" y="1070"/>
                  </a:cubicBezTo>
                  <a:cubicBezTo>
                    <a:pt x="929" y="1042"/>
                    <a:pt x="932" y="1038"/>
                    <a:pt x="934" y="1033"/>
                  </a:cubicBezTo>
                  <a:cubicBezTo>
                    <a:pt x="958" y="976"/>
                    <a:pt x="965" y="968"/>
                    <a:pt x="964" y="955"/>
                  </a:cubicBezTo>
                  <a:cubicBezTo>
                    <a:pt x="985" y="915"/>
                    <a:pt x="989" y="909"/>
                    <a:pt x="991" y="903"/>
                  </a:cubicBezTo>
                  <a:cubicBezTo>
                    <a:pt x="1000" y="878"/>
                    <a:pt x="1004" y="873"/>
                    <a:pt x="1006" y="867"/>
                  </a:cubicBezTo>
                  <a:cubicBezTo>
                    <a:pt x="1015" y="842"/>
                    <a:pt x="1024" y="840"/>
                    <a:pt x="1024" y="833"/>
                  </a:cubicBezTo>
                  <a:cubicBezTo>
                    <a:pt x="1042" y="806"/>
                    <a:pt x="1046" y="795"/>
                    <a:pt x="1051" y="784"/>
                  </a:cubicBezTo>
                  <a:cubicBezTo>
                    <a:pt x="1073" y="764"/>
                    <a:pt x="1071" y="758"/>
                    <a:pt x="1073" y="756"/>
                  </a:cubicBezTo>
                  <a:cubicBezTo>
                    <a:pt x="1093" y="740"/>
                    <a:pt x="1094" y="733"/>
                    <a:pt x="1101" y="731"/>
                  </a:cubicBezTo>
                  <a:cubicBezTo>
                    <a:pt x="1090" y="749"/>
                    <a:pt x="1092" y="751"/>
                    <a:pt x="1092" y="752"/>
                  </a:cubicBezTo>
                  <a:cubicBezTo>
                    <a:pt x="1069" y="793"/>
                    <a:pt x="1066" y="799"/>
                    <a:pt x="1061" y="804"/>
                  </a:cubicBezTo>
                  <a:cubicBezTo>
                    <a:pt x="1050" y="836"/>
                    <a:pt x="1049" y="839"/>
                    <a:pt x="1046" y="842"/>
                  </a:cubicBezTo>
                  <a:cubicBezTo>
                    <a:pt x="1029" y="888"/>
                    <a:pt x="1026" y="895"/>
                    <a:pt x="1021" y="900"/>
                  </a:cubicBezTo>
                  <a:cubicBezTo>
                    <a:pt x="996" y="970"/>
                    <a:pt x="1001" y="978"/>
                    <a:pt x="995" y="978"/>
                  </a:cubicBezTo>
                  <a:cubicBezTo>
                    <a:pt x="981" y="1020"/>
                    <a:pt x="975" y="1026"/>
                    <a:pt x="972" y="1033"/>
                  </a:cubicBezTo>
                  <a:cubicBezTo>
                    <a:pt x="954" y="1067"/>
                    <a:pt x="951" y="1070"/>
                    <a:pt x="951" y="1075"/>
                  </a:cubicBezTo>
                  <a:cubicBezTo>
                    <a:pt x="916" y="1125"/>
                    <a:pt x="909" y="1125"/>
                    <a:pt x="907" y="1129"/>
                  </a:cubicBezTo>
                  <a:cubicBezTo>
                    <a:pt x="919" y="1122"/>
                    <a:pt x="920" y="1117"/>
                    <a:pt x="925" y="1115"/>
                  </a:cubicBezTo>
                  <a:cubicBezTo>
                    <a:pt x="935" y="1099"/>
                    <a:pt x="943" y="1099"/>
                    <a:pt x="940" y="1092"/>
                  </a:cubicBezTo>
                  <a:cubicBezTo>
                    <a:pt x="963" y="1066"/>
                    <a:pt x="962" y="1060"/>
                    <a:pt x="968" y="1058"/>
                  </a:cubicBezTo>
                  <a:cubicBezTo>
                    <a:pt x="976" y="1041"/>
                    <a:pt x="979" y="1037"/>
                    <a:pt x="983" y="1033"/>
                  </a:cubicBezTo>
                  <a:cubicBezTo>
                    <a:pt x="1007" y="981"/>
                    <a:pt x="1003" y="971"/>
                    <a:pt x="1009" y="969"/>
                  </a:cubicBezTo>
                  <a:cubicBezTo>
                    <a:pt x="1016" y="940"/>
                    <a:pt x="1022" y="940"/>
                    <a:pt x="1018" y="934"/>
                  </a:cubicBezTo>
                  <a:cubicBezTo>
                    <a:pt x="1059" y="844"/>
                    <a:pt x="1057" y="833"/>
                    <a:pt x="1066" y="830"/>
                  </a:cubicBezTo>
                  <a:cubicBezTo>
                    <a:pt x="1083" y="786"/>
                    <a:pt x="1082" y="782"/>
                    <a:pt x="1084" y="780"/>
                  </a:cubicBezTo>
                  <a:cubicBezTo>
                    <a:pt x="1108" y="739"/>
                    <a:pt x="1112" y="730"/>
                    <a:pt x="1120" y="723"/>
                  </a:cubicBezTo>
                  <a:cubicBezTo>
                    <a:pt x="1119" y="735"/>
                    <a:pt x="1117" y="738"/>
                    <a:pt x="1114" y="742"/>
                  </a:cubicBezTo>
                  <a:cubicBezTo>
                    <a:pt x="1099" y="768"/>
                    <a:pt x="1096" y="772"/>
                    <a:pt x="1094" y="776"/>
                  </a:cubicBezTo>
                  <a:cubicBezTo>
                    <a:pt x="1068" y="830"/>
                    <a:pt x="1067" y="841"/>
                    <a:pt x="1060" y="847"/>
                  </a:cubicBezTo>
                  <a:cubicBezTo>
                    <a:pt x="1046" y="905"/>
                    <a:pt x="1042" y="907"/>
                    <a:pt x="1043" y="912"/>
                  </a:cubicBezTo>
                  <a:cubicBezTo>
                    <a:pt x="1031" y="937"/>
                    <a:pt x="1035" y="944"/>
                    <a:pt x="1031" y="945"/>
                  </a:cubicBezTo>
                  <a:cubicBezTo>
                    <a:pt x="1019" y="1007"/>
                    <a:pt x="1016" y="1012"/>
                    <a:pt x="1013" y="1017"/>
                  </a:cubicBezTo>
                  <a:cubicBezTo>
                    <a:pt x="987" y="1086"/>
                    <a:pt x="985" y="1088"/>
                    <a:pt x="987" y="1092"/>
                  </a:cubicBezTo>
                  <a:cubicBezTo>
                    <a:pt x="975" y="1110"/>
                    <a:pt x="973" y="1113"/>
                    <a:pt x="971" y="1115"/>
                  </a:cubicBezTo>
                  <a:cubicBezTo>
                    <a:pt x="952" y="1150"/>
                    <a:pt x="944" y="1151"/>
                    <a:pt x="943" y="1158"/>
                  </a:cubicBezTo>
                  <a:cubicBezTo>
                    <a:pt x="967" y="1126"/>
                    <a:pt x="978" y="1125"/>
                    <a:pt x="978" y="1114"/>
                  </a:cubicBezTo>
                  <a:cubicBezTo>
                    <a:pt x="999" y="1084"/>
                    <a:pt x="996" y="1078"/>
                    <a:pt x="1002" y="1079"/>
                  </a:cubicBezTo>
                  <a:cubicBezTo>
                    <a:pt x="1010" y="1051"/>
                    <a:pt x="1016" y="1046"/>
                    <a:pt x="1017" y="1036"/>
                  </a:cubicBezTo>
                  <a:cubicBezTo>
                    <a:pt x="1038" y="980"/>
                    <a:pt x="1035" y="968"/>
                    <a:pt x="1041" y="961"/>
                  </a:cubicBezTo>
                  <a:cubicBezTo>
                    <a:pt x="1053" y="887"/>
                    <a:pt x="1065" y="874"/>
                    <a:pt x="1066" y="854"/>
                  </a:cubicBezTo>
                  <a:cubicBezTo>
                    <a:pt x="1085" y="822"/>
                    <a:pt x="1082" y="817"/>
                    <a:pt x="1088" y="817"/>
                  </a:cubicBezTo>
                  <a:cubicBezTo>
                    <a:pt x="1101" y="773"/>
                    <a:pt x="1111" y="775"/>
                    <a:pt x="1110" y="769"/>
                  </a:cubicBezTo>
                  <a:cubicBezTo>
                    <a:pt x="1139" y="732"/>
                    <a:pt x="1135" y="724"/>
                    <a:pt x="1142" y="723"/>
                  </a:cubicBezTo>
                  <a:cubicBezTo>
                    <a:pt x="1161" y="699"/>
                    <a:pt x="1162" y="697"/>
                    <a:pt x="1166" y="697"/>
                  </a:cubicBezTo>
                  <a:cubicBezTo>
                    <a:pt x="1159" y="709"/>
                    <a:pt x="1160" y="711"/>
                    <a:pt x="1158" y="712"/>
                  </a:cubicBezTo>
                  <a:cubicBezTo>
                    <a:pt x="1141" y="738"/>
                    <a:pt x="1136" y="751"/>
                    <a:pt x="1127" y="761"/>
                  </a:cubicBezTo>
                  <a:cubicBezTo>
                    <a:pt x="1121" y="793"/>
                    <a:pt x="1110" y="795"/>
                    <a:pt x="1113" y="806"/>
                  </a:cubicBezTo>
                  <a:cubicBezTo>
                    <a:pt x="1103" y="835"/>
                    <a:pt x="1100" y="842"/>
                    <a:pt x="1096" y="849"/>
                  </a:cubicBezTo>
                  <a:cubicBezTo>
                    <a:pt x="1080" y="911"/>
                    <a:pt x="1073" y="923"/>
                    <a:pt x="1073" y="942"/>
                  </a:cubicBezTo>
                  <a:cubicBezTo>
                    <a:pt x="1060" y="978"/>
                    <a:pt x="1052" y="985"/>
                    <a:pt x="1052" y="997"/>
                  </a:cubicBezTo>
                  <a:cubicBezTo>
                    <a:pt x="1033" y="1040"/>
                    <a:pt x="1031" y="1045"/>
                    <a:pt x="1031" y="1051"/>
                  </a:cubicBezTo>
                  <a:cubicBezTo>
                    <a:pt x="1015" y="1085"/>
                    <a:pt x="1013" y="1087"/>
                    <a:pt x="1011" y="1088"/>
                  </a:cubicBezTo>
                  <a:cubicBezTo>
                    <a:pt x="1000" y="1110"/>
                    <a:pt x="995" y="1119"/>
                    <a:pt x="989" y="1125"/>
                  </a:cubicBezTo>
                  <a:cubicBezTo>
                    <a:pt x="967" y="1154"/>
                    <a:pt x="967" y="1162"/>
                    <a:pt x="958" y="1164"/>
                  </a:cubicBezTo>
                  <a:cubicBezTo>
                    <a:pt x="952" y="1177"/>
                    <a:pt x="959" y="1178"/>
                    <a:pt x="960" y="1175"/>
                  </a:cubicBezTo>
                  <a:cubicBezTo>
                    <a:pt x="980" y="1143"/>
                    <a:pt x="988" y="1142"/>
                    <a:pt x="988" y="1136"/>
                  </a:cubicBezTo>
                  <a:cubicBezTo>
                    <a:pt x="1025" y="1081"/>
                    <a:pt x="1033" y="1061"/>
                    <a:pt x="1042" y="1043"/>
                  </a:cubicBezTo>
                  <a:cubicBezTo>
                    <a:pt x="1058" y="1003"/>
                    <a:pt x="1060" y="992"/>
                    <a:pt x="1065" y="983"/>
                  </a:cubicBezTo>
                  <a:cubicBezTo>
                    <a:pt x="1090" y="912"/>
                    <a:pt x="1093" y="902"/>
                    <a:pt x="1095" y="891"/>
                  </a:cubicBezTo>
                  <a:cubicBezTo>
                    <a:pt x="1106" y="849"/>
                    <a:pt x="1113" y="841"/>
                    <a:pt x="1115" y="830"/>
                  </a:cubicBezTo>
                  <a:cubicBezTo>
                    <a:pt x="1133" y="782"/>
                    <a:pt x="1135" y="777"/>
                    <a:pt x="1135" y="771"/>
                  </a:cubicBezTo>
                  <a:cubicBezTo>
                    <a:pt x="1158" y="727"/>
                    <a:pt x="1161" y="726"/>
                    <a:pt x="1162" y="724"/>
                  </a:cubicBezTo>
                  <a:cubicBezTo>
                    <a:pt x="1180" y="705"/>
                    <a:pt x="1180" y="702"/>
                    <a:pt x="1182" y="700"/>
                  </a:cubicBezTo>
                  <a:cubicBezTo>
                    <a:pt x="1181" y="710"/>
                    <a:pt x="1176" y="710"/>
                    <a:pt x="1176" y="715"/>
                  </a:cubicBezTo>
                  <a:cubicBezTo>
                    <a:pt x="1159" y="758"/>
                    <a:pt x="1151" y="757"/>
                    <a:pt x="1154" y="763"/>
                  </a:cubicBezTo>
                  <a:cubicBezTo>
                    <a:pt x="1138" y="798"/>
                    <a:pt x="1138" y="808"/>
                    <a:pt x="1134" y="813"/>
                  </a:cubicBezTo>
                  <a:cubicBezTo>
                    <a:pt x="1116" y="867"/>
                    <a:pt x="1120" y="884"/>
                    <a:pt x="1111" y="893"/>
                  </a:cubicBezTo>
                  <a:cubicBezTo>
                    <a:pt x="1105" y="951"/>
                    <a:pt x="1098" y="960"/>
                    <a:pt x="1096" y="973"/>
                  </a:cubicBezTo>
                  <a:cubicBezTo>
                    <a:pt x="1082" y="1032"/>
                    <a:pt x="1081" y="1036"/>
                    <a:pt x="1082" y="1040"/>
                  </a:cubicBezTo>
                  <a:cubicBezTo>
                    <a:pt x="1066" y="1090"/>
                    <a:pt x="1059" y="1092"/>
                    <a:pt x="1059" y="1099"/>
                  </a:cubicBezTo>
                  <a:cubicBezTo>
                    <a:pt x="1043" y="1137"/>
                    <a:pt x="1041" y="1139"/>
                    <a:pt x="1040" y="1143"/>
                  </a:cubicBezTo>
                  <a:cubicBezTo>
                    <a:pt x="1048" y="1132"/>
                    <a:pt x="1053" y="1128"/>
                    <a:pt x="1054" y="1122"/>
                  </a:cubicBezTo>
                  <a:cubicBezTo>
                    <a:pt x="1081" y="1072"/>
                    <a:pt x="1077" y="1062"/>
                    <a:pt x="1083" y="1060"/>
                  </a:cubicBezTo>
                  <a:cubicBezTo>
                    <a:pt x="1094" y="1013"/>
                    <a:pt x="1105" y="1016"/>
                    <a:pt x="1101" y="1010"/>
                  </a:cubicBezTo>
                  <a:cubicBezTo>
                    <a:pt x="1105" y="959"/>
                    <a:pt x="1115" y="958"/>
                    <a:pt x="1111" y="946"/>
                  </a:cubicBezTo>
                  <a:cubicBezTo>
                    <a:pt x="1121" y="896"/>
                    <a:pt x="1124" y="893"/>
                    <a:pt x="1123" y="886"/>
                  </a:cubicBezTo>
                  <a:cubicBezTo>
                    <a:pt x="1141" y="821"/>
                    <a:pt x="1145" y="814"/>
                    <a:pt x="1148" y="806"/>
                  </a:cubicBezTo>
                  <a:cubicBezTo>
                    <a:pt x="1167" y="741"/>
                    <a:pt x="1179" y="744"/>
                    <a:pt x="1176" y="737"/>
                  </a:cubicBezTo>
                  <a:cubicBezTo>
                    <a:pt x="1187" y="722"/>
                    <a:pt x="1185" y="718"/>
                    <a:pt x="1188" y="717"/>
                  </a:cubicBezTo>
                  <a:cubicBezTo>
                    <a:pt x="1213" y="683"/>
                    <a:pt x="1210" y="686"/>
                    <a:pt x="1209" y="691"/>
                  </a:cubicBezTo>
                  <a:cubicBezTo>
                    <a:pt x="1193" y="714"/>
                    <a:pt x="1194" y="718"/>
                    <a:pt x="1192" y="719"/>
                  </a:cubicBezTo>
                  <a:cubicBezTo>
                    <a:pt x="1178" y="739"/>
                    <a:pt x="1179" y="745"/>
                    <a:pt x="1175" y="748"/>
                  </a:cubicBezTo>
                  <a:cubicBezTo>
                    <a:pt x="1162" y="793"/>
                    <a:pt x="1155" y="794"/>
                    <a:pt x="1156" y="800"/>
                  </a:cubicBezTo>
                  <a:cubicBezTo>
                    <a:pt x="1139" y="843"/>
                    <a:pt x="1142" y="851"/>
                    <a:pt x="1139" y="854"/>
                  </a:cubicBezTo>
                  <a:cubicBezTo>
                    <a:pt x="1131" y="894"/>
                    <a:pt x="1131" y="904"/>
                    <a:pt x="1130" y="914"/>
                  </a:cubicBezTo>
                  <a:cubicBezTo>
                    <a:pt x="1123" y="960"/>
                    <a:pt x="1123" y="965"/>
                    <a:pt x="1120" y="969"/>
                  </a:cubicBezTo>
                  <a:cubicBezTo>
                    <a:pt x="1106" y="1031"/>
                    <a:pt x="1109" y="1038"/>
                    <a:pt x="1106" y="1042"/>
                  </a:cubicBezTo>
                  <a:cubicBezTo>
                    <a:pt x="1094" y="1088"/>
                    <a:pt x="1085" y="1087"/>
                    <a:pt x="1087" y="1094"/>
                  </a:cubicBezTo>
                  <a:cubicBezTo>
                    <a:pt x="1090" y="1098"/>
                    <a:pt x="1092" y="1092"/>
                    <a:pt x="1094" y="1086"/>
                  </a:cubicBezTo>
                  <a:cubicBezTo>
                    <a:pt x="1114" y="1043"/>
                    <a:pt x="1117" y="1037"/>
                    <a:pt x="1117" y="1029"/>
                  </a:cubicBezTo>
                  <a:cubicBezTo>
                    <a:pt x="1129" y="1007"/>
                    <a:pt x="1124" y="995"/>
                    <a:pt x="1128" y="989"/>
                  </a:cubicBezTo>
                  <a:cubicBezTo>
                    <a:pt x="1141" y="920"/>
                    <a:pt x="1137" y="911"/>
                    <a:pt x="1140" y="908"/>
                  </a:cubicBezTo>
                  <a:cubicBezTo>
                    <a:pt x="1152" y="848"/>
                    <a:pt x="1154" y="836"/>
                    <a:pt x="1158" y="824"/>
                  </a:cubicBezTo>
                  <a:cubicBezTo>
                    <a:pt x="1190" y="748"/>
                    <a:pt x="1191" y="736"/>
                    <a:pt x="1198" y="726"/>
                  </a:cubicBezTo>
                  <a:cubicBezTo>
                    <a:pt x="1211" y="708"/>
                    <a:pt x="1212" y="702"/>
                    <a:pt x="1215" y="697"/>
                  </a:cubicBezTo>
                  <a:cubicBezTo>
                    <a:pt x="1239" y="665"/>
                    <a:pt x="1240" y="659"/>
                    <a:pt x="1243" y="654"/>
                  </a:cubicBezTo>
                  <a:cubicBezTo>
                    <a:pt x="1258" y="655"/>
                    <a:pt x="1254" y="659"/>
                    <a:pt x="1248" y="662"/>
                  </a:cubicBezTo>
                  <a:cubicBezTo>
                    <a:pt x="1240" y="680"/>
                    <a:pt x="1238" y="682"/>
                    <a:pt x="1234" y="682"/>
                  </a:cubicBezTo>
                  <a:cubicBezTo>
                    <a:pt x="1221" y="708"/>
                    <a:pt x="1220" y="710"/>
                    <a:pt x="1218" y="712"/>
                  </a:cubicBezTo>
                  <a:cubicBezTo>
                    <a:pt x="1202" y="738"/>
                    <a:pt x="1207" y="748"/>
                    <a:pt x="1200" y="750"/>
                  </a:cubicBezTo>
                  <a:cubicBezTo>
                    <a:pt x="1185" y="789"/>
                    <a:pt x="1183" y="795"/>
                    <a:pt x="1180" y="801"/>
                  </a:cubicBezTo>
                  <a:cubicBezTo>
                    <a:pt x="1167" y="863"/>
                    <a:pt x="1160" y="866"/>
                    <a:pt x="1165" y="876"/>
                  </a:cubicBezTo>
                  <a:cubicBezTo>
                    <a:pt x="1163" y="1011"/>
                    <a:pt x="1159" y="1003"/>
                    <a:pt x="1161" y="999"/>
                  </a:cubicBezTo>
                  <a:cubicBezTo>
                    <a:pt x="1178" y="946"/>
                    <a:pt x="1180" y="935"/>
                    <a:pt x="1185" y="926"/>
                  </a:cubicBezTo>
                  <a:cubicBezTo>
                    <a:pt x="1211" y="816"/>
                    <a:pt x="1215" y="806"/>
                    <a:pt x="1217" y="794"/>
                  </a:cubicBezTo>
                  <a:cubicBezTo>
                    <a:pt x="1232" y="751"/>
                    <a:pt x="1236" y="740"/>
                    <a:pt x="1241" y="730"/>
                  </a:cubicBezTo>
                  <a:cubicBezTo>
                    <a:pt x="1259" y="690"/>
                    <a:pt x="1261" y="688"/>
                    <a:pt x="1264" y="686"/>
                  </a:cubicBezTo>
                  <a:cubicBezTo>
                    <a:pt x="1274" y="666"/>
                    <a:pt x="1277" y="662"/>
                    <a:pt x="1278" y="657"/>
                  </a:cubicBezTo>
                  <a:cubicBezTo>
                    <a:pt x="1292" y="642"/>
                    <a:pt x="1292" y="639"/>
                    <a:pt x="1295" y="638"/>
                  </a:cubicBezTo>
                  <a:cubicBezTo>
                    <a:pt x="1309" y="633"/>
                    <a:pt x="1300" y="643"/>
                    <a:pt x="1291" y="654"/>
                  </a:cubicBezTo>
                  <a:cubicBezTo>
                    <a:pt x="1256" y="708"/>
                    <a:pt x="1257" y="716"/>
                    <a:pt x="1252" y="719"/>
                  </a:cubicBezTo>
                  <a:cubicBezTo>
                    <a:pt x="1238" y="762"/>
                    <a:pt x="1233" y="771"/>
                    <a:pt x="1233" y="784"/>
                  </a:cubicBezTo>
                  <a:cubicBezTo>
                    <a:pt x="1213" y="855"/>
                    <a:pt x="1210" y="860"/>
                    <a:pt x="1210" y="866"/>
                  </a:cubicBezTo>
                  <a:cubicBezTo>
                    <a:pt x="1198" y="895"/>
                    <a:pt x="1199" y="911"/>
                    <a:pt x="1193" y="922"/>
                  </a:cubicBezTo>
                  <a:cubicBezTo>
                    <a:pt x="1183" y="968"/>
                    <a:pt x="1179" y="972"/>
                    <a:pt x="1179" y="980"/>
                  </a:cubicBezTo>
                  <a:cubicBezTo>
                    <a:pt x="1167" y="1022"/>
                    <a:pt x="1159" y="1024"/>
                    <a:pt x="1160" y="1032"/>
                  </a:cubicBezTo>
                  <a:cubicBezTo>
                    <a:pt x="1147" y="1053"/>
                    <a:pt x="1144" y="1058"/>
                    <a:pt x="1139" y="1063"/>
                  </a:cubicBezTo>
                  <a:cubicBezTo>
                    <a:pt x="1103" y="1109"/>
                    <a:pt x="1097" y="1109"/>
                    <a:pt x="1100" y="1114"/>
                  </a:cubicBezTo>
                  <a:cubicBezTo>
                    <a:pt x="1117" y="1102"/>
                    <a:pt x="1120" y="1098"/>
                    <a:pt x="1123" y="1095"/>
                  </a:cubicBezTo>
                  <a:cubicBezTo>
                    <a:pt x="1134" y="1078"/>
                    <a:pt x="1140" y="1077"/>
                    <a:pt x="1141" y="1071"/>
                  </a:cubicBezTo>
                  <a:cubicBezTo>
                    <a:pt x="1160" y="1043"/>
                    <a:pt x="1163" y="1039"/>
                    <a:pt x="1167" y="1035"/>
                  </a:cubicBezTo>
                  <a:close/>
                  <a:moveTo>
                    <a:pt x="1298" y="888"/>
                  </a:moveTo>
                  <a:cubicBezTo>
                    <a:pt x="1303" y="888"/>
                    <a:pt x="1297" y="894"/>
                    <a:pt x="1297" y="897"/>
                  </a:cubicBezTo>
                  <a:cubicBezTo>
                    <a:pt x="1274" y="925"/>
                    <a:pt x="1278" y="933"/>
                    <a:pt x="1271" y="933"/>
                  </a:cubicBezTo>
                  <a:cubicBezTo>
                    <a:pt x="1286" y="888"/>
                    <a:pt x="1290" y="887"/>
                    <a:pt x="1288" y="883"/>
                  </a:cubicBezTo>
                  <a:cubicBezTo>
                    <a:pt x="1314" y="790"/>
                    <a:pt x="1323" y="785"/>
                    <a:pt x="1319" y="771"/>
                  </a:cubicBezTo>
                  <a:cubicBezTo>
                    <a:pt x="1331" y="742"/>
                    <a:pt x="1332" y="735"/>
                    <a:pt x="1336" y="728"/>
                  </a:cubicBezTo>
                  <a:cubicBezTo>
                    <a:pt x="1348" y="700"/>
                    <a:pt x="1349" y="692"/>
                    <a:pt x="1355" y="687"/>
                  </a:cubicBezTo>
                  <a:cubicBezTo>
                    <a:pt x="1361" y="672"/>
                    <a:pt x="1362" y="668"/>
                    <a:pt x="1364" y="665"/>
                  </a:cubicBezTo>
                  <a:cubicBezTo>
                    <a:pt x="1384" y="634"/>
                    <a:pt x="1379" y="625"/>
                    <a:pt x="1386" y="626"/>
                  </a:cubicBezTo>
                  <a:cubicBezTo>
                    <a:pt x="1389" y="623"/>
                    <a:pt x="1390" y="628"/>
                    <a:pt x="1389" y="632"/>
                  </a:cubicBezTo>
                  <a:cubicBezTo>
                    <a:pt x="1373" y="657"/>
                    <a:pt x="1377" y="665"/>
                    <a:pt x="1371" y="666"/>
                  </a:cubicBezTo>
                  <a:cubicBezTo>
                    <a:pt x="1354" y="708"/>
                    <a:pt x="1353" y="717"/>
                    <a:pt x="1348" y="722"/>
                  </a:cubicBezTo>
                  <a:cubicBezTo>
                    <a:pt x="1339" y="752"/>
                    <a:pt x="1343" y="758"/>
                    <a:pt x="1339" y="759"/>
                  </a:cubicBezTo>
                  <a:cubicBezTo>
                    <a:pt x="1327" y="795"/>
                    <a:pt x="1331" y="802"/>
                    <a:pt x="1327" y="803"/>
                  </a:cubicBezTo>
                  <a:cubicBezTo>
                    <a:pt x="1316" y="841"/>
                    <a:pt x="1311" y="851"/>
                    <a:pt x="1309" y="864"/>
                  </a:cubicBezTo>
                  <a:cubicBezTo>
                    <a:pt x="1294" y="891"/>
                    <a:pt x="1298" y="891"/>
                    <a:pt x="1298" y="888"/>
                  </a:cubicBezTo>
                  <a:close/>
                  <a:moveTo>
                    <a:pt x="1128" y="298"/>
                  </a:moveTo>
                  <a:cubicBezTo>
                    <a:pt x="1135" y="295"/>
                    <a:pt x="1138" y="299"/>
                    <a:pt x="1145" y="297"/>
                  </a:cubicBezTo>
                  <a:cubicBezTo>
                    <a:pt x="1200" y="305"/>
                    <a:pt x="1202" y="309"/>
                    <a:pt x="1209" y="308"/>
                  </a:cubicBezTo>
                  <a:cubicBezTo>
                    <a:pt x="1259" y="319"/>
                    <a:pt x="1262" y="324"/>
                    <a:pt x="1269" y="321"/>
                  </a:cubicBezTo>
                  <a:cubicBezTo>
                    <a:pt x="1319" y="336"/>
                    <a:pt x="1319" y="345"/>
                    <a:pt x="1326" y="342"/>
                  </a:cubicBezTo>
                  <a:cubicBezTo>
                    <a:pt x="1370" y="363"/>
                    <a:pt x="1376" y="363"/>
                    <a:pt x="1377" y="368"/>
                  </a:cubicBezTo>
                  <a:cubicBezTo>
                    <a:pt x="1399" y="372"/>
                    <a:pt x="1398" y="381"/>
                    <a:pt x="1406" y="379"/>
                  </a:cubicBezTo>
                  <a:cubicBezTo>
                    <a:pt x="1438" y="399"/>
                    <a:pt x="1450" y="399"/>
                    <a:pt x="1457" y="405"/>
                  </a:cubicBezTo>
                  <a:cubicBezTo>
                    <a:pt x="1505" y="423"/>
                    <a:pt x="1514" y="418"/>
                    <a:pt x="1517" y="421"/>
                  </a:cubicBezTo>
                  <a:cubicBezTo>
                    <a:pt x="1552" y="430"/>
                    <a:pt x="1562" y="425"/>
                    <a:pt x="1563" y="430"/>
                  </a:cubicBezTo>
                  <a:cubicBezTo>
                    <a:pt x="1548" y="440"/>
                    <a:pt x="1546" y="436"/>
                    <a:pt x="1542" y="434"/>
                  </a:cubicBezTo>
                  <a:cubicBezTo>
                    <a:pt x="1497" y="430"/>
                    <a:pt x="1492" y="426"/>
                    <a:pt x="1485" y="424"/>
                  </a:cubicBezTo>
                  <a:cubicBezTo>
                    <a:pt x="1420" y="406"/>
                    <a:pt x="1422" y="396"/>
                    <a:pt x="1416" y="399"/>
                  </a:cubicBezTo>
                  <a:cubicBezTo>
                    <a:pt x="1386" y="385"/>
                    <a:pt x="1384" y="381"/>
                    <a:pt x="1380" y="381"/>
                  </a:cubicBezTo>
                  <a:cubicBezTo>
                    <a:pt x="1352" y="366"/>
                    <a:pt x="1348" y="368"/>
                    <a:pt x="1348" y="365"/>
                  </a:cubicBezTo>
                  <a:cubicBezTo>
                    <a:pt x="1329" y="356"/>
                    <a:pt x="1323" y="352"/>
                    <a:pt x="1316" y="351"/>
                  </a:cubicBezTo>
                  <a:cubicBezTo>
                    <a:pt x="1293" y="337"/>
                    <a:pt x="1283" y="340"/>
                    <a:pt x="1278" y="335"/>
                  </a:cubicBezTo>
                  <a:cubicBezTo>
                    <a:pt x="1231" y="321"/>
                    <a:pt x="1225" y="318"/>
                    <a:pt x="1219" y="315"/>
                  </a:cubicBezTo>
                  <a:cubicBezTo>
                    <a:pt x="1146" y="305"/>
                    <a:pt x="1141" y="305"/>
                    <a:pt x="1135" y="306"/>
                  </a:cubicBezTo>
                  <a:cubicBezTo>
                    <a:pt x="1113" y="294"/>
                    <a:pt x="1121" y="302"/>
                    <a:pt x="1128" y="298"/>
                  </a:cubicBezTo>
                  <a:close/>
                  <a:moveTo>
                    <a:pt x="1562" y="448"/>
                  </a:moveTo>
                  <a:cubicBezTo>
                    <a:pt x="1562" y="453"/>
                    <a:pt x="1557" y="454"/>
                    <a:pt x="1554" y="452"/>
                  </a:cubicBezTo>
                  <a:cubicBezTo>
                    <a:pt x="1554" y="449"/>
                    <a:pt x="1559" y="449"/>
                    <a:pt x="1562" y="448"/>
                  </a:cubicBezTo>
                  <a:close/>
                  <a:moveTo>
                    <a:pt x="1161" y="323"/>
                  </a:moveTo>
                  <a:cubicBezTo>
                    <a:pt x="1158" y="318"/>
                    <a:pt x="1149" y="322"/>
                    <a:pt x="1145" y="320"/>
                  </a:cubicBezTo>
                  <a:cubicBezTo>
                    <a:pt x="1044" y="299"/>
                    <a:pt x="1053" y="303"/>
                    <a:pt x="1057" y="302"/>
                  </a:cubicBezTo>
                  <a:cubicBezTo>
                    <a:pt x="1096" y="303"/>
                    <a:pt x="1100" y="306"/>
                    <a:pt x="1105" y="307"/>
                  </a:cubicBezTo>
                  <a:cubicBezTo>
                    <a:pt x="1159" y="310"/>
                    <a:pt x="1159" y="317"/>
                    <a:pt x="1166" y="316"/>
                  </a:cubicBezTo>
                  <a:cubicBezTo>
                    <a:pt x="1236" y="328"/>
                    <a:pt x="1243" y="335"/>
                    <a:pt x="1254" y="335"/>
                  </a:cubicBezTo>
                  <a:cubicBezTo>
                    <a:pt x="1298" y="351"/>
                    <a:pt x="1300" y="354"/>
                    <a:pt x="1304" y="353"/>
                  </a:cubicBezTo>
                  <a:cubicBezTo>
                    <a:pt x="1328" y="367"/>
                    <a:pt x="1333" y="368"/>
                    <a:pt x="1337" y="369"/>
                  </a:cubicBezTo>
                  <a:cubicBezTo>
                    <a:pt x="1353" y="382"/>
                    <a:pt x="1360" y="379"/>
                    <a:pt x="1364" y="382"/>
                  </a:cubicBezTo>
                  <a:cubicBezTo>
                    <a:pt x="1382" y="391"/>
                    <a:pt x="1385" y="396"/>
                    <a:pt x="1391" y="395"/>
                  </a:cubicBezTo>
                  <a:cubicBezTo>
                    <a:pt x="1451" y="427"/>
                    <a:pt x="1466" y="423"/>
                    <a:pt x="1473" y="431"/>
                  </a:cubicBezTo>
                  <a:cubicBezTo>
                    <a:pt x="1511" y="440"/>
                    <a:pt x="1519" y="441"/>
                    <a:pt x="1526" y="444"/>
                  </a:cubicBezTo>
                  <a:cubicBezTo>
                    <a:pt x="1544" y="450"/>
                    <a:pt x="1537" y="455"/>
                    <a:pt x="1536" y="451"/>
                  </a:cubicBezTo>
                  <a:cubicBezTo>
                    <a:pt x="1507" y="449"/>
                    <a:pt x="1501" y="448"/>
                    <a:pt x="1495" y="447"/>
                  </a:cubicBezTo>
                  <a:cubicBezTo>
                    <a:pt x="1473" y="443"/>
                    <a:pt x="1466" y="442"/>
                    <a:pt x="1463" y="437"/>
                  </a:cubicBezTo>
                  <a:cubicBezTo>
                    <a:pt x="1408" y="426"/>
                    <a:pt x="1407" y="417"/>
                    <a:pt x="1398" y="420"/>
                  </a:cubicBezTo>
                  <a:cubicBezTo>
                    <a:pt x="1351" y="397"/>
                    <a:pt x="1347" y="394"/>
                    <a:pt x="1342" y="393"/>
                  </a:cubicBezTo>
                  <a:cubicBezTo>
                    <a:pt x="1320" y="378"/>
                    <a:pt x="1308" y="378"/>
                    <a:pt x="1300" y="371"/>
                  </a:cubicBezTo>
                  <a:cubicBezTo>
                    <a:pt x="1263" y="350"/>
                    <a:pt x="1257" y="354"/>
                    <a:pt x="1257" y="350"/>
                  </a:cubicBezTo>
                  <a:cubicBezTo>
                    <a:pt x="1236" y="343"/>
                    <a:pt x="1233" y="340"/>
                    <a:pt x="1226" y="340"/>
                  </a:cubicBezTo>
                  <a:cubicBezTo>
                    <a:pt x="1192" y="327"/>
                    <a:pt x="1185" y="327"/>
                    <a:pt x="1179" y="327"/>
                  </a:cubicBezTo>
                  <a:close/>
                  <a:moveTo>
                    <a:pt x="1541" y="481"/>
                  </a:moveTo>
                  <a:cubicBezTo>
                    <a:pt x="1537" y="481"/>
                    <a:pt x="1540" y="487"/>
                    <a:pt x="1534" y="487"/>
                  </a:cubicBezTo>
                  <a:cubicBezTo>
                    <a:pt x="1538" y="482"/>
                    <a:pt x="1538" y="475"/>
                    <a:pt x="1547" y="473"/>
                  </a:cubicBezTo>
                  <a:cubicBezTo>
                    <a:pt x="1549" y="479"/>
                    <a:pt x="1543" y="478"/>
                    <a:pt x="1541" y="481"/>
                  </a:cubicBezTo>
                  <a:close/>
                  <a:moveTo>
                    <a:pt x="1517" y="470"/>
                  </a:moveTo>
                  <a:cubicBezTo>
                    <a:pt x="1514" y="466"/>
                    <a:pt x="1506" y="468"/>
                    <a:pt x="1501" y="466"/>
                  </a:cubicBezTo>
                  <a:cubicBezTo>
                    <a:pt x="1473" y="464"/>
                    <a:pt x="1468" y="466"/>
                    <a:pt x="1467" y="463"/>
                  </a:cubicBezTo>
                  <a:cubicBezTo>
                    <a:pt x="1432" y="454"/>
                    <a:pt x="1427" y="454"/>
                    <a:pt x="1423" y="451"/>
                  </a:cubicBezTo>
                  <a:cubicBezTo>
                    <a:pt x="1347" y="419"/>
                    <a:pt x="1343" y="415"/>
                    <a:pt x="1339" y="413"/>
                  </a:cubicBezTo>
                  <a:cubicBezTo>
                    <a:pt x="1281" y="385"/>
                    <a:pt x="1275" y="389"/>
                    <a:pt x="1274" y="385"/>
                  </a:cubicBezTo>
                  <a:cubicBezTo>
                    <a:pt x="1255" y="374"/>
                    <a:pt x="1253" y="373"/>
                    <a:pt x="1250" y="374"/>
                  </a:cubicBezTo>
                  <a:cubicBezTo>
                    <a:pt x="1213" y="356"/>
                    <a:pt x="1211" y="349"/>
                    <a:pt x="1203" y="351"/>
                  </a:cubicBezTo>
                  <a:cubicBezTo>
                    <a:pt x="1165" y="325"/>
                    <a:pt x="1169" y="333"/>
                    <a:pt x="1173" y="330"/>
                  </a:cubicBezTo>
                  <a:cubicBezTo>
                    <a:pt x="1209" y="345"/>
                    <a:pt x="1224" y="344"/>
                    <a:pt x="1234" y="350"/>
                  </a:cubicBezTo>
                  <a:cubicBezTo>
                    <a:pt x="1263" y="362"/>
                    <a:pt x="1265" y="364"/>
                    <a:pt x="1266" y="366"/>
                  </a:cubicBezTo>
                  <a:cubicBezTo>
                    <a:pt x="1320" y="388"/>
                    <a:pt x="1320" y="394"/>
                    <a:pt x="1324" y="394"/>
                  </a:cubicBezTo>
                  <a:cubicBezTo>
                    <a:pt x="1351" y="410"/>
                    <a:pt x="1359" y="409"/>
                    <a:pt x="1363" y="413"/>
                  </a:cubicBezTo>
                  <a:cubicBezTo>
                    <a:pt x="1409" y="429"/>
                    <a:pt x="1416" y="439"/>
                    <a:pt x="1432" y="436"/>
                  </a:cubicBezTo>
                  <a:cubicBezTo>
                    <a:pt x="1485" y="455"/>
                    <a:pt x="1486" y="457"/>
                    <a:pt x="1488" y="457"/>
                  </a:cubicBezTo>
                  <a:cubicBezTo>
                    <a:pt x="1519" y="456"/>
                    <a:pt x="1533" y="460"/>
                    <a:pt x="1541" y="463"/>
                  </a:cubicBezTo>
                  <a:cubicBezTo>
                    <a:pt x="1539" y="471"/>
                    <a:pt x="1525" y="464"/>
                    <a:pt x="1517" y="470"/>
                  </a:cubicBezTo>
                  <a:close/>
                  <a:moveTo>
                    <a:pt x="1517" y="527"/>
                  </a:moveTo>
                  <a:cubicBezTo>
                    <a:pt x="1520" y="517"/>
                    <a:pt x="1527" y="511"/>
                    <a:pt x="1532" y="502"/>
                  </a:cubicBezTo>
                  <a:cubicBezTo>
                    <a:pt x="1566" y="475"/>
                    <a:pt x="1563" y="477"/>
                    <a:pt x="1563" y="479"/>
                  </a:cubicBezTo>
                  <a:cubicBezTo>
                    <a:pt x="1552" y="496"/>
                    <a:pt x="1552" y="500"/>
                    <a:pt x="1550" y="504"/>
                  </a:cubicBezTo>
                  <a:cubicBezTo>
                    <a:pt x="1526" y="537"/>
                    <a:pt x="1530" y="549"/>
                    <a:pt x="1523" y="553"/>
                  </a:cubicBezTo>
                  <a:cubicBezTo>
                    <a:pt x="1495" y="607"/>
                    <a:pt x="1496" y="612"/>
                    <a:pt x="1495" y="615"/>
                  </a:cubicBezTo>
                  <a:cubicBezTo>
                    <a:pt x="1460" y="694"/>
                    <a:pt x="1451" y="698"/>
                    <a:pt x="1449" y="708"/>
                  </a:cubicBezTo>
                  <a:cubicBezTo>
                    <a:pt x="1432" y="738"/>
                    <a:pt x="1427" y="745"/>
                    <a:pt x="1422" y="753"/>
                  </a:cubicBezTo>
                  <a:cubicBezTo>
                    <a:pt x="1412" y="767"/>
                    <a:pt x="1410" y="771"/>
                    <a:pt x="1408" y="775"/>
                  </a:cubicBezTo>
                  <a:cubicBezTo>
                    <a:pt x="1378" y="807"/>
                    <a:pt x="1376" y="811"/>
                    <a:pt x="1373" y="814"/>
                  </a:cubicBezTo>
                  <a:cubicBezTo>
                    <a:pt x="1380" y="793"/>
                    <a:pt x="1382" y="787"/>
                    <a:pt x="1385" y="781"/>
                  </a:cubicBezTo>
                  <a:cubicBezTo>
                    <a:pt x="1406" y="743"/>
                    <a:pt x="1405" y="735"/>
                    <a:pt x="1409" y="730"/>
                  </a:cubicBezTo>
                  <a:cubicBezTo>
                    <a:pt x="1439" y="671"/>
                    <a:pt x="1441" y="657"/>
                    <a:pt x="1447" y="646"/>
                  </a:cubicBezTo>
                  <a:cubicBezTo>
                    <a:pt x="1458" y="617"/>
                    <a:pt x="1464" y="618"/>
                    <a:pt x="1464" y="614"/>
                  </a:cubicBezTo>
                  <a:cubicBezTo>
                    <a:pt x="1478" y="587"/>
                    <a:pt x="1475" y="581"/>
                    <a:pt x="1480" y="580"/>
                  </a:cubicBezTo>
                  <a:cubicBezTo>
                    <a:pt x="1495" y="554"/>
                    <a:pt x="1497" y="552"/>
                    <a:pt x="1496" y="549"/>
                  </a:cubicBezTo>
                  <a:close/>
                  <a:moveTo>
                    <a:pt x="1490" y="530"/>
                  </a:moveTo>
                  <a:cubicBezTo>
                    <a:pt x="1494" y="529"/>
                    <a:pt x="1496" y="527"/>
                    <a:pt x="1496" y="524"/>
                  </a:cubicBezTo>
                  <a:cubicBezTo>
                    <a:pt x="1515" y="520"/>
                    <a:pt x="1504" y="519"/>
                    <a:pt x="1503" y="525"/>
                  </a:cubicBezTo>
                  <a:cubicBezTo>
                    <a:pt x="1474" y="564"/>
                    <a:pt x="1477" y="570"/>
                    <a:pt x="1473" y="570"/>
                  </a:cubicBezTo>
                  <a:cubicBezTo>
                    <a:pt x="1460" y="602"/>
                    <a:pt x="1451" y="608"/>
                    <a:pt x="1452" y="621"/>
                  </a:cubicBezTo>
                  <a:cubicBezTo>
                    <a:pt x="1419" y="681"/>
                    <a:pt x="1418" y="691"/>
                    <a:pt x="1412" y="697"/>
                  </a:cubicBezTo>
                  <a:cubicBezTo>
                    <a:pt x="1388" y="746"/>
                    <a:pt x="1388" y="753"/>
                    <a:pt x="1385" y="757"/>
                  </a:cubicBezTo>
                  <a:cubicBezTo>
                    <a:pt x="1374" y="779"/>
                    <a:pt x="1375" y="783"/>
                    <a:pt x="1372" y="784"/>
                  </a:cubicBezTo>
                  <a:cubicBezTo>
                    <a:pt x="1357" y="815"/>
                    <a:pt x="1357" y="820"/>
                    <a:pt x="1355" y="824"/>
                  </a:cubicBezTo>
                  <a:cubicBezTo>
                    <a:pt x="1336" y="853"/>
                    <a:pt x="1332" y="858"/>
                    <a:pt x="1324" y="861"/>
                  </a:cubicBezTo>
                  <a:cubicBezTo>
                    <a:pt x="1306" y="895"/>
                    <a:pt x="1307" y="893"/>
                    <a:pt x="1308" y="893"/>
                  </a:cubicBezTo>
                  <a:cubicBezTo>
                    <a:pt x="1327" y="845"/>
                    <a:pt x="1335" y="839"/>
                    <a:pt x="1338" y="830"/>
                  </a:cubicBezTo>
                  <a:cubicBezTo>
                    <a:pt x="1359" y="799"/>
                    <a:pt x="1359" y="787"/>
                    <a:pt x="1365" y="781"/>
                  </a:cubicBezTo>
                  <a:cubicBezTo>
                    <a:pt x="1379" y="750"/>
                    <a:pt x="1376" y="742"/>
                    <a:pt x="1380" y="738"/>
                  </a:cubicBezTo>
                  <a:cubicBezTo>
                    <a:pt x="1384" y="718"/>
                    <a:pt x="1393" y="719"/>
                    <a:pt x="1390" y="712"/>
                  </a:cubicBezTo>
                  <a:cubicBezTo>
                    <a:pt x="1410" y="669"/>
                    <a:pt x="1406" y="661"/>
                    <a:pt x="1412" y="659"/>
                  </a:cubicBezTo>
                  <a:cubicBezTo>
                    <a:pt x="1422" y="643"/>
                    <a:pt x="1420" y="634"/>
                    <a:pt x="1427" y="632"/>
                  </a:cubicBezTo>
                  <a:cubicBezTo>
                    <a:pt x="1437" y="611"/>
                    <a:pt x="1436" y="604"/>
                    <a:pt x="1439" y="599"/>
                  </a:cubicBezTo>
                  <a:cubicBezTo>
                    <a:pt x="1450" y="587"/>
                    <a:pt x="1449" y="582"/>
                    <a:pt x="1453" y="581"/>
                  </a:cubicBezTo>
                  <a:cubicBezTo>
                    <a:pt x="1479" y="545"/>
                    <a:pt x="1487" y="539"/>
                    <a:pt x="1490" y="530"/>
                  </a:cubicBezTo>
                  <a:close/>
                  <a:moveTo>
                    <a:pt x="1418" y="596"/>
                  </a:moveTo>
                  <a:cubicBezTo>
                    <a:pt x="1421" y="592"/>
                    <a:pt x="1426" y="590"/>
                    <a:pt x="1425" y="584"/>
                  </a:cubicBezTo>
                  <a:cubicBezTo>
                    <a:pt x="1455" y="546"/>
                    <a:pt x="1461" y="544"/>
                    <a:pt x="1463" y="539"/>
                  </a:cubicBezTo>
                  <a:cubicBezTo>
                    <a:pt x="1482" y="529"/>
                    <a:pt x="1473" y="534"/>
                    <a:pt x="1474" y="537"/>
                  </a:cubicBezTo>
                  <a:cubicBezTo>
                    <a:pt x="1464" y="551"/>
                    <a:pt x="1460" y="550"/>
                    <a:pt x="1461" y="553"/>
                  </a:cubicBezTo>
                  <a:cubicBezTo>
                    <a:pt x="1444" y="569"/>
                    <a:pt x="1447" y="575"/>
                    <a:pt x="1443" y="576"/>
                  </a:cubicBezTo>
                  <a:cubicBezTo>
                    <a:pt x="1416" y="623"/>
                    <a:pt x="1419" y="631"/>
                    <a:pt x="1412" y="633"/>
                  </a:cubicBezTo>
                  <a:cubicBezTo>
                    <a:pt x="1399" y="665"/>
                    <a:pt x="1395" y="668"/>
                    <a:pt x="1394" y="673"/>
                  </a:cubicBezTo>
                  <a:cubicBezTo>
                    <a:pt x="1379" y="713"/>
                    <a:pt x="1378" y="726"/>
                    <a:pt x="1370" y="735"/>
                  </a:cubicBezTo>
                  <a:cubicBezTo>
                    <a:pt x="1367" y="757"/>
                    <a:pt x="1361" y="757"/>
                    <a:pt x="1362" y="761"/>
                  </a:cubicBezTo>
                  <a:cubicBezTo>
                    <a:pt x="1339" y="810"/>
                    <a:pt x="1337" y="822"/>
                    <a:pt x="1330" y="831"/>
                  </a:cubicBezTo>
                  <a:cubicBezTo>
                    <a:pt x="1331" y="819"/>
                    <a:pt x="1331" y="815"/>
                    <a:pt x="1335" y="812"/>
                  </a:cubicBezTo>
                  <a:cubicBezTo>
                    <a:pt x="1345" y="779"/>
                    <a:pt x="1346" y="770"/>
                    <a:pt x="1348" y="761"/>
                  </a:cubicBezTo>
                  <a:cubicBezTo>
                    <a:pt x="1363" y="711"/>
                    <a:pt x="1364" y="704"/>
                    <a:pt x="1368" y="700"/>
                  </a:cubicBezTo>
                  <a:cubicBezTo>
                    <a:pt x="1376" y="676"/>
                    <a:pt x="1381" y="673"/>
                    <a:pt x="1385" y="668"/>
                  </a:cubicBezTo>
                  <a:cubicBezTo>
                    <a:pt x="1390" y="652"/>
                    <a:pt x="1389" y="650"/>
                    <a:pt x="1390" y="648"/>
                  </a:cubicBezTo>
                  <a:cubicBezTo>
                    <a:pt x="1396" y="633"/>
                    <a:pt x="1401" y="627"/>
                    <a:pt x="1405" y="618"/>
                  </a:cubicBezTo>
                  <a:close/>
                  <a:moveTo>
                    <a:pt x="1412" y="584"/>
                  </a:moveTo>
                  <a:cubicBezTo>
                    <a:pt x="1417" y="583"/>
                    <a:pt x="1413" y="591"/>
                    <a:pt x="1411" y="591"/>
                  </a:cubicBezTo>
                  <a:cubicBezTo>
                    <a:pt x="1407" y="592"/>
                    <a:pt x="1410" y="599"/>
                    <a:pt x="1403" y="599"/>
                  </a:cubicBezTo>
                  <a:cubicBezTo>
                    <a:pt x="1403" y="591"/>
                    <a:pt x="1412" y="591"/>
                    <a:pt x="1412" y="584"/>
                  </a:cubicBezTo>
                  <a:close/>
                  <a:moveTo>
                    <a:pt x="965" y="653"/>
                  </a:moveTo>
                  <a:cubicBezTo>
                    <a:pt x="963" y="651"/>
                    <a:pt x="959" y="650"/>
                    <a:pt x="956" y="648"/>
                  </a:cubicBezTo>
                  <a:cubicBezTo>
                    <a:pt x="958" y="641"/>
                    <a:pt x="962" y="652"/>
                    <a:pt x="967" y="648"/>
                  </a:cubicBezTo>
                  <a:cubicBezTo>
                    <a:pt x="969" y="651"/>
                    <a:pt x="973" y="652"/>
                    <a:pt x="977" y="653"/>
                  </a:cubicBezTo>
                  <a:cubicBezTo>
                    <a:pt x="975" y="661"/>
                    <a:pt x="971" y="650"/>
                    <a:pt x="965" y="653"/>
                  </a:cubicBezTo>
                  <a:close/>
                  <a:moveTo>
                    <a:pt x="994" y="661"/>
                  </a:moveTo>
                  <a:cubicBezTo>
                    <a:pt x="989" y="660"/>
                    <a:pt x="984" y="659"/>
                    <a:pt x="980" y="657"/>
                  </a:cubicBezTo>
                  <a:cubicBezTo>
                    <a:pt x="981" y="652"/>
                    <a:pt x="987" y="661"/>
                    <a:pt x="993" y="657"/>
                  </a:cubicBezTo>
                  <a:cubicBezTo>
                    <a:pt x="996" y="661"/>
                    <a:pt x="1001" y="663"/>
                    <a:pt x="1007" y="663"/>
                  </a:cubicBezTo>
                  <a:cubicBezTo>
                    <a:pt x="1006" y="669"/>
                    <a:pt x="996" y="663"/>
                    <a:pt x="994" y="661"/>
                  </a:cubicBezTo>
                  <a:close/>
                  <a:moveTo>
                    <a:pt x="1034" y="674"/>
                  </a:moveTo>
                  <a:cubicBezTo>
                    <a:pt x="1027" y="671"/>
                    <a:pt x="1037" y="673"/>
                    <a:pt x="1040" y="673"/>
                  </a:cubicBezTo>
                  <a:cubicBezTo>
                    <a:pt x="1039" y="677"/>
                    <a:pt x="1036" y="674"/>
                    <a:pt x="1034" y="674"/>
                  </a:cubicBezTo>
                  <a:close/>
                  <a:moveTo>
                    <a:pt x="992" y="704"/>
                  </a:moveTo>
                  <a:cubicBezTo>
                    <a:pt x="992" y="698"/>
                    <a:pt x="999" y="702"/>
                    <a:pt x="1001" y="702"/>
                  </a:cubicBezTo>
                  <a:cubicBezTo>
                    <a:pt x="1001" y="709"/>
                    <a:pt x="996" y="701"/>
                    <a:pt x="992" y="704"/>
                  </a:cubicBezTo>
                  <a:close/>
                  <a:moveTo>
                    <a:pt x="1026" y="709"/>
                  </a:moveTo>
                  <a:cubicBezTo>
                    <a:pt x="1020" y="706"/>
                    <a:pt x="1030" y="708"/>
                    <a:pt x="1033" y="707"/>
                  </a:cubicBezTo>
                  <a:cubicBezTo>
                    <a:pt x="1032" y="712"/>
                    <a:pt x="1029" y="708"/>
                    <a:pt x="1026" y="709"/>
                  </a:cubicBezTo>
                  <a:close/>
                  <a:moveTo>
                    <a:pt x="729" y="915"/>
                  </a:moveTo>
                  <a:cubicBezTo>
                    <a:pt x="728" y="915"/>
                    <a:pt x="726" y="916"/>
                    <a:pt x="725" y="916"/>
                  </a:cubicBezTo>
                  <a:cubicBezTo>
                    <a:pt x="723" y="911"/>
                    <a:pt x="727" y="911"/>
                    <a:pt x="730" y="910"/>
                  </a:cubicBezTo>
                  <a:cubicBezTo>
                    <a:pt x="730" y="912"/>
                    <a:pt x="729" y="913"/>
                    <a:pt x="729" y="915"/>
                  </a:cubicBezTo>
                  <a:close/>
                  <a:moveTo>
                    <a:pt x="750" y="896"/>
                  </a:moveTo>
                  <a:cubicBezTo>
                    <a:pt x="744" y="895"/>
                    <a:pt x="754" y="890"/>
                    <a:pt x="753" y="886"/>
                  </a:cubicBezTo>
                  <a:cubicBezTo>
                    <a:pt x="756" y="886"/>
                    <a:pt x="759" y="886"/>
                    <a:pt x="759" y="883"/>
                  </a:cubicBezTo>
                  <a:cubicBezTo>
                    <a:pt x="766" y="887"/>
                    <a:pt x="750" y="890"/>
                    <a:pt x="750" y="896"/>
                  </a:cubicBezTo>
                  <a:close/>
                  <a:moveTo>
                    <a:pt x="836" y="818"/>
                  </a:moveTo>
                  <a:cubicBezTo>
                    <a:pt x="838" y="815"/>
                    <a:pt x="837" y="812"/>
                    <a:pt x="834" y="810"/>
                  </a:cubicBezTo>
                  <a:cubicBezTo>
                    <a:pt x="824" y="813"/>
                    <a:pt x="818" y="810"/>
                    <a:pt x="810" y="810"/>
                  </a:cubicBezTo>
                  <a:cubicBezTo>
                    <a:pt x="802" y="810"/>
                    <a:pt x="815" y="803"/>
                    <a:pt x="814" y="809"/>
                  </a:cubicBezTo>
                  <a:cubicBezTo>
                    <a:pt x="830" y="805"/>
                    <a:pt x="840" y="812"/>
                    <a:pt x="854" y="811"/>
                  </a:cubicBezTo>
                  <a:cubicBezTo>
                    <a:pt x="852" y="816"/>
                    <a:pt x="839" y="814"/>
                    <a:pt x="836" y="818"/>
                  </a:cubicBezTo>
                  <a:close/>
                  <a:moveTo>
                    <a:pt x="860" y="829"/>
                  </a:moveTo>
                  <a:cubicBezTo>
                    <a:pt x="861" y="825"/>
                    <a:pt x="865" y="823"/>
                    <a:pt x="869" y="821"/>
                  </a:cubicBezTo>
                  <a:cubicBezTo>
                    <a:pt x="869" y="826"/>
                    <a:pt x="865" y="828"/>
                    <a:pt x="860" y="829"/>
                  </a:cubicBezTo>
                  <a:close/>
                  <a:moveTo>
                    <a:pt x="1010" y="743"/>
                  </a:moveTo>
                  <a:cubicBezTo>
                    <a:pt x="1012" y="736"/>
                    <a:pt x="1019" y="744"/>
                    <a:pt x="1025" y="740"/>
                  </a:cubicBezTo>
                  <a:cubicBezTo>
                    <a:pt x="1025" y="748"/>
                    <a:pt x="1015" y="744"/>
                    <a:pt x="1010" y="743"/>
                  </a:cubicBezTo>
                  <a:close/>
                  <a:moveTo>
                    <a:pt x="1248" y="686"/>
                  </a:moveTo>
                  <a:cubicBezTo>
                    <a:pt x="1250" y="691"/>
                    <a:pt x="1248" y="692"/>
                    <a:pt x="1248" y="695"/>
                  </a:cubicBezTo>
                  <a:cubicBezTo>
                    <a:pt x="1244" y="699"/>
                    <a:pt x="1241" y="703"/>
                    <a:pt x="1239" y="708"/>
                  </a:cubicBezTo>
                  <a:cubicBezTo>
                    <a:pt x="1239" y="714"/>
                    <a:pt x="1234" y="717"/>
                    <a:pt x="1233" y="722"/>
                  </a:cubicBezTo>
                  <a:cubicBezTo>
                    <a:pt x="1230" y="727"/>
                    <a:pt x="1230" y="733"/>
                    <a:pt x="1226" y="737"/>
                  </a:cubicBezTo>
                  <a:cubicBezTo>
                    <a:pt x="1224" y="747"/>
                    <a:pt x="1217" y="755"/>
                    <a:pt x="1216" y="767"/>
                  </a:cubicBezTo>
                  <a:cubicBezTo>
                    <a:pt x="1210" y="775"/>
                    <a:pt x="1211" y="789"/>
                    <a:pt x="1204" y="796"/>
                  </a:cubicBezTo>
                  <a:cubicBezTo>
                    <a:pt x="1203" y="820"/>
                    <a:pt x="1198" y="841"/>
                    <a:pt x="1189" y="859"/>
                  </a:cubicBezTo>
                  <a:cubicBezTo>
                    <a:pt x="1190" y="871"/>
                    <a:pt x="1185" y="879"/>
                    <a:pt x="1185" y="890"/>
                  </a:cubicBezTo>
                  <a:cubicBezTo>
                    <a:pt x="1180" y="897"/>
                    <a:pt x="1182" y="909"/>
                    <a:pt x="1177" y="916"/>
                  </a:cubicBezTo>
                  <a:cubicBezTo>
                    <a:pt x="1176" y="927"/>
                    <a:pt x="1172" y="935"/>
                    <a:pt x="1171" y="946"/>
                  </a:cubicBezTo>
                  <a:cubicBezTo>
                    <a:pt x="1170" y="956"/>
                    <a:pt x="1164" y="962"/>
                    <a:pt x="1165" y="974"/>
                  </a:cubicBezTo>
                  <a:cubicBezTo>
                    <a:pt x="1156" y="967"/>
                    <a:pt x="1168" y="960"/>
                    <a:pt x="1163" y="950"/>
                  </a:cubicBezTo>
                  <a:cubicBezTo>
                    <a:pt x="1164" y="942"/>
                    <a:pt x="1165" y="934"/>
                    <a:pt x="1163" y="923"/>
                  </a:cubicBezTo>
                  <a:cubicBezTo>
                    <a:pt x="1166" y="920"/>
                    <a:pt x="1164" y="912"/>
                    <a:pt x="1166" y="907"/>
                  </a:cubicBezTo>
                  <a:cubicBezTo>
                    <a:pt x="1166" y="902"/>
                    <a:pt x="1168" y="897"/>
                    <a:pt x="1170" y="893"/>
                  </a:cubicBezTo>
                  <a:cubicBezTo>
                    <a:pt x="1169" y="881"/>
                    <a:pt x="1175" y="874"/>
                    <a:pt x="1174" y="862"/>
                  </a:cubicBezTo>
                  <a:cubicBezTo>
                    <a:pt x="1179" y="853"/>
                    <a:pt x="1178" y="841"/>
                    <a:pt x="1181" y="831"/>
                  </a:cubicBezTo>
                  <a:cubicBezTo>
                    <a:pt x="1185" y="823"/>
                    <a:pt x="1189" y="814"/>
                    <a:pt x="1190" y="803"/>
                  </a:cubicBezTo>
                  <a:cubicBezTo>
                    <a:pt x="1193" y="799"/>
                    <a:pt x="1193" y="793"/>
                    <a:pt x="1196" y="789"/>
                  </a:cubicBezTo>
                  <a:cubicBezTo>
                    <a:pt x="1197" y="787"/>
                    <a:pt x="1197" y="784"/>
                    <a:pt x="1197" y="780"/>
                  </a:cubicBezTo>
                  <a:cubicBezTo>
                    <a:pt x="1200" y="780"/>
                    <a:pt x="1200" y="777"/>
                    <a:pt x="1200" y="775"/>
                  </a:cubicBezTo>
                  <a:cubicBezTo>
                    <a:pt x="1205" y="767"/>
                    <a:pt x="1206" y="757"/>
                    <a:pt x="1213" y="750"/>
                  </a:cubicBezTo>
                  <a:cubicBezTo>
                    <a:pt x="1212" y="744"/>
                    <a:pt x="1217" y="741"/>
                    <a:pt x="1220" y="738"/>
                  </a:cubicBezTo>
                  <a:cubicBezTo>
                    <a:pt x="1219" y="734"/>
                    <a:pt x="1222" y="733"/>
                    <a:pt x="1221" y="729"/>
                  </a:cubicBezTo>
                  <a:cubicBezTo>
                    <a:pt x="1224" y="729"/>
                    <a:pt x="1224" y="727"/>
                    <a:pt x="1224" y="724"/>
                  </a:cubicBezTo>
                  <a:cubicBezTo>
                    <a:pt x="1230" y="722"/>
                    <a:pt x="1226" y="714"/>
                    <a:pt x="1231" y="712"/>
                  </a:cubicBezTo>
                  <a:cubicBezTo>
                    <a:pt x="1231" y="706"/>
                    <a:pt x="1236" y="704"/>
                    <a:pt x="1235" y="698"/>
                  </a:cubicBezTo>
                  <a:cubicBezTo>
                    <a:pt x="1242" y="693"/>
                    <a:pt x="1246" y="687"/>
                    <a:pt x="1249" y="680"/>
                  </a:cubicBezTo>
                  <a:cubicBezTo>
                    <a:pt x="1255" y="679"/>
                    <a:pt x="1251" y="687"/>
                    <a:pt x="1248" y="686"/>
                  </a:cubicBezTo>
                  <a:close/>
                  <a:moveTo>
                    <a:pt x="2599" y="2155"/>
                  </a:moveTo>
                  <a:cubicBezTo>
                    <a:pt x="2602" y="2139"/>
                    <a:pt x="2583" y="2121"/>
                    <a:pt x="2584" y="2104"/>
                  </a:cubicBezTo>
                  <a:cubicBezTo>
                    <a:pt x="2579" y="2100"/>
                    <a:pt x="2576" y="2095"/>
                    <a:pt x="2577" y="2090"/>
                  </a:cubicBezTo>
                  <a:cubicBezTo>
                    <a:pt x="2565" y="2073"/>
                    <a:pt x="2553" y="2054"/>
                    <a:pt x="2544" y="2042"/>
                  </a:cubicBezTo>
                  <a:cubicBezTo>
                    <a:pt x="2532" y="2031"/>
                    <a:pt x="2514" y="2017"/>
                    <a:pt x="2498" y="2003"/>
                  </a:cubicBezTo>
                  <a:cubicBezTo>
                    <a:pt x="2491" y="2003"/>
                    <a:pt x="2484" y="1996"/>
                    <a:pt x="2477" y="1992"/>
                  </a:cubicBezTo>
                  <a:cubicBezTo>
                    <a:pt x="2470" y="1993"/>
                    <a:pt x="2463" y="1981"/>
                    <a:pt x="2455" y="1983"/>
                  </a:cubicBezTo>
                  <a:cubicBezTo>
                    <a:pt x="2458" y="1987"/>
                    <a:pt x="2462" y="1985"/>
                    <a:pt x="2465" y="1991"/>
                  </a:cubicBezTo>
                  <a:cubicBezTo>
                    <a:pt x="2469" y="1990"/>
                    <a:pt x="2472" y="1999"/>
                    <a:pt x="2476" y="1997"/>
                  </a:cubicBezTo>
                  <a:cubicBezTo>
                    <a:pt x="2479" y="2001"/>
                    <a:pt x="2482" y="2003"/>
                    <a:pt x="2486" y="2002"/>
                  </a:cubicBezTo>
                  <a:cubicBezTo>
                    <a:pt x="2486" y="2006"/>
                    <a:pt x="2491" y="2009"/>
                    <a:pt x="2495" y="2009"/>
                  </a:cubicBezTo>
                  <a:cubicBezTo>
                    <a:pt x="2509" y="2021"/>
                    <a:pt x="2523" y="2032"/>
                    <a:pt x="2537" y="2044"/>
                  </a:cubicBezTo>
                  <a:cubicBezTo>
                    <a:pt x="2539" y="2046"/>
                    <a:pt x="2537" y="2048"/>
                    <a:pt x="2540" y="2051"/>
                  </a:cubicBezTo>
                  <a:cubicBezTo>
                    <a:pt x="2541" y="2053"/>
                    <a:pt x="2545" y="2051"/>
                    <a:pt x="2543" y="2054"/>
                  </a:cubicBezTo>
                  <a:cubicBezTo>
                    <a:pt x="2545" y="2058"/>
                    <a:pt x="2554" y="2063"/>
                    <a:pt x="2551" y="2067"/>
                  </a:cubicBezTo>
                  <a:cubicBezTo>
                    <a:pt x="2555" y="2071"/>
                    <a:pt x="2560" y="2076"/>
                    <a:pt x="2560" y="2080"/>
                  </a:cubicBezTo>
                  <a:cubicBezTo>
                    <a:pt x="2560" y="2084"/>
                    <a:pt x="2568" y="2089"/>
                    <a:pt x="2566" y="2094"/>
                  </a:cubicBezTo>
                  <a:cubicBezTo>
                    <a:pt x="2579" y="2112"/>
                    <a:pt x="2580" y="2129"/>
                    <a:pt x="2589" y="2147"/>
                  </a:cubicBezTo>
                  <a:cubicBezTo>
                    <a:pt x="2590" y="2151"/>
                    <a:pt x="2591" y="2155"/>
                    <a:pt x="2593" y="2160"/>
                  </a:cubicBezTo>
                  <a:cubicBezTo>
                    <a:pt x="2604" y="2160"/>
                    <a:pt x="2604" y="2160"/>
                    <a:pt x="2604" y="2160"/>
                  </a:cubicBezTo>
                  <a:cubicBezTo>
                    <a:pt x="2603" y="2158"/>
                    <a:pt x="2602" y="2157"/>
                    <a:pt x="2599" y="2155"/>
                  </a:cubicBezTo>
                  <a:close/>
                  <a:moveTo>
                    <a:pt x="2578" y="2150"/>
                  </a:moveTo>
                  <a:cubicBezTo>
                    <a:pt x="2570" y="2138"/>
                    <a:pt x="2566" y="2125"/>
                    <a:pt x="2559" y="2112"/>
                  </a:cubicBezTo>
                  <a:cubicBezTo>
                    <a:pt x="2538" y="2084"/>
                    <a:pt x="2523" y="2066"/>
                    <a:pt x="2505" y="2044"/>
                  </a:cubicBezTo>
                  <a:cubicBezTo>
                    <a:pt x="2496" y="2036"/>
                    <a:pt x="2486" y="2027"/>
                    <a:pt x="2477" y="2019"/>
                  </a:cubicBezTo>
                  <a:cubicBezTo>
                    <a:pt x="2474" y="2019"/>
                    <a:pt x="2470" y="2015"/>
                    <a:pt x="2467" y="2013"/>
                  </a:cubicBezTo>
                  <a:cubicBezTo>
                    <a:pt x="2463" y="2018"/>
                    <a:pt x="2460" y="2003"/>
                    <a:pt x="2456" y="2008"/>
                  </a:cubicBezTo>
                  <a:cubicBezTo>
                    <a:pt x="2449" y="2002"/>
                    <a:pt x="2442" y="1996"/>
                    <a:pt x="2434" y="1996"/>
                  </a:cubicBezTo>
                  <a:cubicBezTo>
                    <a:pt x="2427" y="1987"/>
                    <a:pt x="2419" y="1987"/>
                    <a:pt x="2412" y="1980"/>
                  </a:cubicBezTo>
                  <a:cubicBezTo>
                    <a:pt x="2404" y="1979"/>
                    <a:pt x="2397" y="1964"/>
                    <a:pt x="2389" y="1971"/>
                  </a:cubicBezTo>
                  <a:cubicBezTo>
                    <a:pt x="2398" y="1978"/>
                    <a:pt x="2406" y="1981"/>
                    <a:pt x="2414" y="1990"/>
                  </a:cubicBezTo>
                  <a:cubicBezTo>
                    <a:pt x="2419" y="1991"/>
                    <a:pt x="2423" y="1996"/>
                    <a:pt x="2428" y="1998"/>
                  </a:cubicBezTo>
                  <a:cubicBezTo>
                    <a:pt x="2432" y="1995"/>
                    <a:pt x="2436" y="2005"/>
                    <a:pt x="2441" y="2004"/>
                  </a:cubicBezTo>
                  <a:cubicBezTo>
                    <a:pt x="2449" y="2014"/>
                    <a:pt x="2458" y="2014"/>
                    <a:pt x="2466" y="2022"/>
                  </a:cubicBezTo>
                  <a:cubicBezTo>
                    <a:pt x="2469" y="2021"/>
                    <a:pt x="2470" y="2029"/>
                    <a:pt x="2477" y="2028"/>
                  </a:cubicBezTo>
                  <a:cubicBezTo>
                    <a:pt x="2481" y="2034"/>
                    <a:pt x="2485" y="2036"/>
                    <a:pt x="2490" y="2039"/>
                  </a:cubicBezTo>
                  <a:cubicBezTo>
                    <a:pt x="2494" y="2046"/>
                    <a:pt x="2500" y="2059"/>
                    <a:pt x="2511" y="2064"/>
                  </a:cubicBezTo>
                  <a:cubicBezTo>
                    <a:pt x="2509" y="2069"/>
                    <a:pt x="2519" y="2074"/>
                    <a:pt x="2521" y="2079"/>
                  </a:cubicBezTo>
                  <a:cubicBezTo>
                    <a:pt x="2526" y="2084"/>
                    <a:pt x="2531" y="2090"/>
                    <a:pt x="2535" y="2095"/>
                  </a:cubicBezTo>
                  <a:cubicBezTo>
                    <a:pt x="2537" y="2101"/>
                    <a:pt x="2544" y="2108"/>
                    <a:pt x="2550" y="2115"/>
                  </a:cubicBezTo>
                  <a:cubicBezTo>
                    <a:pt x="2553" y="2122"/>
                    <a:pt x="2557" y="2130"/>
                    <a:pt x="2562" y="2139"/>
                  </a:cubicBezTo>
                  <a:cubicBezTo>
                    <a:pt x="2561" y="2143"/>
                    <a:pt x="2566" y="2147"/>
                    <a:pt x="2567" y="2151"/>
                  </a:cubicBezTo>
                  <a:cubicBezTo>
                    <a:pt x="2568" y="2154"/>
                    <a:pt x="2571" y="2157"/>
                    <a:pt x="2572" y="2160"/>
                  </a:cubicBezTo>
                  <a:cubicBezTo>
                    <a:pt x="2580" y="2160"/>
                    <a:pt x="2580" y="2160"/>
                    <a:pt x="2580" y="2160"/>
                  </a:cubicBezTo>
                  <a:cubicBezTo>
                    <a:pt x="2579" y="2157"/>
                    <a:pt x="2577" y="2153"/>
                    <a:pt x="2578" y="2150"/>
                  </a:cubicBezTo>
                  <a:close/>
                  <a:moveTo>
                    <a:pt x="1912" y="204"/>
                  </a:moveTo>
                  <a:cubicBezTo>
                    <a:pt x="1913" y="200"/>
                    <a:pt x="1917" y="198"/>
                    <a:pt x="1916" y="191"/>
                  </a:cubicBezTo>
                  <a:cubicBezTo>
                    <a:pt x="1945" y="147"/>
                    <a:pt x="1955" y="144"/>
                    <a:pt x="1958" y="134"/>
                  </a:cubicBezTo>
                  <a:cubicBezTo>
                    <a:pt x="1977" y="109"/>
                    <a:pt x="1980" y="106"/>
                    <a:pt x="1982" y="102"/>
                  </a:cubicBezTo>
                  <a:cubicBezTo>
                    <a:pt x="2012" y="60"/>
                    <a:pt x="2023" y="58"/>
                    <a:pt x="2028" y="49"/>
                  </a:cubicBezTo>
                  <a:cubicBezTo>
                    <a:pt x="2056" y="19"/>
                    <a:pt x="2067" y="12"/>
                    <a:pt x="2075" y="0"/>
                  </a:cubicBezTo>
                  <a:cubicBezTo>
                    <a:pt x="2056" y="8"/>
                    <a:pt x="2053" y="16"/>
                    <a:pt x="2047" y="19"/>
                  </a:cubicBezTo>
                  <a:cubicBezTo>
                    <a:pt x="2032" y="34"/>
                    <a:pt x="2030" y="36"/>
                    <a:pt x="2028" y="38"/>
                  </a:cubicBezTo>
                  <a:cubicBezTo>
                    <a:pt x="2010" y="54"/>
                    <a:pt x="2012" y="60"/>
                    <a:pt x="2006" y="58"/>
                  </a:cubicBezTo>
                  <a:cubicBezTo>
                    <a:pt x="1976" y="91"/>
                    <a:pt x="1978" y="102"/>
                    <a:pt x="1971" y="104"/>
                  </a:cubicBezTo>
                  <a:cubicBezTo>
                    <a:pt x="1955" y="132"/>
                    <a:pt x="1949" y="132"/>
                    <a:pt x="1951" y="139"/>
                  </a:cubicBezTo>
                  <a:cubicBezTo>
                    <a:pt x="1930" y="176"/>
                    <a:pt x="1920" y="171"/>
                    <a:pt x="1923" y="178"/>
                  </a:cubicBezTo>
                  <a:cubicBezTo>
                    <a:pt x="1915" y="199"/>
                    <a:pt x="1906" y="202"/>
                    <a:pt x="1912" y="204"/>
                  </a:cubicBezTo>
                  <a:close/>
                  <a:moveTo>
                    <a:pt x="2692" y="2129"/>
                  </a:moveTo>
                  <a:cubicBezTo>
                    <a:pt x="2687" y="2123"/>
                    <a:pt x="2692" y="2118"/>
                    <a:pt x="2687" y="2113"/>
                  </a:cubicBezTo>
                  <a:cubicBezTo>
                    <a:pt x="2680" y="2063"/>
                    <a:pt x="2671" y="2058"/>
                    <a:pt x="2673" y="2053"/>
                  </a:cubicBezTo>
                  <a:cubicBezTo>
                    <a:pt x="2634" y="1979"/>
                    <a:pt x="2640" y="1984"/>
                    <a:pt x="2641" y="1988"/>
                  </a:cubicBezTo>
                  <a:cubicBezTo>
                    <a:pt x="2658" y="2024"/>
                    <a:pt x="2656" y="2029"/>
                    <a:pt x="2663" y="2036"/>
                  </a:cubicBezTo>
                  <a:cubicBezTo>
                    <a:pt x="2667" y="2061"/>
                    <a:pt x="2668" y="2065"/>
                    <a:pt x="2672" y="2069"/>
                  </a:cubicBezTo>
                  <a:cubicBezTo>
                    <a:pt x="2669" y="2066"/>
                    <a:pt x="2661" y="2061"/>
                    <a:pt x="2665" y="2057"/>
                  </a:cubicBezTo>
                  <a:cubicBezTo>
                    <a:pt x="2613" y="1979"/>
                    <a:pt x="2615" y="1967"/>
                    <a:pt x="2605" y="1973"/>
                  </a:cubicBezTo>
                  <a:cubicBezTo>
                    <a:pt x="2629" y="2011"/>
                    <a:pt x="2638" y="2015"/>
                    <a:pt x="2639" y="2019"/>
                  </a:cubicBezTo>
                  <a:cubicBezTo>
                    <a:pt x="2654" y="2063"/>
                    <a:pt x="2659" y="2068"/>
                    <a:pt x="2661" y="2072"/>
                  </a:cubicBezTo>
                  <a:cubicBezTo>
                    <a:pt x="2666" y="2103"/>
                    <a:pt x="2668" y="2105"/>
                    <a:pt x="2664" y="2107"/>
                  </a:cubicBezTo>
                  <a:cubicBezTo>
                    <a:pt x="2672" y="2129"/>
                    <a:pt x="2671" y="2131"/>
                    <a:pt x="2670" y="2133"/>
                  </a:cubicBezTo>
                  <a:cubicBezTo>
                    <a:pt x="2659" y="2103"/>
                    <a:pt x="2656" y="2097"/>
                    <a:pt x="2655" y="2092"/>
                  </a:cubicBezTo>
                  <a:cubicBezTo>
                    <a:pt x="2648" y="2074"/>
                    <a:pt x="2644" y="2071"/>
                    <a:pt x="2645" y="2068"/>
                  </a:cubicBezTo>
                  <a:cubicBezTo>
                    <a:pt x="2586" y="2000"/>
                    <a:pt x="2581" y="1996"/>
                    <a:pt x="2576" y="1990"/>
                  </a:cubicBezTo>
                  <a:cubicBezTo>
                    <a:pt x="2637" y="2075"/>
                    <a:pt x="2644" y="2086"/>
                    <a:pt x="2650" y="2096"/>
                  </a:cubicBezTo>
                  <a:cubicBezTo>
                    <a:pt x="2656" y="2123"/>
                    <a:pt x="2654" y="2123"/>
                    <a:pt x="2654" y="2125"/>
                  </a:cubicBezTo>
                  <a:cubicBezTo>
                    <a:pt x="2658" y="2143"/>
                    <a:pt x="2662" y="2145"/>
                    <a:pt x="2662" y="2147"/>
                  </a:cubicBezTo>
                  <a:cubicBezTo>
                    <a:pt x="2672" y="2160"/>
                    <a:pt x="2672" y="2160"/>
                    <a:pt x="2672" y="2160"/>
                  </a:cubicBezTo>
                  <a:cubicBezTo>
                    <a:pt x="2673" y="2147"/>
                    <a:pt x="2673" y="2154"/>
                    <a:pt x="2673" y="2160"/>
                  </a:cubicBezTo>
                  <a:cubicBezTo>
                    <a:pt x="2681" y="2157"/>
                    <a:pt x="2682" y="2154"/>
                    <a:pt x="2681" y="2153"/>
                  </a:cubicBezTo>
                  <a:cubicBezTo>
                    <a:pt x="2676" y="2102"/>
                    <a:pt x="2673" y="2093"/>
                    <a:pt x="2671" y="2084"/>
                  </a:cubicBezTo>
                  <a:cubicBezTo>
                    <a:pt x="2681" y="2106"/>
                    <a:pt x="2677" y="2111"/>
                    <a:pt x="2682" y="2117"/>
                  </a:cubicBezTo>
                  <a:cubicBezTo>
                    <a:pt x="2684" y="2154"/>
                    <a:pt x="2686" y="2157"/>
                    <a:pt x="2687" y="2160"/>
                  </a:cubicBezTo>
                  <a:cubicBezTo>
                    <a:pt x="2695" y="2148"/>
                    <a:pt x="2690" y="2138"/>
                    <a:pt x="2692" y="2129"/>
                  </a:cubicBezTo>
                  <a:close/>
                  <a:moveTo>
                    <a:pt x="2726" y="2157"/>
                  </a:moveTo>
                  <a:cubicBezTo>
                    <a:pt x="2723" y="2141"/>
                    <a:pt x="2718" y="2125"/>
                    <a:pt x="2715" y="2109"/>
                  </a:cubicBezTo>
                  <a:cubicBezTo>
                    <a:pt x="2713" y="2105"/>
                    <a:pt x="2717" y="2102"/>
                    <a:pt x="2711" y="2097"/>
                  </a:cubicBezTo>
                  <a:cubicBezTo>
                    <a:pt x="2715" y="2094"/>
                    <a:pt x="2707" y="2089"/>
                    <a:pt x="2709" y="2085"/>
                  </a:cubicBezTo>
                  <a:cubicBezTo>
                    <a:pt x="2708" y="2077"/>
                    <a:pt x="2705" y="2068"/>
                    <a:pt x="2702" y="2060"/>
                  </a:cubicBezTo>
                  <a:cubicBezTo>
                    <a:pt x="2702" y="2056"/>
                    <a:pt x="2699" y="2052"/>
                    <a:pt x="2698" y="2049"/>
                  </a:cubicBezTo>
                  <a:cubicBezTo>
                    <a:pt x="2697" y="2047"/>
                    <a:pt x="2699" y="2044"/>
                    <a:pt x="2698" y="2043"/>
                  </a:cubicBezTo>
                  <a:cubicBezTo>
                    <a:pt x="2697" y="2040"/>
                    <a:pt x="2693" y="2038"/>
                    <a:pt x="2695" y="2036"/>
                  </a:cubicBezTo>
                  <a:cubicBezTo>
                    <a:pt x="2690" y="2032"/>
                    <a:pt x="2693" y="2028"/>
                    <a:pt x="2687" y="2023"/>
                  </a:cubicBezTo>
                  <a:cubicBezTo>
                    <a:pt x="2689" y="2019"/>
                    <a:pt x="2686" y="2013"/>
                    <a:pt x="2681" y="2017"/>
                  </a:cubicBezTo>
                  <a:cubicBezTo>
                    <a:pt x="2686" y="2024"/>
                    <a:pt x="2681" y="2031"/>
                    <a:pt x="2689" y="2039"/>
                  </a:cubicBezTo>
                  <a:cubicBezTo>
                    <a:pt x="2687" y="2041"/>
                    <a:pt x="2690" y="2042"/>
                    <a:pt x="2690" y="2044"/>
                  </a:cubicBezTo>
                  <a:cubicBezTo>
                    <a:pt x="2691" y="2045"/>
                    <a:pt x="2689" y="2048"/>
                    <a:pt x="2690" y="2050"/>
                  </a:cubicBezTo>
                  <a:cubicBezTo>
                    <a:pt x="2690" y="2051"/>
                    <a:pt x="2692" y="2052"/>
                    <a:pt x="2693" y="2053"/>
                  </a:cubicBezTo>
                  <a:cubicBezTo>
                    <a:pt x="2695" y="2057"/>
                    <a:pt x="2691" y="2059"/>
                    <a:pt x="2695" y="2062"/>
                  </a:cubicBezTo>
                  <a:cubicBezTo>
                    <a:pt x="2700" y="2070"/>
                    <a:pt x="2695" y="2078"/>
                    <a:pt x="2701" y="2086"/>
                  </a:cubicBezTo>
                  <a:cubicBezTo>
                    <a:pt x="2702" y="2094"/>
                    <a:pt x="2703" y="2102"/>
                    <a:pt x="2708" y="2110"/>
                  </a:cubicBezTo>
                  <a:cubicBezTo>
                    <a:pt x="2705" y="2117"/>
                    <a:pt x="2709" y="2124"/>
                    <a:pt x="2709" y="2131"/>
                  </a:cubicBezTo>
                  <a:cubicBezTo>
                    <a:pt x="2713" y="2135"/>
                    <a:pt x="2711" y="2139"/>
                    <a:pt x="2713" y="2142"/>
                  </a:cubicBezTo>
                  <a:cubicBezTo>
                    <a:pt x="2711" y="2144"/>
                    <a:pt x="2714" y="2147"/>
                    <a:pt x="2716" y="2149"/>
                  </a:cubicBezTo>
                  <a:cubicBezTo>
                    <a:pt x="2718" y="2151"/>
                    <a:pt x="2714" y="2153"/>
                    <a:pt x="2715" y="2155"/>
                  </a:cubicBezTo>
                  <a:cubicBezTo>
                    <a:pt x="2716" y="2157"/>
                    <a:pt x="2717" y="2158"/>
                    <a:pt x="2717" y="2160"/>
                  </a:cubicBezTo>
                  <a:cubicBezTo>
                    <a:pt x="2726" y="2160"/>
                    <a:pt x="2726" y="2160"/>
                    <a:pt x="2726" y="2160"/>
                  </a:cubicBezTo>
                  <a:cubicBezTo>
                    <a:pt x="2726" y="2159"/>
                    <a:pt x="2726" y="2158"/>
                    <a:pt x="2726" y="2157"/>
                  </a:cubicBezTo>
                  <a:close/>
                  <a:moveTo>
                    <a:pt x="1860" y="551"/>
                  </a:moveTo>
                  <a:cubicBezTo>
                    <a:pt x="1863" y="545"/>
                    <a:pt x="1862" y="534"/>
                    <a:pt x="1866" y="529"/>
                  </a:cubicBezTo>
                  <a:cubicBezTo>
                    <a:pt x="1886" y="481"/>
                    <a:pt x="1890" y="475"/>
                    <a:pt x="1892" y="468"/>
                  </a:cubicBezTo>
                  <a:cubicBezTo>
                    <a:pt x="1931" y="415"/>
                    <a:pt x="1936" y="411"/>
                    <a:pt x="1938" y="409"/>
                  </a:cubicBezTo>
                  <a:cubicBezTo>
                    <a:pt x="1954" y="398"/>
                    <a:pt x="1950" y="389"/>
                    <a:pt x="1956" y="389"/>
                  </a:cubicBezTo>
                  <a:cubicBezTo>
                    <a:pt x="1991" y="364"/>
                    <a:pt x="1989" y="357"/>
                    <a:pt x="1993" y="357"/>
                  </a:cubicBezTo>
                  <a:cubicBezTo>
                    <a:pt x="2038" y="321"/>
                    <a:pt x="2046" y="319"/>
                    <a:pt x="2047" y="311"/>
                  </a:cubicBezTo>
                  <a:cubicBezTo>
                    <a:pt x="2085" y="287"/>
                    <a:pt x="2081" y="278"/>
                    <a:pt x="2086" y="278"/>
                  </a:cubicBezTo>
                  <a:cubicBezTo>
                    <a:pt x="2129" y="237"/>
                    <a:pt x="2125" y="228"/>
                    <a:pt x="2132" y="230"/>
                  </a:cubicBezTo>
                  <a:cubicBezTo>
                    <a:pt x="2148" y="210"/>
                    <a:pt x="2150" y="210"/>
                    <a:pt x="2150" y="206"/>
                  </a:cubicBezTo>
                  <a:cubicBezTo>
                    <a:pt x="2170" y="180"/>
                    <a:pt x="2174" y="179"/>
                    <a:pt x="2176" y="176"/>
                  </a:cubicBezTo>
                  <a:cubicBezTo>
                    <a:pt x="2191" y="153"/>
                    <a:pt x="2195" y="151"/>
                    <a:pt x="2198" y="147"/>
                  </a:cubicBezTo>
                  <a:cubicBezTo>
                    <a:pt x="2206" y="140"/>
                    <a:pt x="2199" y="150"/>
                    <a:pt x="2193" y="161"/>
                  </a:cubicBezTo>
                  <a:cubicBezTo>
                    <a:pt x="2156" y="212"/>
                    <a:pt x="2153" y="219"/>
                    <a:pt x="2150" y="226"/>
                  </a:cubicBezTo>
                  <a:cubicBezTo>
                    <a:pt x="2130" y="255"/>
                    <a:pt x="2121" y="251"/>
                    <a:pt x="2121" y="256"/>
                  </a:cubicBezTo>
                  <a:cubicBezTo>
                    <a:pt x="2080" y="292"/>
                    <a:pt x="2080" y="297"/>
                    <a:pt x="2075" y="298"/>
                  </a:cubicBezTo>
                  <a:cubicBezTo>
                    <a:pt x="2054" y="317"/>
                    <a:pt x="2052" y="323"/>
                    <a:pt x="2047" y="328"/>
                  </a:cubicBezTo>
                  <a:cubicBezTo>
                    <a:pt x="2023" y="352"/>
                    <a:pt x="2019" y="354"/>
                    <a:pt x="2017" y="357"/>
                  </a:cubicBezTo>
                  <a:cubicBezTo>
                    <a:pt x="1998" y="373"/>
                    <a:pt x="1996" y="375"/>
                    <a:pt x="1995" y="379"/>
                  </a:cubicBezTo>
                  <a:cubicBezTo>
                    <a:pt x="1974" y="393"/>
                    <a:pt x="1978" y="402"/>
                    <a:pt x="1971" y="400"/>
                  </a:cubicBezTo>
                  <a:cubicBezTo>
                    <a:pt x="1947" y="449"/>
                    <a:pt x="1936" y="450"/>
                    <a:pt x="1936" y="464"/>
                  </a:cubicBezTo>
                  <a:cubicBezTo>
                    <a:pt x="1912" y="524"/>
                    <a:pt x="1908" y="527"/>
                    <a:pt x="1908" y="533"/>
                  </a:cubicBezTo>
                  <a:cubicBezTo>
                    <a:pt x="1922" y="513"/>
                    <a:pt x="1921" y="508"/>
                    <a:pt x="1921" y="505"/>
                  </a:cubicBezTo>
                  <a:cubicBezTo>
                    <a:pt x="1929" y="485"/>
                    <a:pt x="1933" y="485"/>
                    <a:pt x="1932" y="479"/>
                  </a:cubicBezTo>
                  <a:cubicBezTo>
                    <a:pt x="1963" y="428"/>
                    <a:pt x="1968" y="422"/>
                    <a:pt x="1971" y="413"/>
                  </a:cubicBezTo>
                  <a:cubicBezTo>
                    <a:pt x="2003" y="375"/>
                    <a:pt x="2012" y="379"/>
                    <a:pt x="2010" y="372"/>
                  </a:cubicBezTo>
                  <a:cubicBezTo>
                    <a:pt x="2041" y="347"/>
                    <a:pt x="2042" y="338"/>
                    <a:pt x="2052" y="337"/>
                  </a:cubicBezTo>
                  <a:cubicBezTo>
                    <a:pt x="2091" y="296"/>
                    <a:pt x="2103" y="287"/>
                    <a:pt x="2115" y="278"/>
                  </a:cubicBezTo>
                  <a:cubicBezTo>
                    <a:pt x="2145" y="236"/>
                    <a:pt x="2155" y="242"/>
                    <a:pt x="2152" y="235"/>
                  </a:cubicBezTo>
                  <a:cubicBezTo>
                    <a:pt x="2169" y="215"/>
                    <a:pt x="2172" y="209"/>
                    <a:pt x="2176" y="204"/>
                  </a:cubicBezTo>
                  <a:cubicBezTo>
                    <a:pt x="2198" y="167"/>
                    <a:pt x="2204" y="169"/>
                    <a:pt x="2202" y="163"/>
                  </a:cubicBezTo>
                  <a:cubicBezTo>
                    <a:pt x="2208" y="169"/>
                    <a:pt x="2204" y="175"/>
                    <a:pt x="2200" y="182"/>
                  </a:cubicBezTo>
                  <a:cubicBezTo>
                    <a:pt x="2183" y="215"/>
                    <a:pt x="2171" y="225"/>
                    <a:pt x="2165" y="241"/>
                  </a:cubicBezTo>
                  <a:cubicBezTo>
                    <a:pt x="2151" y="254"/>
                    <a:pt x="2148" y="257"/>
                    <a:pt x="2145" y="261"/>
                  </a:cubicBezTo>
                  <a:cubicBezTo>
                    <a:pt x="2121" y="282"/>
                    <a:pt x="2120" y="288"/>
                    <a:pt x="2115" y="289"/>
                  </a:cubicBezTo>
                  <a:cubicBezTo>
                    <a:pt x="2092" y="312"/>
                    <a:pt x="2090" y="316"/>
                    <a:pt x="2084" y="318"/>
                  </a:cubicBezTo>
                  <a:cubicBezTo>
                    <a:pt x="2074" y="333"/>
                    <a:pt x="2067" y="333"/>
                    <a:pt x="2067" y="339"/>
                  </a:cubicBezTo>
                  <a:cubicBezTo>
                    <a:pt x="2043" y="368"/>
                    <a:pt x="2040" y="368"/>
                    <a:pt x="2038" y="370"/>
                  </a:cubicBezTo>
                  <a:cubicBezTo>
                    <a:pt x="2006" y="405"/>
                    <a:pt x="2008" y="414"/>
                    <a:pt x="2001" y="413"/>
                  </a:cubicBezTo>
                  <a:cubicBezTo>
                    <a:pt x="1977" y="455"/>
                    <a:pt x="1972" y="456"/>
                    <a:pt x="1971" y="461"/>
                  </a:cubicBezTo>
                  <a:cubicBezTo>
                    <a:pt x="1951" y="488"/>
                    <a:pt x="1955" y="499"/>
                    <a:pt x="1949" y="501"/>
                  </a:cubicBezTo>
                  <a:cubicBezTo>
                    <a:pt x="1926" y="563"/>
                    <a:pt x="1926" y="569"/>
                    <a:pt x="1925" y="575"/>
                  </a:cubicBezTo>
                  <a:cubicBezTo>
                    <a:pt x="1915" y="604"/>
                    <a:pt x="1917" y="608"/>
                    <a:pt x="1916" y="612"/>
                  </a:cubicBezTo>
                  <a:cubicBezTo>
                    <a:pt x="1928" y="576"/>
                    <a:pt x="1931" y="572"/>
                    <a:pt x="1932" y="564"/>
                  </a:cubicBezTo>
                  <a:cubicBezTo>
                    <a:pt x="1948" y="529"/>
                    <a:pt x="1946" y="523"/>
                    <a:pt x="1949" y="522"/>
                  </a:cubicBezTo>
                  <a:cubicBezTo>
                    <a:pt x="1972" y="476"/>
                    <a:pt x="1974" y="469"/>
                    <a:pt x="1977" y="464"/>
                  </a:cubicBezTo>
                  <a:cubicBezTo>
                    <a:pt x="2016" y="413"/>
                    <a:pt x="2020" y="408"/>
                    <a:pt x="2023" y="403"/>
                  </a:cubicBezTo>
                  <a:cubicBezTo>
                    <a:pt x="2041" y="388"/>
                    <a:pt x="2035" y="377"/>
                    <a:pt x="2043" y="381"/>
                  </a:cubicBezTo>
                  <a:cubicBezTo>
                    <a:pt x="2056" y="362"/>
                    <a:pt x="2059" y="361"/>
                    <a:pt x="2062" y="359"/>
                  </a:cubicBezTo>
                  <a:cubicBezTo>
                    <a:pt x="2143" y="272"/>
                    <a:pt x="2150" y="275"/>
                    <a:pt x="2150" y="270"/>
                  </a:cubicBezTo>
                  <a:cubicBezTo>
                    <a:pt x="2163" y="254"/>
                    <a:pt x="2164" y="254"/>
                    <a:pt x="2165" y="252"/>
                  </a:cubicBezTo>
                  <a:cubicBezTo>
                    <a:pt x="2124" y="317"/>
                    <a:pt x="2109" y="330"/>
                    <a:pt x="2097" y="346"/>
                  </a:cubicBezTo>
                  <a:cubicBezTo>
                    <a:pt x="2079" y="362"/>
                    <a:pt x="2078" y="364"/>
                    <a:pt x="2078" y="368"/>
                  </a:cubicBezTo>
                  <a:cubicBezTo>
                    <a:pt x="2052" y="390"/>
                    <a:pt x="2055" y="400"/>
                    <a:pt x="2047" y="398"/>
                  </a:cubicBezTo>
                  <a:cubicBezTo>
                    <a:pt x="2026" y="424"/>
                    <a:pt x="2028" y="430"/>
                    <a:pt x="2025" y="431"/>
                  </a:cubicBezTo>
                  <a:cubicBezTo>
                    <a:pt x="2011" y="455"/>
                    <a:pt x="2005" y="455"/>
                    <a:pt x="2006" y="464"/>
                  </a:cubicBezTo>
                  <a:cubicBezTo>
                    <a:pt x="1975" y="530"/>
                    <a:pt x="1967" y="535"/>
                    <a:pt x="1966" y="549"/>
                  </a:cubicBezTo>
                  <a:cubicBezTo>
                    <a:pt x="1954" y="591"/>
                    <a:pt x="1952" y="603"/>
                    <a:pt x="1949" y="614"/>
                  </a:cubicBezTo>
                  <a:cubicBezTo>
                    <a:pt x="1942" y="675"/>
                    <a:pt x="1940" y="688"/>
                    <a:pt x="1945" y="690"/>
                  </a:cubicBezTo>
                  <a:cubicBezTo>
                    <a:pt x="1958" y="602"/>
                    <a:pt x="1958" y="599"/>
                    <a:pt x="1960" y="597"/>
                  </a:cubicBezTo>
                  <a:cubicBezTo>
                    <a:pt x="1981" y="535"/>
                    <a:pt x="1983" y="528"/>
                    <a:pt x="1986" y="520"/>
                  </a:cubicBezTo>
                  <a:cubicBezTo>
                    <a:pt x="2004" y="484"/>
                    <a:pt x="2011" y="470"/>
                    <a:pt x="2019" y="457"/>
                  </a:cubicBezTo>
                  <a:cubicBezTo>
                    <a:pt x="2042" y="428"/>
                    <a:pt x="2042" y="423"/>
                    <a:pt x="2045" y="420"/>
                  </a:cubicBezTo>
                  <a:cubicBezTo>
                    <a:pt x="2067" y="389"/>
                    <a:pt x="2074" y="390"/>
                    <a:pt x="2073" y="383"/>
                  </a:cubicBezTo>
                  <a:cubicBezTo>
                    <a:pt x="2108" y="350"/>
                    <a:pt x="2108" y="344"/>
                    <a:pt x="2113" y="344"/>
                  </a:cubicBezTo>
                  <a:cubicBezTo>
                    <a:pt x="2129" y="322"/>
                    <a:pt x="2132" y="319"/>
                    <a:pt x="2134" y="315"/>
                  </a:cubicBezTo>
                  <a:cubicBezTo>
                    <a:pt x="2165" y="278"/>
                    <a:pt x="2166" y="274"/>
                    <a:pt x="2169" y="272"/>
                  </a:cubicBezTo>
                  <a:cubicBezTo>
                    <a:pt x="2182" y="249"/>
                    <a:pt x="2185" y="249"/>
                    <a:pt x="2185" y="246"/>
                  </a:cubicBezTo>
                  <a:cubicBezTo>
                    <a:pt x="2164" y="302"/>
                    <a:pt x="2159" y="308"/>
                    <a:pt x="2156" y="318"/>
                  </a:cubicBezTo>
                  <a:cubicBezTo>
                    <a:pt x="2123" y="360"/>
                    <a:pt x="2123" y="366"/>
                    <a:pt x="2119" y="368"/>
                  </a:cubicBezTo>
                  <a:cubicBezTo>
                    <a:pt x="2094" y="401"/>
                    <a:pt x="2091" y="403"/>
                    <a:pt x="2089" y="407"/>
                  </a:cubicBezTo>
                  <a:cubicBezTo>
                    <a:pt x="2071" y="421"/>
                    <a:pt x="2069" y="430"/>
                    <a:pt x="2062" y="435"/>
                  </a:cubicBezTo>
                  <a:cubicBezTo>
                    <a:pt x="2047" y="458"/>
                    <a:pt x="2043" y="457"/>
                    <a:pt x="2043" y="459"/>
                  </a:cubicBezTo>
                  <a:cubicBezTo>
                    <a:pt x="2027" y="482"/>
                    <a:pt x="2022" y="489"/>
                    <a:pt x="2017" y="496"/>
                  </a:cubicBezTo>
                  <a:cubicBezTo>
                    <a:pt x="1983" y="556"/>
                    <a:pt x="1974" y="571"/>
                    <a:pt x="1969" y="590"/>
                  </a:cubicBezTo>
                  <a:cubicBezTo>
                    <a:pt x="1982" y="565"/>
                    <a:pt x="1986" y="561"/>
                    <a:pt x="1988" y="553"/>
                  </a:cubicBezTo>
                  <a:cubicBezTo>
                    <a:pt x="2015" y="517"/>
                    <a:pt x="2014" y="510"/>
                    <a:pt x="2017" y="507"/>
                  </a:cubicBezTo>
                  <a:cubicBezTo>
                    <a:pt x="2037" y="487"/>
                    <a:pt x="2037" y="481"/>
                    <a:pt x="2041" y="479"/>
                  </a:cubicBezTo>
                  <a:cubicBezTo>
                    <a:pt x="2071" y="450"/>
                    <a:pt x="2067" y="440"/>
                    <a:pt x="2073" y="440"/>
                  </a:cubicBezTo>
                  <a:cubicBezTo>
                    <a:pt x="2085" y="428"/>
                    <a:pt x="2085" y="422"/>
                    <a:pt x="2089" y="420"/>
                  </a:cubicBezTo>
                  <a:cubicBezTo>
                    <a:pt x="2127" y="381"/>
                    <a:pt x="2124" y="372"/>
                    <a:pt x="2130" y="372"/>
                  </a:cubicBezTo>
                  <a:cubicBezTo>
                    <a:pt x="2136" y="374"/>
                    <a:pt x="2127" y="381"/>
                    <a:pt x="2121" y="392"/>
                  </a:cubicBezTo>
                  <a:cubicBezTo>
                    <a:pt x="2101" y="427"/>
                    <a:pt x="2095" y="430"/>
                    <a:pt x="2093" y="435"/>
                  </a:cubicBezTo>
                  <a:cubicBezTo>
                    <a:pt x="2077" y="459"/>
                    <a:pt x="2069" y="467"/>
                    <a:pt x="2065" y="479"/>
                  </a:cubicBezTo>
                  <a:cubicBezTo>
                    <a:pt x="2038" y="506"/>
                    <a:pt x="2036" y="518"/>
                    <a:pt x="2028" y="522"/>
                  </a:cubicBezTo>
                  <a:cubicBezTo>
                    <a:pt x="2009" y="559"/>
                    <a:pt x="2003" y="567"/>
                    <a:pt x="1997" y="575"/>
                  </a:cubicBezTo>
                  <a:cubicBezTo>
                    <a:pt x="1976" y="631"/>
                    <a:pt x="1976" y="636"/>
                    <a:pt x="1973" y="638"/>
                  </a:cubicBezTo>
                  <a:cubicBezTo>
                    <a:pt x="1963" y="678"/>
                    <a:pt x="1961" y="696"/>
                    <a:pt x="1958" y="712"/>
                  </a:cubicBezTo>
                  <a:cubicBezTo>
                    <a:pt x="1951" y="755"/>
                    <a:pt x="1947" y="756"/>
                    <a:pt x="1953" y="758"/>
                  </a:cubicBezTo>
                  <a:cubicBezTo>
                    <a:pt x="1959" y="713"/>
                    <a:pt x="1965" y="700"/>
                    <a:pt x="1966" y="688"/>
                  </a:cubicBezTo>
                  <a:cubicBezTo>
                    <a:pt x="1984" y="631"/>
                    <a:pt x="1986" y="625"/>
                    <a:pt x="1986" y="618"/>
                  </a:cubicBezTo>
                  <a:cubicBezTo>
                    <a:pt x="2013" y="570"/>
                    <a:pt x="2012" y="562"/>
                    <a:pt x="2017" y="560"/>
                  </a:cubicBezTo>
                  <a:cubicBezTo>
                    <a:pt x="2035" y="525"/>
                    <a:pt x="2042" y="524"/>
                    <a:pt x="2043" y="518"/>
                  </a:cubicBezTo>
                  <a:cubicBezTo>
                    <a:pt x="2075" y="478"/>
                    <a:pt x="2075" y="473"/>
                    <a:pt x="2080" y="472"/>
                  </a:cubicBezTo>
                  <a:cubicBezTo>
                    <a:pt x="2099" y="450"/>
                    <a:pt x="2096" y="442"/>
                    <a:pt x="2102" y="442"/>
                  </a:cubicBezTo>
                  <a:cubicBezTo>
                    <a:pt x="2131" y="393"/>
                    <a:pt x="2136" y="387"/>
                    <a:pt x="2141" y="381"/>
                  </a:cubicBezTo>
                  <a:cubicBezTo>
                    <a:pt x="2171" y="332"/>
                    <a:pt x="2172" y="321"/>
                    <a:pt x="2178" y="315"/>
                  </a:cubicBezTo>
                  <a:cubicBezTo>
                    <a:pt x="2161" y="360"/>
                    <a:pt x="2157" y="362"/>
                    <a:pt x="2154" y="365"/>
                  </a:cubicBezTo>
                  <a:cubicBezTo>
                    <a:pt x="2123" y="421"/>
                    <a:pt x="2122" y="432"/>
                    <a:pt x="2115" y="437"/>
                  </a:cubicBezTo>
                  <a:cubicBezTo>
                    <a:pt x="2084" y="494"/>
                    <a:pt x="2076" y="498"/>
                    <a:pt x="2073" y="507"/>
                  </a:cubicBezTo>
                  <a:cubicBezTo>
                    <a:pt x="2047" y="542"/>
                    <a:pt x="2046" y="548"/>
                    <a:pt x="2043" y="551"/>
                  </a:cubicBezTo>
                  <a:cubicBezTo>
                    <a:pt x="2031" y="563"/>
                    <a:pt x="2030" y="568"/>
                    <a:pt x="2028" y="573"/>
                  </a:cubicBezTo>
                  <a:cubicBezTo>
                    <a:pt x="2008" y="615"/>
                    <a:pt x="1998" y="630"/>
                    <a:pt x="1995" y="651"/>
                  </a:cubicBezTo>
                  <a:cubicBezTo>
                    <a:pt x="1984" y="690"/>
                    <a:pt x="1981" y="699"/>
                    <a:pt x="1980" y="710"/>
                  </a:cubicBezTo>
                  <a:cubicBezTo>
                    <a:pt x="1983" y="745"/>
                    <a:pt x="1979" y="735"/>
                    <a:pt x="1984" y="734"/>
                  </a:cubicBezTo>
                  <a:cubicBezTo>
                    <a:pt x="1989" y="685"/>
                    <a:pt x="1996" y="669"/>
                    <a:pt x="1999" y="649"/>
                  </a:cubicBezTo>
                  <a:cubicBezTo>
                    <a:pt x="2020" y="611"/>
                    <a:pt x="2017" y="602"/>
                    <a:pt x="2021" y="601"/>
                  </a:cubicBezTo>
                  <a:cubicBezTo>
                    <a:pt x="2035" y="568"/>
                    <a:pt x="2045" y="565"/>
                    <a:pt x="2047" y="555"/>
                  </a:cubicBezTo>
                  <a:cubicBezTo>
                    <a:pt x="2071" y="521"/>
                    <a:pt x="2075" y="519"/>
                    <a:pt x="2078" y="516"/>
                  </a:cubicBezTo>
                  <a:cubicBezTo>
                    <a:pt x="2098" y="490"/>
                    <a:pt x="2097" y="486"/>
                    <a:pt x="2099" y="485"/>
                  </a:cubicBezTo>
                  <a:cubicBezTo>
                    <a:pt x="2124" y="444"/>
                    <a:pt x="2125" y="433"/>
                    <a:pt x="2132" y="429"/>
                  </a:cubicBezTo>
                  <a:cubicBezTo>
                    <a:pt x="2158" y="388"/>
                    <a:pt x="2156" y="392"/>
                    <a:pt x="2154" y="396"/>
                  </a:cubicBezTo>
                  <a:cubicBezTo>
                    <a:pt x="2145" y="424"/>
                    <a:pt x="2141" y="431"/>
                    <a:pt x="2141" y="440"/>
                  </a:cubicBezTo>
                  <a:cubicBezTo>
                    <a:pt x="2112" y="478"/>
                    <a:pt x="2107" y="490"/>
                    <a:pt x="2097" y="498"/>
                  </a:cubicBezTo>
                  <a:cubicBezTo>
                    <a:pt x="2076" y="536"/>
                    <a:pt x="2071" y="540"/>
                    <a:pt x="2069" y="546"/>
                  </a:cubicBezTo>
                  <a:cubicBezTo>
                    <a:pt x="2057" y="564"/>
                    <a:pt x="2059" y="570"/>
                    <a:pt x="2056" y="570"/>
                  </a:cubicBezTo>
                  <a:cubicBezTo>
                    <a:pt x="2039" y="601"/>
                    <a:pt x="2037" y="608"/>
                    <a:pt x="2034" y="614"/>
                  </a:cubicBezTo>
                  <a:cubicBezTo>
                    <a:pt x="2017" y="657"/>
                    <a:pt x="2011" y="686"/>
                    <a:pt x="2008" y="717"/>
                  </a:cubicBezTo>
                  <a:cubicBezTo>
                    <a:pt x="2015" y="730"/>
                    <a:pt x="2011" y="714"/>
                    <a:pt x="2017" y="697"/>
                  </a:cubicBezTo>
                  <a:cubicBezTo>
                    <a:pt x="2050" y="594"/>
                    <a:pt x="2055" y="594"/>
                    <a:pt x="2056" y="590"/>
                  </a:cubicBezTo>
                  <a:cubicBezTo>
                    <a:pt x="2078" y="556"/>
                    <a:pt x="2076" y="547"/>
                    <a:pt x="2082" y="546"/>
                  </a:cubicBezTo>
                  <a:cubicBezTo>
                    <a:pt x="2114" y="493"/>
                    <a:pt x="2116" y="491"/>
                    <a:pt x="2117" y="488"/>
                  </a:cubicBezTo>
                  <a:cubicBezTo>
                    <a:pt x="2120" y="498"/>
                    <a:pt x="2112" y="508"/>
                    <a:pt x="2108" y="522"/>
                  </a:cubicBezTo>
                  <a:cubicBezTo>
                    <a:pt x="2079" y="576"/>
                    <a:pt x="2079" y="578"/>
                    <a:pt x="2078" y="581"/>
                  </a:cubicBezTo>
                  <a:cubicBezTo>
                    <a:pt x="2065" y="601"/>
                    <a:pt x="2065" y="608"/>
                    <a:pt x="2060" y="614"/>
                  </a:cubicBezTo>
                  <a:cubicBezTo>
                    <a:pt x="2049" y="667"/>
                    <a:pt x="2051" y="663"/>
                    <a:pt x="2052" y="658"/>
                  </a:cubicBezTo>
                  <a:cubicBezTo>
                    <a:pt x="2088" y="586"/>
                    <a:pt x="2085" y="575"/>
                    <a:pt x="2091" y="573"/>
                  </a:cubicBezTo>
                  <a:cubicBezTo>
                    <a:pt x="2122" y="520"/>
                    <a:pt x="2121" y="511"/>
                    <a:pt x="2126" y="507"/>
                  </a:cubicBezTo>
                  <a:cubicBezTo>
                    <a:pt x="2136" y="479"/>
                    <a:pt x="2141" y="472"/>
                    <a:pt x="2137" y="472"/>
                  </a:cubicBezTo>
                  <a:cubicBezTo>
                    <a:pt x="2127" y="519"/>
                    <a:pt x="2129" y="575"/>
                    <a:pt x="2117" y="616"/>
                  </a:cubicBezTo>
                  <a:cubicBezTo>
                    <a:pt x="2092" y="752"/>
                    <a:pt x="2090" y="760"/>
                    <a:pt x="2089" y="767"/>
                  </a:cubicBezTo>
                  <a:cubicBezTo>
                    <a:pt x="2097" y="764"/>
                    <a:pt x="2102" y="734"/>
                    <a:pt x="2110" y="708"/>
                  </a:cubicBezTo>
                  <a:cubicBezTo>
                    <a:pt x="2137" y="549"/>
                    <a:pt x="2136" y="541"/>
                    <a:pt x="2139" y="536"/>
                  </a:cubicBezTo>
                  <a:cubicBezTo>
                    <a:pt x="2144" y="513"/>
                    <a:pt x="2144" y="515"/>
                    <a:pt x="2145" y="507"/>
                  </a:cubicBezTo>
                  <a:cubicBezTo>
                    <a:pt x="2155" y="467"/>
                    <a:pt x="2151" y="456"/>
                    <a:pt x="2156" y="455"/>
                  </a:cubicBezTo>
                  <a:cubicBezTo>
                    <a:pt x="2158" y="481"/>
                    <a:pt x="2153" y="480"/>
                    <a:pt x="2154" y="485"/>
                  </a:cubicBezTo>
                  <a:cubicBezTo>
                    <a:pt x="2155" y="552"/>
                    <a:pt x="2154" y="561"/>
                    <a:pt x="2156" y="573"/>
                  </a:cubicBezTo>
                  <a:cubicBezTo>
                    <a:pt x="2132" y="695"/>
                    <a:pt x="2136" y="704"/>
                    <a:pt x="2134" y="708"/>
                  </a:cubicBezTo>
                  <a:cubicBezTo>
                    <a:pt x="2116" y="773"/>
                    <a:pt x="2116" y="781"/>
                    <a:pt x="2115" y="788"/>
                  </a:cubicBezTo>
                  <a:cubicBezTo>
                    <a:pt x="2119" y="795"/>
                    <a:pt x="2121" y="776"/>
                    <a:pt x="2128" y="762"/>
                  </a:cubicBezTo>
                  <a:cubicBezTo>
                    <a:pt x="2136" y="732"/>
                    <a:pt x="2132" y="723"/>
                    <a:pt x="2137" y="723"/>
                  </a:cubicBezTo>
                  <a:cubicBezTo>
                    <a:pt x="2151" y="641"/>
                    <a:pt x="2156" y="626"/>
                    <a:pt x="2161" y="610"/>
                  </a:cubicBezTo>
                  <a:cubicBezTo>
                    <a:pt x="2165" y="541"/>
                    <a:pt x="2162" y="517"/>
                    <a:pt x="2163" y="474"/>
                  </a:cubicBezTo>
                  <a:cubicBezTo>
                    <a:pt x="2164" y="421"/>
                    <a:pt x="2169" y="422"/>
                    <a:pt x="2167" y="416"/>
                  </a:cubicBezTo>
                  <a:cubicBezTo>
                    <a:pt x="2170" y="395"/>
                    <a:pt x="2167" y="393"/>
                    <a:pt x="2167" y="394"/>
                  </a:cubicBezTo>
                  <a:cubicBezTo>
                    <a:pt x="2176" y="375"/>
                    <a:pt x="2179" y="390"/>
                    <a:pt x="2178" y="407"/>
                  </a:cubicBezTo>
                  <a:cubicBezTo>
                    <a:pt x="2180" y="484"/>
                    <a:pt x="2182" y="494"/>
                    <a:pt x="2178" y="498"/>
                  </a:cubicBezTo>
                  <a:cubicBezTo>
                    <a:pt x="2181" y="536"/>
                    <a:pt x="2178" y="556"/>
                    <a:pt x="2182" y="568"/>
                  </a:cubicBezTo>
                  <a:cubicBezTo>
                    <a:pt x="2180" y="639"/>
                    <a:pt x="2174" y="653"/>
                    <a:pt x="2176" y="673"/>
                  </a:cubicBezTo>
                  <a:cubicBezTo>
                    <a:pt x="2173" y="708"/>
                    <a:pt x="2179" y="696"/>
                    <a:pt x="2178" y="677"/>
                  </a:cubicBezTo>
                  <a:cubicBezTo>
                    <a:pt x="2185" y="654"/>
                    <a:pt x="2181" y="646"/>
                    <a:pt x="2182" y="642"/>
                  </a:cubicBezTo>
                  <a:cubicBezTo>
                    <a:pt x="2188" y="565"/>
                    <a:pt x="2189" y="548"/>
                    <a:pt x="2189" y="531"/>
                  </a:cubicBezTo>
                  <a:cubicBezTo>
                    <a:pt x="2189" y="476"/>
                    <a:pt x="2188" y="474"/>
                    <a:pt x="2187" y="472"/>
                  </a:cubicBezTo>
                  <a:cubicBezTo>
                    <a:pt x="2187" y="439"/>
                    <a:pt x="2183" y="438"/>
                    <a:pt x="2185" y="431"/>
                  </a:cubicBezTo>
                  <a:cubicBezTo>
                    <a:pt x="2185" y="410"/>
                    <a:pt x="2184" y="405"/>
                    <a:pt x="2187" y="405"/>
                  </a:cubicBezTo>
                  <a:cubicBezTo>
                    <a:pt x="2190" y="420"/>
                    <a:pt x="2193" y="424"/>
                    <a:pt x="2193" y="431"/>
                  </a:cubicBezTo>
                  <a:cubicBezTo>
                    <a:pt x="2201" y="578"/>
                    <a:pt x="2206" y="577"/>
                    <a:pt x="2204" y="584"/>
                  </a:cubicBezTo>
                  <a:cubicBezTo>
                    <a:pt x="2202" y="676"/>
                    <a:pt x="2203" y="682"/>
                    <a:pt x="2202" y="699"/>
                  </a:cubicBezTo>
                  <a:cubicBezTo>
                    <a:pt x="2198" y="726"/>
                    <a:pt x="2202" y="720"/>
                    <a:pt x="2204" y="712"/>
                  </a:cubicBezTo>
                  <a:cubicBezTo>
                    <a:pt x="2211" y="627"/>
                    <a:pt x="2211" y="627"/>
                    <a:pt x="2211" y="627"/>
                  </a:cubicBezTo>
                  <a:cubicBezTo>
                    <a:pt x="2210" y="568"/>
                    <a:pt x="2211" y="566"/>
                    <a:pt x="2208" y="555"/>
                  </a:cubicBezTo>
                  <a:cubicBezTo>
                    <a:pt x="2198" y="402"/>
                    <a:pt x="2196" y="388"/>
                    <a:pt x="2195" y="368"/>
                  </a:cubicBezTo>
                  <a:cubicBezTo>
                    <a:pt x="2195" y="317"/>
                    <a:pt x="2191" y="312"/>
                    <a:pt x="2198" y="311"/>
                  </a:cubicBezTo>
                  <a:cubicBezTo>
                    <a:pt x="2209" y="405"/>
                    <a:pt x="2214" y="407"/>
                    <a:pt x="2213" y="416"/>
                  </a:cubicBezTo>
                  <a:cubicBezTo>
                    <a:pt x="2224" y="566"/>
                    <a:pt x="2224" y="585"/>
                    <a:pt x="2224" y="601"/>
                  </a:cubicBezTo>
                  <a:cubicBezTo>
                    <a:pt x="2221" y="620"/>
                    <a:pt x="2224" y="621"/>
                    <a:pt x="2224" y="621"/>
                  </a:cubicBezTo>
                  <a:cubicBezTo>
                    <a:pt x="2222" y="654"/>
                    <a:pt x="2227" y="654"/>
                    <a:pt x="2226" y="647"/>
                  </a:cubicBezTo>
                  <a:cubicBezTo>
                    <a:pt x="2226" y="608"/>
                    <a:pt x="2235" y="602"/>
                    <a:pt x="2228" y="599"/>
                  </a:cubicBezTo>
                  <a:cubicBezTo>
                    <a:pt x="2216" y="397"/>
                    <a:pt x="2219" y="390"/>
                    <a:pt x="2217" y="385"/>
                  </a:cubicBezTo>
                  <a:cubicBezTo>
                    <a:pt x="2206" y="298"/>
                    <a:pt x="2206" y="298"/>
                    <a:pt x="2206" y="298"/>
                  </a:cubicBezTo>
                  <a:cubicBezTo>
                    <a:pt x="2209" y="233"/>
                    <a:pt x="2210" y="229"/>
                    <a:pt x="2213" y="226"/>
                  </a:cubicBezTo>
                  <a:cubicBezTo>
                    <a:pt x="2221" y="273"/>
                    <a:pt x="2220" y="280"/>
                    <a:pt x="2224" y="283"/>
                  </a:cubicBezTo>
                  <a:cubicBezTo>
                    <a:pt x="2231" y="331"/>
                    <a:pt x="2238" y="346"/>
                    <a:pt x="2241" y="365"/>
                  </a:cubicBezTo>
                  <a:cubicBezTo>
                    <a:pt x="2260" y="435"/>
                    <a:pt x="2256" y="445"/>
                    <a:pt x="2261" y="446"/>
                  </a:cubicBezTo>
                  <a:cubicBezTo>
                    <a:pt x="2270" y="590"/>
                    <a:pt x="2270" y="590"/>
                    <a:pt x="2270" y="590"/>
                  </a:cubicBezTo>
                  <a:cubicBezTo>
                    <a:pt x="2270" y="618"/>
                    <a:pt x="2273" y="615"/>
                    <a:pt x="2274" y="610"/>
                  </a:cubicBezTo>
                  <a:cubicBezTo>
                    <a:pt x="2274" y="557"/>
                    <a:pt x="2273" y="554"/>
                    <a:pt x="2274" y="549"/>
                  </a:cubicBezTo>
                  <a:cubicBezTo>
                    <a:pt x="2268" y="469"/>
                    <a:pt x="2271" y="456"/>
                    <a:pt x="2267" y="448"/>
                  </a:cubicBezTo>
                  <a:cubicBezTo>
                    <a:pt x="2258" y="404"/>
                    <a:pt x="2259" y="397"/>
                    <a:pt x="2259" y="392"/>
                  </a:cubicBezTo>
                  <a:cubicBezTo>
                    <a:pt x="2248" y="345"/>
                    <a:pt x="2241" y="330"/>
                    <a:pt x="2239" y="309"/>
                  </a:cubicBezTo>
                  <a:cubicBezTo>
                    <a:pt x="2222" y="224"/>
                    <a:pt x="2222" y="224"/>
                    <a:pt x="2222" y="224"/>
                  </a:cubicBezTo>
                  <a:cubicBezTo>
                    <a:pt x="2251" y="334"/>
                    <a:pt x="2261" y="357"/>
                    <a:pt x="2267" y="383"/>
                  </a:cubicBezTo>
                  <a:cubicBezTo>
                    <a:pt x="2291" y="481"/>
                    <a:pt x="2283" y="496"/>
                    <a:pt x="2289" y="496"/>
                  </a:cubicBezTo>
                  <a:cubicBezTo>
                    <a:pt x="2287" y="419"/>
                    <a:pt x="2280" y="404"/>
                    <a:pt x="2278" y="383"/>
                  </a:cubicBezTo>
                  <a:cubicBezTo>
                    <a:pt x="2270" y="353"/>
                    <a:pt x="2266" y="344"/>
                    <a:pt x="2263" y="335"/>
                  </a:cubicBezTo>
                  <a:cubicBezTo>
                    <a:pt x="2256" y="313"/>
                    <a:pt x="2256" y="307"/>
                    <a:pt x="2259" y="307"/>
                  </a:cubicBezTo>
                  <a:cubicBezTo>
                    <a:pt x="2278" y="358"/>
                    <a:pt x="2280" y="360"/>
                    <a:pt x="2283" y="361"/>
                  </a:cubicBezTo>
                  <a:cubicBezTo>
                    <a:pt x="2293" y="392"/>
                    <a:pt x="2296" y="396"/>
                    <a:pt x="2298" y="403"/>
                  </a:cubicBezTo>
                  <a:cubicBezTo>
                    <a:pt x="2325" y="478"/>
                    <a:pt x="2328" y="488"/>
                    <a:pt x="2331" y="498"/>
                  </a:cubicBezTo>
                  <a:cubicBezTo>
                    <a:pt x="2338" y="508"/>
                    <a:pt x="2334" y="491"/>
                    <a:pt x="2331" y="472"/>
                  </a:cubicBezTo>
                  <a:cubicBezTo>
                    <a:pt x="2311" y="413"/>
                    <a:pt x="2307" y="406"/>
                    <a:pt x="2304" y="398"/>
                  </a:cubicBezTo>
                  <a:cubicBezTo>
                    <a:pt x="2290" y="367"/>
                    <a:pt x="2289" y="357"/>
                    <a:pt x="2285" y="350"/>
                  </a:cubicBezTo>
                  <a:cubicBezTo>
                    <a:pt x="2267" y="309"/>
                    <a:pt x="2268" y="300"/>
                    <a:pt x="2263" y="298"/>
                  </a:cubicBezTo>
                  <a:cubicBezTo>
                    <a:pt x="2256" y="266"/>
                    <a:pt x="2251" y="256"/>
                    <a:pt x="2248" y="243"/>
                  </a:cubicBezTo>
                  <a:cubicBezTo>
                    <a:pt x="2239" y="223"/>
                    <a:pt x="2242" y="212"/>
                    <a:pt x="2237" y="208"/>
                  </a:cubicBezTo>
                  <a:cubicBezTo>
                    <a:pt x="2234" y="166"/>
                    <a:pt x="2230" y="158"/>
                    <a:pt x="2235" y="158"/>
                  </a:cubicBezTo>
                  <a:cubicBezTo>
                    <a:pt x="2239" y="170"/>
                    <a:pt x="2243" y="172"/>
                    <a:pt x="2241" y="180"/>
                  </a:cubicBezTo>
                  <a:cubicBezTo>
                    <a:pt x="2249" y="202"/>
                    <a:pt x="2251" y="207"/>
                    <a:pt x="2252" y="213"/>
                  </a:cubicBezTo>
                  <a:cubicBezTo>
                    <a:pt x="2275" y="265"/>
                    <a:pt x="2275" y="274"/>
                    <a:pt x="2280" y="276"/>
                  </a:cubicBezTo>
                  <a:cubicBezTo>
                    <a:pt x="2308" y="328"/>
                    <a:pt x="2303" y="329"/>
                    <a:pt x="2309" y="335"/>
                  </a:cubicBezTo>
                  <a:cubicBezTo>
                    <a:pt x="2332" y="387"/>
                    <a:pt x="2333" y="394"/>
                    <a:pt x="2335" y="400"/>
                  </a:cubicBezTo>
                  <a:cubicBezTo>
                    <a:pt x="2347" y="416"/>
                    <a:pt x="2340" y="405"/>
                    <a:pt x="2337" y="389"/>
                  </a:cubicBezTo>
                  <a:cubicBezTo>
                    <a:pt x="2316" y="338"/>
                    <a:pt x="2316" y="332"/>
                    <a:pt x="2313" y="331"/>
                  </a:cubicBezTo>
                  <a:cubicBezTo>
                    <a:pt x="2290" y="282"/>
                    <a:pt x="2286" y="276"/>
                    <a:pt x="2285" y="267"/>
                  </a:cubicBezTo>
                  <a:cubicBezTo>
                    <a:pt x="2250" y="182"/>
                    <a:pt x="2253" y="175"/>
                    <a:pt x="2250" y="174"/>
                  </a:cubicBezTo>
                  <a:cubicBezTo>
                    <a:pt x="2239" y="89"/>
                    <a:pt x="2239" y="89"/>
                    <a:pt x="2239" y="89"/>
                  </a:cubicBezTo>
                  <a:cubicBezTo>
                    <a:pt x="2242" y="83"/>
                    <a:pt x="2245" y="92"/>
                    <a:pt x="2248" y="102"/>
                  </a:cubicBezTo>
                  <a:cubicBezTo>
                    <a:pt x="2260" y="158"/>
                    <a:pt x="2256" y="162"/>
                    <a:pt x="2259" y="169"/>
                  </a:cubicBezTo>
                  <a:cubicBezTo>
                    <a:pt x="2276" y="216"/>
                    <a:pt x="2279" y="222"/>
                    <a:pt x="2283" y="228"/>
                  </a:cubicBezTo>
                  <a:cubicBezTo>
                    <a:pt x="2307" y="276"/>
                    <a:pt x="2309" y="280"/>
                    <a:pt x="2311" y="283"/>
                  </a:cubicBezTo>
                  <a:cubicBezTo>
                    <a:pt x="2328" y="325"/>
                    <a:pt x="2338" y="319"/>
                    <a:pt x="2335" y="326"/>
                  </a:cubicBezTo>
                  <a:cubicBezTo>
                    <a:pt x="2367" y="382"/>
                    <a:pt x="2372" y="395"/>
                    <a:pt x="2379" y="407"/>
                  </a:cubicBezTo>
                  <a:cubicBezTo>
                    <a:pt x="2390" y="433"/>
                    <a:pt x="2389" y="444"/>
                    <a:pt x="2396" y="446"/>
                  </a:cubicBezTo>
                  <a:cubicBezTo>
                    <a:pt x="2383" y="398"/>
                    <a:pt x="2378" y="394"/>
                    <a:pt x="2376" y="387"/>
                  </a:cubicBezTo>
                  <a:cubicBezTo>
                    <a:pt x="2366" y="361"/>
                    <a:pt x="2362" y="356"/>
                    <a:pt x="2359" y="350"/>
                  </a:cubicBezTo>
                  <a:cubicBezTo>
                    <a:pt x="2339" y="309"/>
                    <a:pt x="2332" y="306"/>
                    <a:pt x="2331" y="298"/>
                  </a:cubicBezTo>
                  <a:cubicBezTo>
                    <a:pt x="2307" y="252"/>
                    <a:pt x="2301" y="254"/>
                    <a:pt x="2302" y="248"/>
                  </a:cubicBezTo>
                  <a:cubicBezTo>
                    <a:pt x="2283" y="204"/>
                    <a:pt x="2278" y="200"/>
                    <a:pt x="2278" y="191"/>
                  </a:cubicBezTo>
                  <a:cubicBezTo>
                    <a:pt x="2267" y="166"/>
                    <a:pt x="2267" y="157"/>
                    <a:pt x="2263" y="152"/>
                  </a:cubicBezTo>
                  <a:cubicBezTo>
                    <a:pt x="2251" y="76"/>
                    <a:pt x="2255" y="67"/>
                    <a:pt x="2250" y="67"/>
                  </a:cubicBezTo>
                  <a:cubicBezTo>
                    <a:pt x="2257" y="67"/>
                    <a:pt x="2254" y="69"/>
                    <a:pt x="2254" y="69"/>
                  </a:cubicBezTo>
                  <a:cubicBezTo>
                    <a:pt x="2268" y="115"/>
                    <a:pt x="2274" y="129"/>
                    <a:pt x="2276" y="147"/>
                  </a:cubicBezTo>
                  <a:cubicBezTo>
                    <a:pt x="2288" y="177"/>
                    <a:pt x="2296" y="180"/>
                    <a:pt x="2296" y="191"/>
                  </a:cubicBezTo>
                  <a:cubicBezTo>
                    <a:pt x="2319" y="237"/>
                    <a:pt x="2320" y="240"/>
                    <a:pt x="2320" y="246"/>
                  </a:cubicBezTo>
                  <a:cubicBezTo>
                    <a:pt x="2346" y="278"/>
                    <a:pt x="2348" y="286"/>
                    <a:pt x="2352" y="291"/>
                  </a:cubicBezTo>
                  <a:cubicBezTo>
                    <a:pt x="2366" y="302"/>
                    <a:pt x="2361" y="300"/>
                    <a:pt x="2359" y="294"/>
                  </a:cubicBezTo>
                  <a:cubicBezTo>
                    <a:pt x="2344" y="265"/>
                    <a:pt x="2334" y="258"/>
                    <a:pt x="2331" y="243"/>
                  </a:cubicBezTo>
                  <a:cubicBezTo>
                    <a:pt x="2314" y="218"/>
                    <a:pt x="2317" y="211"/>
                    <a:pt x="2313" y="211"/>
                  </a:cubicBezTo>
                  <a:cubicBezTo>
                    <a:pt x="2288" y="150"/>
                    <a:pt x="2278" y="125"/>
                    <a:pt x="2274" y="95"/>
                  </a:cubicBezTo>
                  <a:cubicBezTo>
                    <a:pt x="2262" y="50"/>
                    <a:pt x="2253" y="44"/>
                    <a:pt x="2259" y="38"/>
                  </a:cubicBezTo>
                  <a:cubicBezTo>
                    <a:pt x="2274" y="70"/>
                    <a:pt x="2276" y="86"/>
                    <a:pt x="2280" y="99"/>
                  </a:cubicBezTo>
                  <a:cubicBezTo>
                    <a:pt x="2305" y="148"/>
                    <a:pt x="2303" y="167"/>
                    <a:pt x="2313" y="176"/>
                  </a:cubicBezTo>
                  <a:cubicBezTo>
                    <a:pt x="2338" y="219"/>
                    <a:pt x="2340" y="227"/>
                    <a:pt x="2344" y="235"/>
                  </a:cubicBezTo>
                  <a:cubicBezTo>
                    <a:pt x="2359" y="266"/>
                    <a:pt x="2368" y="271"/>
                    <a:pt x="2370" y="283"/>
                  </a:cubicBezTo>
                  <a:cubicBezTo>
                    <a:pt x="2380" y="300"/>
                    <a:pt x="2380" y="307"/>
                    <a:pt x="2385" y="309"/>
                  </a:cubicBezTo>
                  <a:cubicBezTo>
                    <a:pt x="2400" y="342"/>
                    <a:pt x="2399" y="349"/>
                    <a:pt x="2405" y="350"/>
                  </a:cubicBezTo>
                  <a:cubicBezTo>
                    <a:pt x="2393" y="318"/>
                    <a:pt x="2393" y="308"/>
                    <a:pt x="2387" y="304"/>
                  </a:cubicBezTo>
                  <a:cubicBezTo>
                    <a:pt x="2374" y="271"/>
                    <a:pt x="2365" y="260"/>
                    <a:pt x="2361" y="246"/>
                  </a:cubicBezTo>
                  <a:cubicBezTo>
                    <a:pt x="2339" y="201"/>
                    <a:pt x="2331" y="200"/>
                    <a:pt x="2331" y="191"/>
                  </a:cubicBezTo>
                  <a:cubicBezTo>
                    <a:pt x="2314" y="161"/>
                    <a:pt x="2314" y="156"/>
                    <a:pt x="2311" y="154"/>
                  </a:cubicBezTo>
                  <a:cubicBezTo>
                    <a:pt x="2283" y="77"/>
                    <a:pt x="2279" y="62"/>
                    <a:pt x="2272" y="49"/>
                  </a:cubicBezTo>
                  <a:cubicBezTo>
                    <a:pt x="2263" y="8"/>
                    <a:pt x="2262" y="4"/>
                    <a:pt x="2261" y="0"/>
                  </a:cubicBezTo>
                  <a:cubicBezTo>
                    <a:pt x="2237" y="26"/>
                    <a:pt x="2228" y="31"/>
                    <a:pt x="2230" y="36"/>
                  </a:cubicBezTo>
                  <a:cubicBezTo>
                    <a:pt x="2215" y="56"/>
                    <a:pt x="2214" y="58"/>
                    <a:pt x="2213" y="60"/>
                  </a:cubicBezTo>
                  <a:cubicBezTo>
                    <a:pt x="2198" y="81"/>
                    <a:pt x="2200" y="87"/>
                    <a:pt x="2198" y="89"/>
                  </a:cubicBezTo>
                  <a:cubicBezTo>
                    <a:pt x="2171" y="128"/>
                    <a:pt x="2162" y="138"/>
                    <a:pt x="2154" y="150"/>
                  </a:cubicBezTo>
                  <a:cubicBezTo>
                    <a:pt x="2136" y="169"/>
                    <a:pt x="2134" y="170"/>
                    <a:pt x="2134" y="174"/>
                  </a:cubicBezTo>
                  <a:cubicBezTo>
                    <a:pt x="2115" y="188"/>
                    <a:pt x="2117" y="195"/>
                    <a:pt x="2110" y="193"/>
                  </a:cubicBezTo>
                  <a:cubicBezTo>
                    <a:pt x="2094" y="217"/>
                    <a:pt x="2084" y="217"/>
                    <a:pt x="2082" y="224"/>
                  </a:cubicBezTo>
                  <a:cubicBezTo>
                    <a:pt x="2041" y="255"/>
                    <a:pt x="2044" y="266"/>
                    <a:pt x="2036" y="265"/>
                  </a:cubicBezTo>
                  <a:cubicBezTo>
                    <a:pt x="2014" y="293"/>
                    <a:pt x="2007" y="294"/>
                    <a:pt x="2004" y="298"/>
                  </a:cubicBezTo>
                  <a:cubicBezTo>
                    <a:pt x="1966" y="340"/>
                    <a:pt x="1961" y="350"/>
                    <a:pt x="1953" y="357"/>
                  </a:cubicBezTo>
                  <a:cubicBezTo>
                    <a:pt x="1931" y="393"/>
                    <a:pt x="1929" y="394"/>
                    <a:pt x="1929" y="398"/>
                  </a:cubicBezTo>
                  <a:cubicBezTo>
                    <a:pt x="1915" y="411"/>
                    <a:pt x="1919" y="423"/>
                    <a:pt x="1914" y="427"/>
                  </a:cubicBezTo>
                  <a:cubicBezTo>
                    <a:pt x="1891" y="465"/>
                    <a:pt x="1885" y="467"/>
                    <a:pt x="1884" y="474"/>
                  </a:cubicBezTo>
                  <a:cubicBezTo>
                    <a:pt x="1863" y="515"/>
                    <a:pt x="1863" y="524"/>
                    <a:pt x="1862" y="531"/>
                  </a:cubicBezTo>
                  <a:close/>
                  <a:moveTo>
                    <a:pt x="2182" y="235"/>
                  </a:moveTo>
                  <a:cubicBezTo>
                    <a:pt x="2179" y="238"/>
                    <a:pt x="2176" y="243"/>
                    <a:pt x="2174" y="248"/>
                  </a:cubicBezTo>
                  <a:cubicBezTo>
                    <a:pt x="2167" y="244"/>
                    <a:pt x="2178" y="240"/>
                    <a:pt x="2178" y="235"/>
                  </a:cubicBezTo>
                  <a:cubicBezTo>
                    <a:pt x="2182" y="231"/>
                    <a:pt x="2183" y="225"/>
                    <a:pt x="2187" y="222"/>
                  </a:cubicBezTo>
                  <a:cubicBezTo>
                    <a:pt x="2193" y="225"/>
                    <a:pt x="2182" y="230"/>
                    <a:pt x="2182" y="235"/>
                  </a:cubicBezTo>
                  <a:close/>
                  <a:moveTo>
                    <a:pt x="2187" y="357"/>
                  </a:moveTo>
                  <a:cubicBezTo>
                    <a:pt x="2185" y="361"/>
                    <a:pt x="2184" y="355"/>
                    <a:pt x="2185" y="352"/>
                  </a:cubicBezTo>
                  <a:cubicBezTo>
                    <a:pt x="2186" y="348"/>
                    <a:pt x="2187" y="354"/>
                    <a:pt x="2187" y="357"/>
                  </a:cubicBezTo>
                  <a:close/>
                  <a:moveTo>
                    <a:pt x="2219" y="145"/>
                  </a:moveTo>
                  <a:cubicBezTo>
                    <a:pt x="2214" y="140"/>
                    <a:pt x="2220" y="127"/>
                    <a:pt x="2222" y="121"/>
                  </a:cubicBezTo>
                  <a:cubicBezTo>
                    <a:pt x="2226" y="126"/>
                    <a:pt x="2217" y="135"/>
                    <a:pt x="2219" y="145"/>
                  </a:cubicBezTo>
                  <a:close/>
                  <a:moveTo>
                    <a:pt x="2224" y="178"/>
                  </a:moveTo>
                  <a:cubicBezTo>
                    <a:pt x="2215" y="176"/>
                    <a:pt x="2223" y="170"/>
                    <a:pt x="2222" y="163"/>
                  </a:cubicBezTo>
                  <a:cubicBezTo>
                    <a:pt x="2226" y="164"/>
                    <a:pt x="2222" y="173"/>
                    <a:pt x="2224" y="178"/>
                  </a:cubicBezTo>
                  <a:close/>
                  <a:moveTo>
                    <a:pt x="2224" y="108"/>
                  </a:moveTo>
                  <a:cubicBezTo>
                    <a:pt x="2214" y="104"/>
                    <a:pt x="2228" y="98"/>
                    <a:pt x="2226" y="89"/>
                  </a:cubicBezTo>
                  <a:cubicBezTo>
                    <a:pt x="2234" y="95"/>
                    <a:pt x="2220" y="99"/>
                    <a:pt x="2224" y="108"/>
                  </a:cubicBezTo>
                  <a:close/>
                  <a:moveTo>
                    <a:pt x="1936" y="394"/>
                  </a:moveTo>
                  <a:cubicBezTo>
                    <a:pt x="1942" y="395"/>
                    <a:pt x="1938" y="386"/>
                    <a:pt x="1942" y="385"/>
                  </a:cubicBezTo>
                  <a:cubicBezTo>
                    <a:pt x="1960" y="361"/>
                    <a:pt x="1960" y="359"/>
                    <a:pt x="1962" y="359"/>
                  </a:cubicBezTo>
                  <a:cubicBezTo>
                    <a:pt x="1986" y="332"/>
                    <a:pt x="1983" y="324"/>
                    <a:pt x="1990" y="326"/>
                  </a:cubicBezTo>
                  <a:cubicBezTo>
                    <a:pt x="2018" y="297"/>
                    <a:pt x="2025" y="294"/>
                    <a:pt x="2028" y="287"/>
                  </a:cubicBezTo>
                  <a:cubicBezTo>
                    <a:pt x="2057" y="259"/>
                    <a:pt x="2065" y="253"/>
                    <a:pt x="2069" y="243"/>
                  </a:cubicBezTo>
                  <a:cubicBezTo>
                    <a:pt x="2089" y="229"/>
                    <a:pt x="2091" y="223"/>
                    <a:pt x="2095" y="219"/>
                  </a:cubicBezTo>
                  <a:cubicBezTo>
                    <a:pt x="2122" y="195"/>
                    <a:pt x="2125" y="194"/>
                    <a:pt x="2128" y="191"/>
                  </a:cubicBezTo>
                  <a:cubicBezTo>
                    <a:pt x="2158" y="150"/>
                    <a:pt x="2172" y="150"/>
                    <a:pt x="2171" y="137"/>
                  </a:cubicBezTo>
                  <a:cubicBezTo>
                    <a:pt x="2214" y="85"/>
                    <a:pt x="2219" y="63"/>
                    <a:pt x="2232" y="49"/>
                  </a:cubicBezTo>
                  <a:cubicBezTo>
                    <a:pt x="2223" y="76"/>
                    <a:pt x="2223" y="85"/>
                    <a:pt x="2217" y="86"/>
                  </a:cubicBezTo>
                  <a:cubicBezTo>
                    <a:pt x="2188" y="142"/>
                    <a:pt x="2188" y="148"/>
                    <a:pt x="2185" y="150"/>
                  </a:cubicBezTo>
                  <a:cubicBezTo>
                    <a:pt x="2156" y="180"/>
                    <a:pt x="2157" y="192"/>
                    <a:pt x="2150" y="195"/>
                  </a:cubicBezTo>
                  <a:cubicBezTo>
                    <a:pt x="2129" y="217"/>
                    <a:pt x="2128" y="226"/>
                    <a:pt x="2119" y="228"/>
                  </a:cubicBezTo>
                  <a:cubicBezTo>
                    <a:pt x="2083" y="268"/>
                    <a:pt x="2080" y="275"/>
                    <a:pt x="2073" y="278"/>
                  </a:cubicBezTo>
                  <a:cubicBezTo>
                    <a:pt x="2055" y="295"/>
                    <a:pt x="2054" y="297"/>
                    <a:pt x="2052" y="298"/>
                  </a:cubicBezTo>
                  <a:cubicBezTo>
                    <a:pt x="2027" y="319"/>
                    <a:pt x="2016" y="328"/>
                    <a:pt x="2004" y="337"/>
                  </a:cubicBezTo>
                  <a:cubicBezTo>
                    <a:pt x="1958" y="377"/>
                    <a:pt x="1956" y="381"/>
                    <a:pt x="1953" y="383"/>
                  </a:cubicBezTo>
                  <a:cubicBezTo>
                    <a:pt x="1937" y="401"/>
                    <a:pt x="1934" y="402"/>
                    <a:pt x="1934" y="405"/>
                  </a:cubicBezTo>
                  <a:close/>
                  <a:moveTo>
                    <a:pt x="26" y="1668"/>
                  </a:moveTo>
                  <a:cubicBezTo>
                    <a:pt x="28" y="1662"/>
                    <a:pt x="33" y="1659"/>
                    <a:pt x="33" y="1652"/>
                  </a:cubicBezTo>
                  <a:cubicBezTo>
                    <a:pt x="46" y="1613"/>
                    <a:pt x="53" y="1613"/>
                    <a:pt x="52" y="1605"/>
                  </a:cubicBezTo>
                  <a:cubicBezTo>
                    <a:pt x="74" y="1552"/>
                    <a:pt x="74" y="1545"/>
                    <a:pt x="76" y="1540"/>
                  </a:cubicBezTo>
                  <a:cubicBezTo>
                    <a:pt x="83" y="1465"/>
                    <a:pt x="85" y="1463"/>
                    <a:pt x="85" y="1447"/>
                  </a:cubicBezTo>
                  <a:cubicBezTo>
                    <a:pt x="81" y="1401"/>
                    <a:pt x="79" y="1389"/>
                    <a:pt x="78" y="1378"/>
                  </a:cubicBezTo>
                  <a:cubicBezTo>
                    <a:pt x="68" y="1370"/>
                    <a:pt x="74" y="1384"/>
                    <a:pt x="77" y="1402"/>
                  </a:cubicBezTo>
                  <a:cubicBezTo>
                    <a:pt x="81" y="1490"/>
                    <a:pt x="72" y="1495"/>
                    <a:pt x="76" y="1505"/>
                  </a:cubicBezTo>
                  <a:cubicBezTo>
                    <a:pt x="71" y="1530"/>
                    <a:pt x="71" y="1533"/>
                    <a:pt x="69" y="1536"/>
                  </a:cubicBezTo>
                  <a:cubicBezTo>
                    <a:pt x="53" y="1576"/>
                    <a:pt x="50" y="1591"/>
                    <a:pt x="45" y="1603"/>
                  </a:cubicBezTo>
                  <a:cubicBezTo>
                    <a:pt x="26" y="1644"/>
                    <a:pt x="25" y="1651"/>
                    <a:pt x="23" y="1657"/>
                  </a:cubicBezTo>
                  <a:cubicBezTo>
                    <a:pt x="6" y="1698"/>
                    <a:pt x="5" y="1701"/>
                    <a:pt x="2" y="1702"/>
                  </a:cubicBezTo>
                  <a:cubicBezTo>
                    <a:pt x="6" y="1719"/>
                    <a:pt x="13" y="1701"/>
                    <a:pt x="20" y="1684"/>
                  </a:cubicBezTo>
                  <a:close/>
                  <a:moveTo>
                    <a:pt x="23" y="1719"/>
                  </a:moveTo>
                  <a:cubicBezTo>
                    <a:pt x="24" y="1711"/>
                    <a:pt x="28" y="1707"/>
                    <a:pt x="28" y="1698"/>
                  </a:cubicBezTo>
                  <a:cubicBezTo>
                    <a:pt x="45" y="1672"/>
                    <a:pt x="49" y="1664"/>
                    <a:pt x="51" y="1655"/>
                  </a:cubicBezTo>
                  <a:cubicBezTo>
                    <a:pt x="75" y="1621"/>
                    <a:pt x="74" y="1616"/>
                    <a:pt x="74" y="1610"/>
                  </a:cubicBezTo>
                  <a:cubicBezTo>
                    <a:pt x="99" y="1561"/>
                    <a:pt x="96" y="1552"/>
                    <a:pt x="101" y="1551"/>
                  </a:cubicBezTo>
                  <a:cubicBezTo>
                    <a:pt x="113" y="1524"/>
                    <a:pt x="109" y="1515"/>
                    <a:pt x="113" y="1513"/>
                  </a:cubicBezTo>
                  <a:cubicBezTo>
                    <a:pt x="114" y="1449"/>
                    <a:pt x="109" y="1450"/>
                    <a:pt x="111" y="1443"/>
                  </a:cubicBezTo>
                  <a:cubicBezTo>
                    <a:pt x="103" y="1515"/>
                    <a:pt x="103" y="1522"/>
                    <a:pt x="99" y="1525"/>
                  </a:cubicBezTo>
                  <a:cubicBezTo>
                    <a:pt x="88" y="1563"/>
                    <a:pt x="85" y="1567"/>
                    <a:pt x="82" y="1572"/>
                  </a:cubicBezTo>
                  <a:cubicBezTo>
                    <a:pt x="73" y="1591"/>
                    <a:pt x="77" y="1601"/>
                    <a:pt x="69" y="1602"/>
                  </a:cubicBezTo>
                  <a:cubicBezTo>
                    <a:pt x="37" y="1672"/>
                    <a:pt x="28" y="1678"/>
                    <a:pt x="25" y="1690"/>
                  </a:cubicBezTo>
                  <a:cubicBezTo>
                    <a:pt x="1" y="1736"/>
                    <a:pt x="2" y="1742"/>
                    <a:pt x="0" y="1745"/>
                  </a:cubicBezTo>
                  <a:cubicBezTo>
                    <a:pt x="16" y="1729"/>
                    <a:pt x="21" y="1725"/>
                    <a:pt x="23" y="1719"/>
                  </a:cubicBezTo>
                  <a:close/>
                  <a:moveTo>
                    <a:pt x="19" y="1542"/>
                  </a:moveTo>
                  <a:cubicBezTo>
                    <a:pt x="17" y="1531"/>
                    <a:pt x="26" y="1530"/>
                    <a:pt x="24" y="1520"/>
                  </a:cubicBezTo>
                  <a:cubicBezTo>
                    <a:pt x="30" y="1515"/>
                    <a:pt x="27" y="1504"/>
                    <a:pt x="31" y="1499"/>
                  </a:cubicBezTo>
                  <a:cubicBezTo>
                    <a:pt x="34" y="1484"/>
                    <a:pt x="42" y="1473"/>
                    <a:pt x="44" y="1457"/>
                  </a:cubicBezTo>
                  <a:cubicBezTo>
                    <a:pt x="50" y="1453"/>
                    <a:pt x="46" y="1441"/>
                    <a:pt x="51" y="1437"/>
                  </a:cubicBezTo>
                  <a:cubicBezTo>
                    <a:pt x="50" y="1426"/>
                    <a:pt x="53" y="1419"/>
                    <a:pt x="54" y="1410"/>
                  </a:cubicBezTo>
                  <a:cubicBezTo>
                    <a:pt x="53" y="1396"/>
                    <a:pt x="52" y="1381"/>
                    <a:pt x="51" y="1367"/>
                  </a:cubicBezTo>
                  <a:cubicBezTo>
                    <a:pt x="47" y="1366"/>
                    <a:pt x="50" y="1357"/>
                    <a:pt x="45" y="1356"/>
                  </a:cubicBezTo>
                  <a:cubicBezTo>
                    <a:pt x="49" y="1377"/>
                    <a:pt x="45" y="1393"/>
                    <a:pt x="47" y="1413"/>
                  </a:cubicBezTo>
                  <a:cubicBezTo>
                    <a:pt x="46" y="1426"/>
                    <a:pt x="40" y="1435"/>
                    <a:pt x="41" y="1451"/>
                  </a:cubicBezTo>
                  <a:cubicBezTo>
                    <a:pt x="36" y="1454"/>
                    <a:pt x="38" y="1463"/>
                    <a:pt x="33" y="1466"/>
                  </a:cubicBezTo>
                  <a:cubicBezTo>
                    <a:pt x="36" y="1477"/>
                    <a:pt x="26" y="1477"/>
                    <a:pt x="28" y="1486"/>
                  </a:cubicBezTo>
                  <a:cubicBezTo>
                    <a:pt x="24" y="1490"/>
                    <a:pt x="26" y="1499"/>
                    <a:pt x="21" y="1502"/>
                  </a:cubicBezTo>
                  <a:cubicBezTo>
                    <a:pt x="21" y="1511"/>
                    <a:pt x="18" y="1516"/>
                    <a:pt x="16" y="1522"/>
                  </a:cubicBezTo>
                  <a:cubicBezTo>
                    <a:pt x="10" y="1533"/>
                    <a:pt x="9" y="1548"/>
                    <a:pt x="3" y="1558"/>
                  </a:cubicBezTo>
                  <a:cubicBezTo>
                    <a:pt x="2" y="1561"/>
                    <a:pt x="1" y="1564"/>
                    <a:pt x="0" y="1566"/>
                  </a:cubicBezTo>
                  <a:cubicBezTo>
                    <a:pt x="0" y="1587"/>
                    <a:pt x="0" y="1587"/>
                    <a:pt x="0" y="1587"/>
                  </a:cubicBezTo>
                  <a:cubicBezTo>
                    <a:pt x="1" y="1585"/>
                    <a:pt x="1" y="1582"/>
                    <a:pt x="2" y="1580"/>
                  </a:cubicBezTo>
                  <a:cubicBezTo>
                    <a:pt x="10" y="1569"/>
                    <a:pt x="11" y="1552"/>
                    <a:pt x="19" y="1542"/>
                  </a:cubicBezTo>
                  <a:close/>
                  <a:moveTo>
                    <a:pt x="14" y="1619"/>
                  </a:moveTo>
                  <a:cubicBezTo>
                    <a:pt x="16" y="1615"/>
                    <a:pt x="18" y="1610"/>
                    <a:pt x="19" y="1605"/>
                  </a:cubicBezTo>
                  <a:cubicBezTo>
                    <a:pt x="18" y="1597"/>
                    <a:pt x="25" y="1597"/>
                    <a:pt x="25" y="1589"/>
                  </a:cubicBezTo>
                  <a:cubicBezTo>
                    <a:pt x="30" y="1580"/>
                    <a:pt x="34" y="1571"/>
                    <a:pt x="40" y="1562"/>
                  </a:cubicBezTo>
                  <a:cubicBezTo>
                    <a:pt x="41" y="1544"/>
                    <a:pt x="46" y="1529"/>
                    <a:pt x="52" y="1515"/>
                  </a:cubicBezTo>
                  <a:cubicBezTo>
                    <a:pt x="55" y="1508"/>
                    <a:pt x="56" y="1499"/>
                    <a:pt x="59" y="1493"/>
                  </a:cubicBezTo>
                  <a:cubicBezTo>
                    <a:pt x="54" y="1493"/>
                    <a:pt x="61" y="1487"/>
                    <a:pt x="61" y="1484"/>
                  </a:cubicBezTo>
                  <a:cubicBezTo>
                    <a:pt x="62" y="1480"/>
                    <a:pt x="61" y="1475"/>
                    <a:pt x="65" y="1473"/>
                  </a:cubicBezTo>
                  <a:cubicBezTo>
                    <a:pt x="65" y="1470"/>
                    <a:pt x="61" y="1462"/>
                    <a:pt x="66" y="1462"/>
                  </a:cubicBezTo>
                  <a:cubicBezTo>
                    <a:pt x="67" y="1459"/>
                    <a:pt x="63" y="1451"/>
                    <a:pt x="67" y="1451"/>
                  </a:cubicBezTo>
                  <a:cubicBezTo>
                    <a:pt x="68" y="1448"/>
                    <a:pt x="64" y="1440"/>
                    <a:pt x="69" y="1440"/>
                  </a:cubicBezTo>
                  <a:cubicBezTo>
                    <a:pt x="70" y="1436"/>
                    <a:pt x="65" y="1427"/>
                    <a:pt x="70" y="1427"/>
                  </a:cubicBezTo>
                  <a:cubicBezTo>
                    <a:pt x="68" y="1417"/>
                    <a:pt x="73" y="1413"/>
                    <a:pt x="71" y="1403"/>
                  </a:cubicBezTo>
                  <a:cubicBezTo>
                    <a:pt x="71" y="1394"/>
                    <a:pt x="73" y="1386"/>
                    <a:pt x="67" y="1381"/>
                  </a:cubicBezTo>
                  <a:cubicBezTo>
                    <a:pt x="67" y="1416"/>
                    <a:pt x="63" y="1447"/>
                    <a:pt x="56" y="1476"/>
                  </a:cubicBezTo>
                  <a:cubicBezTo>
                    <a:pt x="53" y="1491"/>
                    <a:pt x="50" y="1506"/>
                    <a:pt x="44" y="1518"/>
                  </a:cubicBezTo>
                  <a:cubicBezTo>
                    <a:pt x="40" y="1532"/>
                    <a:pt x="32" y="1543"/>
                    <a:pt x="31" y="1561"/>
                  </a:cubicBezTo>
                  <a:cubicBezTo>
                    <a:pt x="27" y="1563"/>
                    <a:pt x="27" y="1569"/>
                    <a:pt x="23" y="1572"/>
                  </a:cubicBezTo>
                  <a:cubicBezTo>
                    <a:pt x="23" y="1575"/>
                    <a:pt x="24" y="1580"/>
                    <a:pt x="20" y="1579"/>
                  </a:cubicBezTo>
                  <a:cubicBezTo>
                    <a:pt x="20" y="1582"/>
                    <a:pt x="20" y="1586"/>
                    <a:pt x="16" y="1586"/>
                  </a:cubicBezTo>
                  <a:cubicBezTo>
                    <a:pt x="16" y="1596"/>
                    <a:pt x="10" y="1601"/>
                    <a:pt x="9" y="1610"/>
                  </a:cubicBezTo>
                  <a:cubicBezTo>
                    <a:pt x="4" y="1615"/>
                    <a:pt x="3" y="1623"/>
                    <a:pt x="0" y="1629"/>
                  </a:cubicBezTo>
                  <a:cubicBezTo>
                    <a:pt x="0" y="1650"/>
                    <a:pt x="0" y="1650"/>
                    <a:pt x="0" y="1650"/>
                  </a:cubicBezTo>
                  <a:cubicBezTo>
                    <a:pt x="0" y="1649"/>
                    <a:pt x="0" y="1649"/>
                    <a:pt x="0" y="1648"/>
                  </a:cubicBezTo>
                  <a:cubicBezTo>
                    <a:pt x="6" y="1639"/>
                    <a:pt x="9" y="1628"/>
                    <a:pt x="14" y="1619"/>
                  </a:cubicBezTo>
                  <a:close/>
                  <a:moveTo>
                    <a:pt x="17" y="1487"/>
                  </a:moveTo>
                  <a:cubicBezTo>
                    <a:pt x="19" y="1482"/>
                    <a:pt x="20" y="1476"/>
                    <a:pt x="21" y="1469"/>
                  </a:cubicBezTo>
                  <a:cubicBezTo>
                    <a:pt x="21" y="1465"/>
                    <a:pt x="28" y="1455"/>
                    <a:pt x="22" y="1452"/>
                  </a:cubicBezTo>
                  <a:cubicBezTo>
                    <a:pt x="15" y="1460"/>
                    <a:pt x="20" y="1478"/>
                    <a:pt x="11" y="1483"/>
                  </a:cubicBezTo>
                  <a:cubicBezTo>
                    <a:pt x="11" y="1498"/>
                    <a:pt x="2" y="1503"/>
                    <a:pt x="2" y="1517"/>
                  </a:cubicBezTo>
                  <a:cubicBezTo>
                    <a:pt x="1" y="1517"/>
                    <a:pt x="1" y="1518"/>
                    <a:pt x="0" y="1519"/>
                  </a:cubicBezTo>
                  <a:cubicBezTo>
                    <a:pt x="0" y="1534"/>
                    <a:pt x="0" y="1534"/>
                    <a:pt x="0" y="1534"/>
                  </a:cubicBezTo>
                  <a:cubicBezTo>
                    <a:pt x="2" y="1529"/>
                    <a:pt x="5" y="1524"/>
                    <a:pt x="7" y="1519"/>
                  </a:cubicBezTo>
                  <a:cubicBezTo>
                    <a:pt x="10" y="1508"/>
                    <a:pt x="14" y="1498"/>
                    <a:pt x="17" y="1487"/>
                  </a:cubicBezTo>
                  <a:close/>
                  <a:moveTo>
                    <a:pt x="2304" y="36"/>
                  </a:moveTo>
                  <a:cubicBezTo>
                    <a:pt x="2311" y="38"/>
                    <a:pt x="2309" y="48"/>
                    <a:pt x="2313" y="51"/>
                  </a:cubicBezTo>
                  <a:cubicBezTo>
                    <a:pt x="2337" y="115"/>
                    <a:pt x="2345" y="114"/>
                    <a:pt x="2344" y="123"/>
                  </a:cubicBezTo>
                  <a:cubicBezTo>
                    <a:pt x="2355" y="147"/>
                    <a:pt x="2359" y="152"/>
                    <a:pt x="2361" y="158"/>
                  </a:cubicBezTo>
                  <a:cubicBezTo>
                    <a:pt x="2371" y="182"/>
                    <a:pt x="2374" y="187"/>
                    <a:pt x="2376" y="193"/>
                  </a:cubicBezTo>
                  <a:cubicBezTo>
                    <a:pt x="2400" y="231"/>
                    <a:pt x="2405" y="235"/>
                    <a:pt x="2407" y="241"/>
                  </a:cubicBezTo>
                  <a:cubicBezTo>
                    <a:pt x="2451" y="290"/>
                    <a:pt x="2442" y="289"/>
                    <a:pt x="2442" y="280"/>
                  </a:cubicBezTo>
                  <a:cubicBezTo>
                    <a:pt x="2419" y="242"/>
                    <a:pt x="2413" y="243"/>
                    <a:pt x="2413" y="239"/>
                  </a:cubicBezTo>
                  <a:cubicBezTo>
                    <a:pt x="2398" y="221"/>
                    <a:pt x="2400" y="213"/>
                    <a:pt x="2396" y="213"/>
                  </a:cubicBezTo>
                  <a:cubicBezTo>
                    <a:pt x="2383" y="192"/>
                    <a:pt x="2383" y="183"/>
                    <a:pt x="2379" y="178"/>
                  </a:cubicBezTo>
                  <a:cubicBezTo>
                    <a:pt x="2367" y="146"/>
                    <a:pt x="2361" y="139"/>
                    <a:pt x="2357" y="130"/>
                  </a:cubicBezTo>
                  <a:cubicBezTo>
                    <a:pt x="2336" y="82"/>
                    <a:pt x="2326" y="64"/>
                    <a:pt x="2320" y="43"/>
                  </a:cubicBezTo>
                  <a:cubicBezTo>
                    <a:pt x="2308" y="8"/>
                    <a:pt x="2307" y="4"/>
                    <a:pt x="2305" y="0"/>
                  </a:cubicBezTo>
                  <a:cubicBezTo>
                    <a:pt x="2301" y="22"/>
                    <a:pt x="2306" y="26"/>
                    <a:pt x="2304" y="36"/>
                  </a:cubicBezTo>
                  <a:close/>
                  <a:moveTo>
                    <a:pt x="2324" y="4"/>
                  </a:moveTo>
                  <a:cubicBezTo>
                    <a:pt x="2324" y="9"/>
                    <a:pt x="2325" y="13"/>
                    <a:pt x="2328" y="14"/>
                  </a:cubicBezTo>
                  <a:cubicBezTo>
                    <a:pt x="2353" y="57"/>
                    <a:pt x="2352" y="67"/>
                    <a:pt x="2359" y="71"/>
                  </a:cubicBezTo>
                  <a:cubicBezTo>
                    <a:pt x="2382" y="114"/>
                    <a:pt x="2383" y="123"/>
                    <a:pt x="2387" y="128"/>
                  </a:cubicBezTo>
                  <a:cubicBezTo>
                    <a:pt x="2401" y="152"/>
                    <a:pt x="2404" y="159"/>
                    <a:pt x="2409" y="163"/>
                  </a:cubicBezTo>
                  <a:cubicBezTo>
                    <a:pt x="2431" y="203"/>
                    <a:pt x="2429" y="210"/>
                    <a:pt x="2433" y="211"/>
                  </a:cubicBezTo>
                  <a:cubicBezTo>
                    <a:pt x="2430" y="204"/>
                    <a:pt x="2431" y="199"/>
                    <a:pt x="2431" y="193"/>
                  </a:cubicBezTo>
                  <a:cubicBezTo>
                    <a:pt x="2398" y="141"/>
                    <a:pt x="2401" y="132"/>
                    <a:pt x="2396" y="130"/>
                  </a:cubicBezTo>
                  <a:cubicBezTo>
                    <a:pt x="2374" y="92"/>
                    <a:pt x="2375" y="90"/>
                    <a:pt x="2374" y="89"/>
                  </a:cubicBezTo>
                  <a:cubicBezTo>
                    <a:pt x="2366" y="61"/>
                    <a:pt x="2358" y="63"/>
                    <a:pt x="2359" y="56"/>
                  </a:cubicBezTo>
                  <a:cubicBezTo>
                    <a:pt x="2336" y="15"/>
                    <a:pt x="2343" y="13"/>
                    <a:pt x="2335" y="12"/>
                  </a:cubicBezTo>
                  <a:cubicBezTo>
                    <a:pt x="2320" y="2"/>
                    <a:pt x="2322" y="3"/>
                    <a:pt x="2324" y="4"/>
                  </a:cubicBezTo>
                  <a:close/>
                  <a:moveTo>
                    <a:pt x="2200" y="34"/>
                  </a:moveTo>
                  <a:cubicBezTo>
                    <a:pt x="2193" y="40"/>
                    <a:pt x="2190" y="50"/>
                    <a:pt x="2182" y="56"/>
                  </a:cubicBezTo>
                  <a:cubicBezTo>
                    <a:pt x="2156" y="99"/>
                    <a:pt x="2151" y="112"/>
                    <a:pt x="2141" y="119"/>
                  </a:cubicBezTo>
                  <a:cubicBezTo>
                    <a:pt x="2108" y="156"/>
                    <a:pt x="2111" y="163"/>
                    <a:pt x="2106" y="163"/>
                  </a:cubicBezTo>
                  <a:cubicBezTo>
                    <a:pt x="2092" y="179"/>
                    <a:pt x="2087" y="183"/>
                    <a:pt x="2084" y="189"/>
                  </a:cubicBezTo>
                  <a:cubicBezTo>
                    <a:pt x="2065" y="199"/>
                    <a:pt x="2069" y="208"/>
                    <a:pt x="2062" y="206"/>
                  </a:cubicBezTo>
                  <a:cubicBezTo>
                    <a:pt x="2039" y="224"/>
                    <a:pt x="2044" y="234"/>
                    <a:pt x="2036" y="232"/>
                  </a:cubicBezTo>
                  <a:cubicBezTo>
                    <a:pt x="2012" y="258"/>
                    <a:pt x="2011" y="260"/>
                    <a:pt x="2010" y="261"/>
                  </a:cubicBezTo>
                  <a:cubicBezTo>
                    <a:pt x="1993" y="277"/>
                    <a:pt x="1990" y="284"/>
                    <a:pt x="1986" y="289"/>
                  </a:cubicBezTo>
                  <a:cubicBezTo>
                    <a:pt x="1978" y="303"/>
                    <a:pt x="1981" y="303"/>
                    <a:pt x="1982" y="300"/>
                  </a:cubicBezTo>
                  <a:cubicBezTo>
                    <a:pt x="2017" y="265"/>
                    <a:pt x="2019" y="260"/>
                    <a:pt x="2023" y="256"/>
                  </a:cubicBezTo>
                  <a:cubicBezTo>
                    <a:pt x="2038" y="239"/>
                    <a:pt x="2043" y="237"/>
                    <a:pt x="2047" y="232"/>
                  </a:cubicBezTo>
                  <a:cubicBezTo>
                    <a:pt x="2068" y="214"/>
                    <a:pt x="2075" y="206"/>
                    <a:pt x="2084" y="200"/>
                  </a:cubicBezTo>
                  <a:cubicBezTo>
                    <a:pt x="2132" y="144"/>
                    <a:pt x="2138" y="136"/>
                    <a:pt x="2145" y="130"/>
                  </a:cubicBezTo>
                  <a:cubicBezTo>
                    <a:pt x="2188" y="76"/>
                    <a:pt x="2191" y="65"/>
                    <a:pt x="2195" y="56"/>
                  </a:cubicBezTo>
                  <a:cubicBezTo>
                    <a:pt x="2208" y="35"/>
                    <a:pt x="2209" y="32"/>
                    <a:pt x="2211" y="30"/>
                  </a:cubicBezTo>
                  <a:cubicBezTo>
                    <a:pt x="2226" y="2"/>
                    <a:pt x="2226" y="1"/>
                    <a:pt x="2227" y="0"/>
                  </a:cubicBezTo>
                  <a:cubicBezTo>
                    <a:pt x="2213" y="12"/>
                    <a:pt x="2207" y="13"/>
                    <a:pt x="2206" y="19"/>
                  </a:cubicBezTo>
                  <a:close/>
                  <a:moveTo>
                    <a:pt x="2278" y="25"/>
                  </a:moveTo>
                  <a:cubicBezTo>
                    <a:pt x="2279" y="28"/>
                    <a:pt x="2281" y="30"/>
                    <a:pt x="2280" y="34"/>
                  </a:cubicBezTo>
                  <a:cubicBezTo>
                    <a:pt x="2292" y="65"/>
                    <a:pt x="2296" y="73"/>
                    <a:pt x="2300" y="80"/>
                  </a:cubicBezTo>
                  <a:cubicBezTo>
                    <a:pt x="2322" y="129"/>
                    <a:pt x="2322" y="135"/>
                    <a:pt x="2324" y="141"/>
                  </a:cubicBezTo>
                  <a:cubicBezTo>
                    <a:pt x="2347" y="174"/>
                    <a:pt x="2346" y="177"/>
                    <a:pt x="2348" y="178"/>
                  </a:cubicBezTo>
                  <a:cubicBezTo>
                    <a:pt x="2371" y="216"/>
                    <a:pt x="2373" y="226"/>
                    <a:pt x="2381" y="230"/>
                  </a:cubicBezTo>
                  <a:cubicBezTo>
                    <a:pt x="2404" y="266"/>
                    <a:pt x="2403" y="273"/>
                    <a:pt x="2407" y="276"/>
                  </a:cubicBezTo>
                  <a:cubicBezTo>
                    <a:pt x="2434" y="313"/>
                    <a:pt x="2428" y="310"/>
                    <a:pt x="2427" y="302"/>
                  </a:cubicBezTo>
                  <a:cubicBezTo>
                    <a:pt x="2404" y="258"/>
                    <a:pt x="2402" y="250"/>
                    <a:pt x="2396" y="246"/>
                  </a:cubicBezTo>
                  <a:cubicBezTo>
                    <a:pt x="2372" y="203"/>
                    <a:pt x="2367" y="199"/>
                    <a:pt x="2365" y="191"/>
                  </a:cubicBezTo>
                  <a:cubicBezTo>
                    <a:pt x="2358" y="178"/>
                    <a:pt x="2353" y="178"/>
                    <a:pt x="2352" y="174"/>
                  </a:cubicBezTo>
                  <a:cubicBezTo>
                    <a:pt x="2324" y="125"/>
                    <a:pt x="2323" y="107"/>
                    <a:pt x="2315" y="95"/>
                  </a:cubicBezTo>
                  <a:cubicBezTo>
                    <a:pt x="2292" y="40"/>
                    <a:pt x="2291" y="22"/>
                    <a:pt x="2283" y="10"/>
                  </a:cubicBezTo>
                  <a:cubicBezTo>
                    <a:pt x="2272" y="3"/>
                    <a:pt x="2272" y="6"/>
                    <a:pt x="2274" y="8"/>
                  </a:cubicBezTo>
                  <a:close/>
                  <a:moveTo>
                    <a:pt x="2446" y="10"/>
                  </a:moveTo>
                  <a:cubicBezTo>
                    <a:pt x="2446" y="20"/>
                    <a:pt x="2450" y="25"/>
                    <a:pt x="2453" y="32"/>
                  </a:cubicBezTo>
                  <a:cubicBezTo>
                    <a:pt x="2451" y="39"/>
                    <a:pt x="2456" y="38"/>
                    <a:pt x="2455" y="45"/>
                  </a:cubicBezTo>
                  <a:cubicBezTo>
                    <a:pt x="2455" y="51"/>
                    <a:pt x="2456" y="55"/>
                    <a:pt x="2459" y="58"/>
                  </a:cubicBezTo>
                  <a:cubicBezTo>
                    <a:pt x="2460" y="42"/>
                    <a:pt x="2454" y="34"/>
                    <a:pt x="2453" y="21"/>
                  </a:cubicBezTo>
                  <a:cubicBezTo>
                    <a:pt x="2452" y="15"/>
                    <a:pt x="2449" y="10"/>
                    <a:pt x="2448" y="4"/>
                  </a:cubicBezTo>
                  <a:cubicBezTo>
                    <a:pt x="2449" y="2"/>
                    <a:pt x="2448" y="1"/>
                    <a:pt x="2448" y="0"/>
                  </a:cubicBezTo>
                  <a:cubicBezTo>
                    <a:pt x="2443" y="0"/>
                    <a:pt x="2443" y="0"/>
                    <a:pt x="2443" y="0"/>
                  </a:cubicBezTo>
                  <a:cubicBezTo>
                    <a:pt x="2445" y="2"/>
                    <a:pt x="2442" y="10"/>
                    <a:pt x="2446" y="10"/>
                  </a:cubicBezTo>
                  <a:close/>
                  <a:moveTo>
                    <a:pt x="2387" y="45"/>
                  </a:moveTo>
                  <a:cubicBezTo>
                    <a:pt x="2387" y="52"/>
                    <a:pt x="2389" y="56"/>
                    <a:pt x="2394" y="58"/>
                  </a:cubicBezTo>
                  <a:cubicBezTo>
                    <a:pt x="2392" y="67"/>
                    <a:pt x="2398" y="68"/>
                    <a:pt x="2398" y="75"/>
                  </a:cubicBezTo>
                  <a:cubicBezTo>
                    <a:pt x="2403" y="77"/>
                    <a:pt x="2400" y="87"/>
                    <a:pt x="2405" y="89"/>
                  </a:cubicBezTo>
                  <a:cubicBezTo>
                    <a:pt x="2406" y="94"/>
                    <a:pt x="2407" y="100"/>
                    <a:pt x="2409" y="104"/>
                  </a:cubicBezTo>
                  <a:cubicBezTo>
                    <a:pt x="2412" y="114"/>
                    <a:pt x="2416" y="123"/>
                    <a:pt x="2418" y="134"/>
                  </a:cubicBezTo>
                  <a:cubicBezTo>
                    <a:pt x="2421" y="138"/>
                    <a:pt x="2421" y="144"/>
                    <a:pt x="2422" y="150"/>
                  </a:cubicBezTo>
                  <a:cubicBezTo>
                    <a:pt x="2424" y="154"/>
                    <a:pt x="2427" y="158"/>
                    <a:pt x="2427" y="165"/>
                  </a:cubicBezTo>
                  <a:cubicBezTo>
                    <a:pt x="2429" y="169"/>
                    <a:pt x="2429" y="175"/>
                    <a:pt x="2431" y="180"/>
                  </a:cubicBezTo>
                  <a:cubicBezTo>
                    <a:pt x="2435" y="184"/>
                    <a:pt x="2430" y="196"/>
                    <a:pt x="2437" y="195"/>
                  </a:cubicBezTo>
                  <a:cubicBezTo>
                    <a:pt x="2436" y="175"/>
                    <a:pt x="2429" y="160"/>
                    <a:pt x="2427" y="141"/>
                  </a:cubicBezTo>
                  <a:cubicBezTo>
                    <a:pt x="2421" y="124"/>
                    <a:pt x="2416" y="107"/>
                    <a:pt x="2411" y="89"/>
                  </a:cubicBezTo>
                  <a:cubicBezTo>
                    <a:pt x="2412" y="83"/>
                    <a:pt x="2415" y="80"/>
                    <a:pt x="2413" y="73"/>
                  </a:cubicBezTo>
                  <a:cubicBezTo>
                    <a:pt x="2409" y="58"/>
                    <a:pt x="2405" y="42"/>
                    <a:pt x="2400" y="28"/>
                  </a:cubicBezTo>
                  <a:cubicBezTo>
                    <a:pt x="2398" y="25"/>
                    <a:pt x="2398" y="19"/>
                    <a:pt x="2396" y="17"/>
                  </a:cubicBezTo>
                  <a:cubicBezTo>
                    <a:pt x="2395" y="13"/>
                    <a:pt x="2395" y="8"/>
                    <a:pt x="2392" y="6"/>
                  </a:cubicBezTo>
                  <a:cubicBezTo>
                    <a:pt x="2391" y="4"/>
                    <a:pt x="2391" y="2"/>
                    <a:pt x="2391" y="0"/>
                  </a:cubicBezTo>
                  <a:cubicBezTo>
                    <a:pt x="2384" y="0"/>
                    <a:pt x="2384" y="0"/>
                    <a:pt x="2384" y="0"/>
                  </a:cubicBezTo>
                  <a:cubicBezTo>
                    <a:pt x="2385" y="3"/>
                    <a:pt x="2386" y="7"/>
                    <a:pt x="2387" y="10"/>
                  </a:cubicBezTo>
                  <a:cubicBezTo>
                    <a:pt x="2391" y="14"/>
                    <a:pt x="2392" y="21"/>
                    <a:pt x="2394" y="28"/>
                  </a:cubicBezTo>
                  <a:cubicBezTo>
                    <a:pt x="2397" y="31"/>
                    <a:pt x="2396" y="40"/>
                    <a:pt x="2400" y="43"/>
                  </a:cubicBezTo>
                  <a:cubicBezTo>
                    <a:pt x="2402" y="56"/>
                    <a:pt x="2408" y="64"/>
                    <a:pt x="2409" y="78"/>
                  </a:cubicBezTo>
                  <a:cubicBezTo>
                    <a:pt x="2400" y="69"/>
                    <a:pt x="2402" y="50"/>
                    <a:pt x="2392" y="43"/>
                  </a:cubicBezTo>
                  <a:cubicBezTo>
                    <a:pt x="2393" y="33"/>
                    <a:pt x="2386" y="31"/>
                    <a:pt x="2383" y="25"/>
                  </a:cubicBezTo>
                  <a:cubicBezTo>
                    <a:pt x="2381" y="19"/>
                    <a:pt x="2376" y="16"/>
                    <a:pt x="2374" y="10"/>
                  </a:cubicBezTo>
                  <a:cubicBezTo>
                    <a:pt x="2372" y="7"/>
                    <a:pt x="2370" y="4"/>
                    <a:pt x="2369" y="0"/>
                  </a:cubicBezTo>
                  <a:cubicBezTo>
                    <a:pt x="2359" y="0"/>
                    <a:pt x="2359" y="0"/>
                    <a:pt x="2359" y="0"/>
                  </a:cubicBezTo>
                  <a:cubicBezTo>
                    <a:pt x="2364" y="7"/>
                    <a:pt x="2367" y="15"/>
                    <a:pt x="2372" y="21"/>
                  </a:cubicBezTo>
                  <a:cubicBezTo>
                    <a:pt x="2377" y="29"/>
                    <a:pt x="2380" y="40"/>
                    <a:pt x="2387" y="45"/>
                  </a:cubicBezTo>
                  <a:close/>
                  <a:moveTo>
                    <a:pt x="2163" y="58"/>
                  </a:moveTo>
                  <a:cubicBezTo>
                    <a:pt x="2160" y="58"/>
                    <a:pt x="2160" y="61"/>
                    <a:pt x="2161" y="65"/>
                  </a:cubicBezTo>
                  <a:cubicBezTo>
                    <a:pt x="2143" y="86"/>
                    <a:pt x="2141" y="91"/>
                    <a:pt x="2137" y="93"/>
                  </a:cubicBezTo>
                  <a:cubicBezTo>
                    <a:pt x="2107" y="133"/>
                    <a:pt x="2102" y="135"/>
                    <a:pt x="2102" y="141"/>
                  </a:cubicBezTo>
                  <a:cubicBezTo>
                    <a:pt x="2067" y="176"/>
                    <a:pt x="2063" y="180"/>
                    <a:pt x="2060" y="184"/>
                  </a:cubicBezTo>
                  <a:cubicBezTo>
                    <a:pt x="2035" y="207"/>
                    <a:pt x="2037" y="212"/>
                    <a:pt x="2032" y="211"/>
                  </a:cubicBezTo>
                  <a:cubicBezTo>
                    <a:pt x="2001" y="240"/>
                    <a:pt x="1999" y="242"/>
                    <a:pt x="1999" y="246"/>
                  </a:cubicBezTo>
                  <a:cubicBezTo>
                    <a:pt x="1973" y="268"/>
                    <a:pt x="1972" y="281"/>
                    <a:pt x="1960" y="285"/>
                  </a:cubicBezTo>
                  <a:cubicBezTo>
                    <a:pt x="1938" y="324"/>
                    <a:pt x="1939" y="328"/>
                    <a:pt x="1936" y="328"/>
                  </a:cubicBezTo>
                  <a:cubicBezTo>
                    <a:pt x="1955" y="304"/>
                    <a:pt x="1963" y="300"/>
                    <a:pt x="1964" y="289"/>
                  </a:cubicBezTo>
                  <a:cubicBezTo>
                    <a:pt x="1986" y="267"/>
                    <a:pt x="1987" y="264"/>
                    <a:pt x="1990" y="265"/>
                  </a:cubicBezTo>
                  <a:cubicBezTo>
                    <a:pt x="2007" y="243"/>
                    <a:pt x="2012" y="241"/>
                    <a:pt x="2017" y="239"/>
                  </a:cubicBezTo>
                  <a:cubicBezTo>
                    <a:pt x="2040" y="213"/>
                    <a:pt x="2046" y="212"/>
                    <a:pt x="2049" y="208"/>
                  </a:cubicBezTo>
                  <a:cubicBezTo>
                    <a:pt x="2069" y="187"/>
                    <a:pt x="2071" y="184"/>
                    <a:pt x="2073" y="182"/>
                  </a:cubicBezTo>
                  <a:cubicBezTo>
                    <a:pt x="2086" y="165"/>
                    <a:pt x="2092" y="166"/>
                    <a:pt x="2091" y="161"/>
                  </a:cubicBezTo>
                  <a:cubicBezTo>
                    <a:pt x="2111" y="135"/>
                    <a:pt x="2122" y="137"/>
                    <a:pt x="2121" y="128"/>
                  </a:cubicBezTo>
                  <a:cubicBezTo>
                    <a:pt x="2157" y="79"/>
                    <a:pt x="2162" y="74"/>
                    <a:pt x="2167" y="71"/>
                  </a:cubicBezTo>
                  <a:cubicBezTo>
                    <a:pt x="2179" y="52"/>
                    <a:pt x="2180" y="49"/>
                    <a:pt x="2180" y="45"/>
                  </a:cubicBezTo>
                  <a:cubicBezTo>
                    <a:pt x="2209" y="6"/>
                    <a:pt x="2210" y="3"/>
                    <a:pt x="2211" y="0"/>
                  </a:cubicBezTo>
                  <a:cubicBezTo>
                    <a:pt x="2194" y="13"/>
                    <a:pt x="2189" y="15"/>
                    <a:pt x="2189" y="21"/>
                  </a:cubicBezTo>
                  <a:cubicBezTo>
                    <a:pt x="2173" y="40"/>
                    <a:pt x="2170" y="51"/>
                    <a:pt x="2163" y="58"/>
                  </a:cubicBezTo>
                  <a:close/>
                  <a:moveTo>
                    <a:pt x="2032" y="71"/>
                  </a:moveTo>
                  <a:cubicBezTo>
                    <a:pt x="2029" y="76"/>
                    <a:pt x="2026" y="79"/>
                    <a:pt x="2021" y="82"/>
                  </a:cubicBezTo>
                  <a:cubicBezTo>
                    <a:pt x="2019" y="88"/>
                    <a:pt x="2014" y="91"/>
                    <a:pt x="2010" y="95"/>
                  </a:cubicBezTo>
                  <a:cubicBezTo>
                    <a:pt x="2007" y="99"/>
                    <a:pt x="2001" y="101"/>
                    <a:pt x="1999" y="106"/>
                  </a:cubicBezTo>
                  <a:cubicBezTo>
                    <a:pt x="1997" y="112"/>
                    <a:pt x="1991" y="113"/>
                    <a:pt x="1988" y="119"/>
                  </a:cubicBezTo>
                  <a:cubicBezTo>
                    <a:pt x="1982" y="128"/>
                    <a:pt x="1975" y="136"/>
                    <a:pt x="1971" y="147"/>
                  </a:cubicBezTo>
                  <a:cubicBezTo>
                    <a:pt x="1966" y="150"/>
                    <a:pt x="1965" y="157"/>
                    <a:pt x="1962" y="163"/>
                  </a:cubicBezTo>
                  <a:cubicBezTo>
                    <a:pt x="1959" y="163"/>
                    <a:pt x="1961" y="169"/>
                    <a:pt x="1958" y="169"/>
                  </a:cubicBezTo>
                  <a:cubicBezTo>
                    <a:pt x="1956" y="172"/>
                    <a:pt x="1955" y="175"/>
                    <a:pt x="1956" y="180"/>
                  </a:cubicBezTo>
                  <a:cubicBezTo>
                    <a:pt x="1959" y="180"/>
                    <a:pt x="1961" y="178"/>
                    <a:pt x="1960" y="174"/>
                  </a:cubicBezTo>
                  <a:cubicBezTo>
                    <a:pt x="1963" y="173"/>
                    <a:pt x="1964" y="171"/>
                    <a:pt x="1964" y="167"/>
                  </a:cubicBezTo>
                  <a:cubicBezTo>
                    <a:pt x="1971" y="166"/>
                    <a:pt x="1969" y="155"/>
                    <a:pt x="1975" y="154"/>
                  </a:cubicBezTo>
                  <a:cubicBezTo>
                    <a:pt x="1978" y="141"/>
                    <a:pt x="1989" y="136"/>
                    <a:pt x="1993" y="123"/>
                  </a:cubicBezTo>
                  <a:cubicBezTo>
                    <a:pt x="2002" y="117"/>
                    <a:pt x="2007" y="108"/>
                    <a:pt x="2017" y="102"/>
                  </a:cubicBezTo>
                  <a:cubicBezTo>
                    <a:pt x="2018" y="96"/>
                    <a:pt x="2023" y="94"/>
                    <a:pt x="2028" y="91"/>
                  </a:cubicBezTo>
                  <a:cubicBezTo>
                    <a:pt x="2028" y="83"/>
                    <a:pt x="2037" y="84"/>
                    <a:pt x="2038" y="78"/>
                  </a:cubicBezTo>
                  <a:cubicBezTo>
                    <a:pt x="2043" y="75"/>
                    <a:pt x="2047" y="71"/>
                    <a:pt x="2049" y="67"/>
                  </a:cubicBezTo>
                  <a:cubicBezTo>
                    <a:pt x="2050" y="64"/>
                    <a:pt x="2054" y="64"/>
                    <a:pt x="2056" y="62"/>
                  </a:cubicBezTo>
                  <a:cubicBezTo>
                    <a:pt x="2053" y="55"/>
                    <a:pt x="2063" y="61"/>
                    <a:pt x="2060" y="54"/>
                  </a:cubicBezTo>
                  <a:cubicBezTo>
                    <a:pt x="2066" y="52"/>
                    <a:pt x="2069" y="47"/>
                    <a:pt x="2073" y="45"/>
                  </a:cubicBezTo>
                  <a:cubicBezTo>
                    <a:pt x="2072" y="36"/>
                    <a:pt x="2083" y="38"/>
                    <a:pt x="2084" y="32"/>
                  </a:cubicBezTo>
                  <a:cubicBezTo>
                    <a:pt x="2093" y="19"/>
                    <a:pt x="2106" y="10"/>
                    <a:pt x="2117" y="0"/>
                  </a:cubicBezTo>
                  <a:cubicBezTo>
                    <a:pt x="2103" y="0"/>
                    <a:pt x="2103" y="0"/>
                    <a:pt x="2103" y="0"/>
                  </a:cubicBezTo>
                  <a:cubicBezTo>
                    <a:pt x="2102" y="0"/>
                    <a:pt x="2101" y="1"/>
                    <a:pt x="2099" y="1"/>
                  </a:cubicBezTo>
                  <a:cubicBezTo>
                    <a:pt x="2100" y="5"/>
                    <a:pt x="2098" y="7"/>
                    <a:pt x="2095" y="8"/>
                  </a:cubicBezTo>
                  <a:cubicBezTo>
                    <a:pt x="2092" y="8"/>
                    <a:pt x="2093" y="13"/>
                    <a:pt x="2089" y="12"/>
                  </a:cubicBezTo>
                  <a:cubicBezTo>
                    <a:pt x="2088" y="15"/>
                    <a:pt x="2085" y="16"/>
                    <a:pt x="2084" y="19"/>
                  </a:cubicBezTo>
                  <a:cubicBezTo>
                    <a:pt x="2084" y="23"/>
                    <a:pt x="2077" y="20"/>
                    <a:pt x="2078" y="25"/>
                  </a:cubicBezTo>
                  <a:cubicBezTo>
                    <a:pt x="2062" y="40"/>
                    <a:pt x="2048" y="56"/>
                    <a:pt x="2032" y="71"/>
                  </a:cubicBezTo>
                  <a:close/>
                  <a:moveTo>
                    <a:pt x="1980" y="45"/>
                  </a:moveTo>
                  <a:cubicBezTo>
                    <a:pt x="1973" y="42"/>
                    <a:pt x="1974" y="48"/>
                    <a:pt x="1971" y="49"/>
                  </a:cubicBezTo>
                  <a:cubicBezTo>
                    <a:pt x="1971" y="52"/>
                    <a:pt x="1964" y="57"/>
                    <a:pt x="1969" y="58"/>
                  </a:cubicBezTo>
                  <a:cubicBezTo>
                    <a:pt x="1977" y="52"/>
                    <a:pt x="1983" y="43"/>
                    <a:pt x="1993" y="38"/>
                  </a:cubicBezTo>
                  <a:cubicBezTo>
                    <a:pt x="1992" y="31"/>
                    <a:pt x="2004" y="35"/>
                    <a:pt x="2004" y="28"/>
                  </a:cubicBezTo>
                  <a:cubicBezTo>
                    <a:pt x="2007" y="27"/>
                    <a:pt x="2007" y="24"/>
                    <a:pt x="2010" y="23"/>
                  </a:cubicBezTo>
                  <a:cubicBezTo>
                    <a:pt x="2014" y="23"/>
                    <a:pt x="2012" y="16"/>
                    <a:pt x="2017" y="17"/>
                  </a:cubicBezTo>
                  <a:cubicBezTo>
                    <a:pt x="2023" y="15"/>
                    <a:pt x="2022" y="8"/>
                    <a:pt x="2030" y="8"/>
                  </a:cubicBezTo>
                  <a:cubicBezTo>
                    <a:pt x="2030" y="4"/>
                    <a:pt x="2032" y="2"/>
                    <a:pt x="2034" y="0"/>
                  </a:cubicBezTo>
                  <a:cubicBezTo>
                    <a:pt x="2026" y="0"/>
                    <a:pt x="2026" y="0"/>
                    <a:pt x="2026" y="0"/>
                  </a:cubicBezTo>
                  <a:cubicBezTo>
                    <a:pt x="2024" y="2"/>
                    <a:pt x="2021" y="3"/>
                    <a:pt x="2021" y="6"/>
                  </a:cubicBezTo>
                  <a:cubicBezTo>
                    <a:pt x="2016" y="9"/>
                    <a:pt x="2011" y="14"/>
                    <a:pt x="2008" y="19"/>
                  </a:cubicBezTo>
                  <a:cubicBezTo>
                    <a:pt x="2000" y="20"/>
                    <a:pt x="2000" y="29"/>
                    <a:pt x="1993" y="32"/>
                  </a:cubicBezTo>
                  <a:cubicBezTo>
                    <a:pt x="1987" y="30"/>
                    <a:pt x="1988" y="36"/>
                    <a:pt x="1986" y="38"/>
                  </a:cubicBezTo>
                  <a:cubicBezTo>
                    <a:pt x="1981" y="38"/>
                    <a:pt x="1979" y="40"/>
                    <a:pt x="1980" y="45"/>
                  </a:cubicBezTo>
                  <a:close/>
                  <a:moveTo>
                    <a:pt x="1945" y="28"/>
                  </a:moveTo>
                  <a:cubicBezTo>
                    <a:pt x="1945" y="32"/>
                    <a:pt x="1942" y="32"/>
                    <a:pt x="1940" y="34"/>
                  </a:cubicBezTo>
                  <a:cubicBezTo>
                    <a:pt x="1937" y="38"/>
                    <a:pt x="1934" y="41"/>
                    <a:pt x="1932" y="45"/>
                  </a:cubicBezTo>
                  <a:cubicBezTo>
                    <a:pt x="1927" y="44"/>
                    <a:pt x="1925" y="57"/>
                    <a:pt x="1929" y="58"/>
                  </a:cubicBezTo>
                  <a:cubicBezTo>
                    <a:pt x="1934" y="43"/>
                    <a:pt x="1946" y="36"/>
                    <a:pt x="1956" y="25"/>
                  </a:cubicBezTo>
                  <a:cubicBezTo>
                    <a:pt x="1960" y="19"/>
                    <a:pt x="1965" y="14"/>
                    <a:pt x="1971" y="10"/>
                  </a:cubicBezTo>
                  <a:cubicBezTo>
                    <a:pt x="1973" y="7"/>
                    <a:pt x="1977" y="6"/>
                    <a:pt x="1977" y="1"/>
                  </a:cubicBezTo>
                  <a:cubicBezTo>
                    <a:pt x="1979" y="1"/>
                    <a:pt x="1981" y="1"/>
                    <a:pt x="1982" y="0"/>
                  </a:cubicBezTo>
                  <a:cubicBezTo>
                    <a:pt x="1974" y="0"/>
                    <a:pt x="1974" y="0"/>
                    <a:pt x="1974" y="0"/>
                  </a:cubicBezTo>
                  <a:cubicBezTo>
                    <a:pt x="1972" y="2"/>
                    <a:pt x="1969" y="2"/>
                    <a:pt x="1969" y="6"/>
                  </a:cubicBezTo>
                  <a:cubicBezTo>
                    <a:pt x="1963" y="7"/>
                    <a:pt x="1961" y="11"/>
                    <a:pt x="1958" y="14"/>
                  </a:cubicBezTo>
                  <a:cubicBezTo>
                    <a:pt x="1957" y="20"/>
                    <a:pt x="1950" y="18"/>
                    <a:pt x="1951" y="25"/>
                  </a:cubicBezTo>
                  <a:cubicBezTo>
                    <a:pt x="1948" y="25"/>
                    <a:pt x="1946" y="26"/>
                    <a:pt x="1945" y="28"/>
                  </a:cubicBezTo>
                  <a:close/>
                  <a:moveTo>
                    <a:pt x="2145" y="25"/>
                  </a:moveTo>
                  <a:cubicBezTo>
                    <a:pt x="2127" y="53"/>
                    <a:pt x="2104" y="76"/>
                    <a:pt x="2080" y="97"/>
                  </a:cubicBezTo>
                  <a:cubicBezTo>
                    <a:pt x="2055" y="130"/>
                    <a:pt x="2051" y="131"/>
                    <a:pt x="2052" y="137"/>
                  </a:cubicBezTo>
                  <a:cubicBezTo>
                    <a:pt x="2025" y="163"/>
                    <a:pt x="2025" y="169"/>
                    <a:pt x="2021" y="169"/>
                  </a:cubicBezTo>
                  <a:cubicBezTo>
                    <a:pt x="2012" y="182"/>
                    <a:pt x="2010" y="186"/>
                    <a:pt x="2008" y="189"/>
                  </a:cubicBezTo>
                  <a:cubicBezTo>
                    <a:pt x="2017" y="184"/>
                    <a:pt x="2019" y="179"/>
                    <a:pt x="2023" y="176"/>
                  </a:cubicBezTo>
                  <a:cubicBezTo>
                    <a:pt x="2068" y="129"/>
                    <a:pt x="2070" y="123"/>
                    <a:pt x="2073" y="119"/>
                  </a:cubicBezTo>
                  <a:cubicBezTo>
                    <a:pt x="2092" y="104"/>
                    <a:pt x="2090" y="98"/>
                    <a:pt x="2095" y="99"/>
                  </a:cubicBezTo>
                  <a:cubicBezTo>
                    <a:pt x="2129" y="64"/>
                    <a:pt x="2128" y="60"/>
                    <a:pt x="2130" y="58"/>
                  </a:cubicBezTo>
                  <a:cubicBezTo>
                    <a:pt x="2149" y="30"/>
                    <a:pt x="2160" y="27"/>
                    <a:pt x="2163" y="14"/>
                  </a:cubicBezTo>
                  <a:cubicBezTo>
                    <a:pt x="2177" y="5"/>
                    <a:pt x="2176" y="2"/>
                    <a:pt x="2177" y="0"/>
                  </a:cubicBezTo>
                  <a:cubicBezTo>
                    <a:pt x="2157" y="8"/>
                    <a:pt x="2157" y="13"/>
                    <a:pt x="2154" y="17"/>
                  </a:cubicBezTo>
                  <a:close/>
                  <a:moveTo>
                    <a:pt x="2102" y="34"/>
                  </a:moveTo>
                  <a:cubicBezTo>
                    <a:pt x="2100" y="39"/>
                    <a:pt x="2094" y="40"/>
                    <a:pt x="2093" y="45"/>
                  </a:cubicBezTo>
                  <a:cubicBezTo>
                    <a:pt x="2077" y="61"/>
                    <a:pt x="2072" y="60"/>
                    <a:pt x="2073" y="65"/>
                  </a:cubicBezTo>
                  <a:cubicBezTo>
                    <a:pt x="2057" y="80"/>
                    <a:pt x="2053" y="80"/>
                    <a:pt x="2052" y="82"/>
                  </a:cubicBezTo>
                  <a:cubicBezTo>
                    <a:pt x="2038" y="102"/>
                    <a:pt x="2028" y="106"/>
                    <a:pt x="2021" y="113"/>
                  </a:cubicBezTo>
                  <a:cubicBezTo>
                    <a:pt x="2008" y="131"/>
                    <a:pt x="2002" y="130"/>
                    <a:pt x="2004" y="134"/>
                  </a:cubicBezTo>
                  <a:cubicBezTo>
                    <a:pt x="1977" y="160"/>
                    <a:pt x="1976" y="172"/>
                    <a:pt x="1969" y="178"/>
                  </a:cubicBezTo>
                  <a:cubicBezTo>
                    <a:pt x="1949" y="218"/>
                    <a:pt x="1949" y="223"/>
                    <a:pt x="1945" y="224"/>
                  </a:cubicBezTo>
                  <a:cubicBezTo>
                    <a:pt x="1938" y="253"/>
                    <a:pt x="1929" y="258"/>
                    <a:pt x="1936" y="261"/>
                  </a:cubicBezTo>
                  <a:cubicBezTo>
                    <a:pt x="1960" y="199"/>
                    <a:pt x="1966" y="200"/>
                    <a:pt x="1966" y="195"/>
                  </a:cubicBezTo>
                  <a:cubicBezTo>
                    <a:pt x="1988" y="169"/>
                    <a:pt x="1984" y="160"/>
                    <a:pt x="1990" y="161"/>
                  </a:cubicBezTo>
                  <a:cubicBezTo>
                    <a:pt x="2014" y="140"/>
                    <a:pt x="2012" y="134"/>
                    <a:pt x="2014" y="132"/>
                  </a:cubicBezTo>
                  <a:cubicBezTo>
                    <a:pt x="2050" y="95"/>
                    <a:pt x="2057" y="93"/>
                    <a:pt x="2060" y="86"/>
                  </a:cubicBezTo>
                  <a:cubicBezTo>
                    <a:pt x="2089" y="64"/>
                    <a:pt x="2088" y="59"/>
                    <a:pt x="2093" y="58"/>
                  </a:cubicBezTo>
                  <a:cubicBezTo>
                    <a:pt x="2112" y="37"/>
                    <a:pt x="2117" y="32"/>
                    <a:pt x="2123" y="28"/>
                  </a:cubicBezTo>
                  <a:cubicBezTo>
                    <a:pt x="2139" y="8"/>
                    <a:pt x="2143" y="6"/>
                    <a:pt x="2145" y="4"/>
                  </a:cubicBezTo>
                  <a:cubicBezTo>
                    <a:pt x="2135" y="1"/>
                    <a:pt x="2134" y="3"/>
                    <a:pt x="2132" y="4"/>
                  </a:cubicBezTo>
                  <a:close/>
                  <a:moveTo>
                    <a:pt x="1929" y="19"/>
                  </a:moveTo>
                  <a:cubicBezTo>
                    <a:pt x="1940" y="20"/>
                    <a:pt x="1937" y="8"/>
                    <a:pt x="1945" y="6"/>
                  </a:cubicBezTo>
                  <a:cubicBezTo>
                    <a:pt x="1946" y="4"/>
                    <a:pt x="1948" y="2"/>
                    <a:pt x="1949" y="0"/>
                  </a:cubicBezTo>
                  <a:cubicBezTo>
                    <a:pt x="1943" y="0"/>
                    <a:pt x="1943" y="0"/>
                    <a:pt x="1943" y="0"/>
                  </a:cubicBezTo>
                  <a:cubicBezTo>
                    <a:pt x="1942" y="1"/>
                    <a:pt x="1941" y="2"/>
                    <a:pt x="1940" y="4"/>
                  </a:cubicBezTo>
                  <a:cubicBezTo>
                    <a:pt x="1938" y="4"/>
                    <a:pt x="1936" y="6"/>
                    <a:pt x="1936" y="10"/>
                  </a:cubicBezTo>
                  <a:cubicBezTo>
                    <a:pt x="1934" y="12"/>
                    <a:pt x="1932" y="14"/>
                    <a:pt x="1929" y="17"/>
                  </a:cubicBezTo>
                  <a:cubicBezTo>
                    <a:pt x="1926" y="17"/>
                    <a:pt x="1928" y="23"/>
                    <a:pt x="1925" y="23"/>
                  </a:cubicBezTo>
                  <a:cubicBezTo>
                    <a:pt x="1927" y="29"/>
                    <a:pt x="1921" y="28"/>
                    <a:pt x="1921" y="32"/>
                  </a:cubicBezTo>
                  <a:cubicBezTo>
                    <a:pt x="1928" y="32"/>
                    <a:pt x="1929" y="26"/>
                    <a:pt x="1929" y="19"/>
                  </a:cubicBezTo>
                  <a:close/>
                  <a:moveTo>
                    <a:pt x="2627" y="2113"/>
                  </a:moveTo>
                  <a:cubicBezTo>
                    <a:pt x="2628" y="2107"/>
                    <a:pt x="2620" y="2100"/>
                    <a:pt x="2621" y="2093"/>
                  </a:cubicBezTo>
                  <a:cubicBezTo>
                    <a:pt x="2609" y="2078"/>
                    <a:pt x="2604" y="2063"/>
                    <a:pt x="2593" y="2048"/>
                  </a:cubicBezTo>
                  <a:cubicBezTo>
                    <a:pt x="2587" y="2041"/>
                    <a:pt x="2581" y="2035"/>
                    <a:pt x="2575" y="2028"/>
                  </a:cubicBezTo>
                  <a:cubicBezTo>
                    <a:pt x="2570" y="2019"/>
                    <a:pt x="2568" y="2020"/>
                    <a:pt x="2560" y="2010"/>
                  </a:cubicBezTo>
                  <a:cubicBezTo>
                    <a:pt x="2553" y="2006"/>
                    <a:pt x="2557" y="2002"/>
                    <a:pt x="2551" y="1997"/>
                  </a:cubicBezTo>
                  <a:cubicBezTo>
                    <a:pt x="2545" y="1997"/>
                    <a:pt x="2547" y="1992"/>
                    <a:pt x="2545" y="1991"/>
                  </a:cubicBezTo>
                  <a:cubicBezTo>
                    <a:pt x="2545" y="1990"/>
                    <a:pt x="2544" y="1992"/>
                    <a:pt x="2542" y="1990"/>
                  </a:cubicBezTo>
                  <a:cubicBezTo>
                    <a:pt x="2539" y="1987"/>
                    <a:pt x="2536" y="1983"/>
                    <a:pt x="2531" y="1977"/>
                  </a:cubicBezTo>
                  <a:cubicBezTo>
                    <a:pt x="2527" y="1980"/>
                    <a:pt x="2523" y="1969"/>
                    <a:pt x="2519" y="1970"/>
                  </a:cubicBezTo>
                  <a:cubicBezTo>
                    <a:pt x="2515" y="1969"/>
                    <a:pt x="2511" y="1961"/>
                    <a:pt x="2507" y="1966"/>
                  </a:cubicBezTo>
                  <a:cubicBezTo>
                    <a:pt x="2516" y="1978"/>
                    <a:pt x="2525" y="1982"/>
                    <a:pt x="2535" y="1988"/>
                  </a:cubicBezTo>
                  <a:cubicBezTo>
                    <a:pt x="2539" y="1996"/>
                    <a:pt x="2540" y="1998"/>
                    <a:pt x="2549" y="2005"/>
                  </a:cubicBezTo>
                  <a:cubicBezTo>
                    <a:pt x="2553" y="2009"/>
                    <a:pt x="2551" y="2012"/>
                    <a:pt x="2556" y="2016"/>
                  </a:cubicBezTo>
                  <a:cubicBezTo>
                    <a:pt x="2569" y="2031"/>
                    <a:pt x="2583" y="2046"/>
                    <a:pt x="2589" y="2057"/>
                  </a:cubicBezTo>
                  <a:cubicBezTo>
                    <a:pt x="2596" y="2065"/>
                    <a:pt x="2600" y="2072"/>
                    <a:pt x="2603" y="2079"/>
                  </a:cubicBezTo>
                  <a:cubicBezTo>
                    <a:pt x="2607" y="2083"/>
                    <a:pt x="2610" y="2087"/>
                    <a:pt x="2607" y="2091"/>
                  </a:cubicBezTo>
                  <a:cubicBezTo>
                    <a:pt x="2611" y="2094"/>
                    <a:pt x="2614" y="2098"/>
                    <a:pt x="2614" y="2102"/>
                  </a:cubicBezTo>
                  <a:cubicBezTo>
                    <a:pt x="2620" y="2117"/>
                    <a:pt x="2627" y="2132"/>
                    <a:pt x="2632" y="2146"/>
                  </a:cubicBezTo>
                  <a:cubicBezTo>
                    <a:pt x="2634" y="2151"/>
                    <a:pt x="2635" y="2155"/>
                    <a:pt x="2636" y="2160"/>
                  </a:cubicBezTo>
                  <a:cubicBezTo>
                    <a:pt x="2646" y="2160"/>
                    <a:pt x="2646" y="2160"/>
                    <a:pt x="2646" y="2160"/>
                  </a:cubicBezTo>
                  <a:cubicBezTo>
                    <a:pt x="2643" y="2151"/>
                    <a:pt x="2639" y="2143"/>
                    <a:pt x="2639" y="2134"/>
                  </a:cubicBezTo>
                  <a:cubicBezTo>
                    <a:pt x="2633" y="2127"/>
                    <a:pt x="2634" y="2121"/>
                    <a:pt x="2627" y="2113"/>
                  </a:cubicBezTo>
                  <a:close/>
                  <a:moveTo>
                    <a:pt x="2185" y="2098"/>
                  </a:moveTo>
                  <a:cubicBezTo>
                    <a:pt x="2168" y="2081"/>
                    <a:pt x="2163" y="2066"/>
                    <a:pt x="2151" y="2049"/>
                  </a:cubicBezTo>
                  <a:cubicBezTo>
                    <a:pt x="2136" y="2025"/>
                    <a:pt x="2138" y="2021"/>
                    <a:pt x="2134" y="2017"/>
                  </a:cubicBezTo>
                  <a:cubicBezTo>
                    <a:pt x="2112" y="1973"/>
                    <a:pt x="2105" y="1964"/>
                    <a:pt x="2104" y="1957"/>
                  </a:cubicBezTo>
                  <a:cubicBezTo>
                    <a:pt x="2089" y="1930"/>
                    <a:pt x="2083" y="1936"/>
                    <a:pt x="2091" y="1942"/>
                  </a:cubicBezTo>
                  <a:cubicBezTo>
                    <a:pt x="2104" y="1978"/>
                    <a:pt x="2108" y="1981"/>
                    <a:pt x="2110" y="1983"/>
                  </a:cubicBezTo>
                  <a:cubicBezTo>
                    <a:pt x="2119" y="2011"/>
                    <a:pt x="2123" y="2014"/>
                    <a:pt x="2125" y="2017"/>
                  </a:cubicBezTo>
                  <a:cubicBezTo>
                    <a:pt x="2137" y="2038"/>
                    <a:pt x="2133" y="2040"/>
                    <a:pt x="2137" y="2044"/>
                  </a:cubicBezTo>
                  <a:cubicBezTo>
                    <a:pt x="2170" y="2100"/>
                    <a:pt x="2174" y="2102"/>
                    <a:pt x="2176" y="2105"/>
                  </a:cubicBezTo>
                  <a:cubicBezTo>
                    <a:pt x="2193" y="2132"/>
                    <a:pt x="2197" y="2135"/>
                    <a:pt x="2199" y="2138"/>
                  </a:cubicBezTo>
                  <a:cubicBezTo>
                    <a:pt x="2217" y="2154"/>
                    <a:pt x="2215" y="2156"/>
                    <a:pt x="2216" y="2157"/>
                  </a:cubicBezTo>
                  <a:cubicBezTo>
                    <a:pt x="2216" y="2144"/>
                    <a:pt x="2203" y="2129"/>
                    <a:pt x="2191" y="2112"/>
                  </a:cubicBezTo>
                  <a:close/>
                  <a:moveTo>
                    <a:pt x="2187" y="2067"/>
                  </a:moveTo>
                  <a:cubicBezTo>
                    <a:pt x="2184" y="2059"/>
                    <a:pt x="2179" y="2051"/>
                    <a:pt x="2171" y="2043"/>
                  </a:cubicBezTo>
                  <a:cubicBezTo>
                    <a:pt x="2168" y="2033"/>
                    <a:pt x="2163" y="2024"/>
                    <a:pt x="2155" y="2014"/>
                  </a:cubicBezTo>
                  <a:cubicBezTo>
                    <a:pt x="2150" y="2009"/>
                    <a:pt x="2156" y="2003"/>
                    <a:pt x="2148" y="2003"/>
                  </a:cubicBezTo>
                  <a:cubicBezTo>
                    <a:pt x="2152" y="1998"/>
                    <a:pt x="2136" y="1993"/>
                    <a:pt x="2141" y="1988"/>
                  </a:cubicBezTo>
                  <a:cubicBezTo>
                    <a:pt x="2133" y="1984"/>
                    <a:pt x="2129" y="1971"/>
                    <a:pt x="2121" y="1962"/>
                  </a:cubicBezTo>
                  <a:cubicBezTo>
                    <a:pt x="2115" y="1953"/>
                    <a:pt x="2107" y="1943"/>
                    <a:pt x="2101" y="1933"/>
                  </a:cubicBezTo>
                  <a:cubicBezTo>
                    <a:pt x="2095" y="1937"/>
                    <a:pt x="2099" y="1941"/>
                    <a:pt x="2103" y="1946"/>
                  </a:cubicBezTo>
                  <a:cubicBezTo>
                    <a:pt x="2103" y="1950"/>
                    <a:pt x="2108" y="1954"/>
                    <a:pt x="2112" y="1959"/>
                  </a:cubicBezTo>
                  <a:cubicBezTo>
                    <a:pt x="2116" y="1968"/>
                    <a:pt x="2122" y="1977"/>
                    <a:pt x="2130" y="1986"/>
                  </a:cubicBezTo>
                  <a:cubicBezTo>
                    <a:pt x="2128" y="1994"/>
                    <a:pt x="2141" y="2002"/>
                    <a:pt x="2142" y="2010"/>
                  </a:cubicBezTo>
                  <a:cubicBezTo>
                    <a:pt x="2146" y="2014"/>
                    <a:pt x="2144" y="2017"/>
                    <a:pt x="2149" y="2021"/>
                  </a:cubicBezTo>
                  <a:cubicBezTo>
                    <a:pt x="2147" y="2025"/>
                    <a:pt x="2158" y="2030"/>
                    <a:pt x="2155" y="2034"/>
                  </a:cubicBezTo>
                  <a:cubicBezTo>
                    <a:pt x="2168" y="2053"/>
                    <a:pt x="2174" y="2062"/>
                    <a:pt x="2184" y="2081"/>
                  </a:cubicBezTo>
                  <a:cubicBezTo>
                    <a:pt x="2211" y="2114"/>
                    <a:pt x="2222" y="2123"/>
                    <a:pt x="2245" y="2158"/>
                  </a:cubicBezTo>
                  <a:cubicBezTo>
                    <a:pt x="2246" y="2158"/>
                    <a:pt x="2247" y="2159"/>
                    <a:pt x="2249" y="2160"/>
                  </a:cubicBezTo>
                  <a:cubicBezTo>
                    <a:pt x="2262" y="2160"/>
                    <a:pt x="2262" y="2160"/>
                    <a:pt x="2262" y="2160"/>
                  </a:cubicBezTo>
                  <a:cubicBezTo>
                    <a:pt x="2243" y="2137"/>
                    <a:pt x="2229" y="2117"/>
                    <a:pt x="2208" y="2095"/>
                  </a:cubicBezTo>
                  <a:cubicBezTo>
                    <a:pt x="2204" y="2088"/>
                    <a:pt x="2197" y="2078"/>
                    <a:pt x="2187" y="2067"/>
                  </a:cubicBezTo>
                  <a:close/>
                  <a:moveTo>
                    <a:pt x="2188" y="2141"/>
                  </a:moveTo>
                  <a:cubicBezTo>
                    <a:pt x="2182" y="2137"/>
                    <a:pt x="2190" y="2134"/>
                    <a:pt x="2184" y="2130"/>
                  </a:cubicBezTo>
                  <a:cubicBezTo>
                    <a:pt x="2180" y="2134"/>
                    <a:pt x="2179" y="2125"/>
                    <a:pt x="2178" y="2124"/>
                  </a:cubicBezTo>
                  <a:cubicBezTo>
                    <a:pt x="2175" y="2119"/>
                    <a:pt x="2172" y="2123"/>
                    <a:pt x="2169" y="2117"/>
                  </a:cubicBezTo>
                  <a:cubicBezTo>
                    <a:pt x="2175" y="2114"/>
                    <a:pt x="2161" y="2110"/>
                    <a:pt x="2167" y="2108"/>
                  </a:cubicBezTo>
                  <a:cubicBezTo>
                    <a:pt x="2166" y="2104"/>
                    <a:pt x="2158" y="2101"/>
                    <a:pt x="2161" y="2098"/>
                  </a:cubicBezTo>
                  <a:cubicBezTo>
                    <a:pt x="2158" y="2092"/>
                    <a:pt x="2152" y="2085"/>
                    <a:pt x="2150" y="2079"/>
                  </a:cubicBezTo>
                  <a:cubicBezTo>
                    <a:pt x="2139" y="2065"/>
                    <a:pt x="2137" y="2052"/>
                    <a:pt x="2124" y="2038"/>
                  </a:cubicBezTo>
                  <a:cubicBezTo>
                    <a:pt x="2114" y="2017"/>
                    <a:pt x="2102" y="1996"/>
                    <a:pt x="2088" y="1974"/>
                  </a:cubicBezTo>
                  <a:cubicBezTo>
                    <a:pt x="2080" y="1969"/>
                    <a:pt x="2081" y="1967"/>
                    <a:pt x="2075" y="1959"/>
                  </a:cubicBezTo>
                  <a:cubicBezTo>
                    <a:pt x="2068" y="1954"/>
                    <a:pt x="2070" y="1956"/>
                    <a:pt x="2063" y="1949"/>
                  </a:cubicBezTo>
                  <a:cubicBezTo>
                    <a:pt x="2058" y="1943"/>
                    <a:pt x="2053" y="1937"/>
                    <a:pt x="2047" y="1931"/>
                  </a:cubicBezTo>
                  <a:cubicBezTo>
                    <a:pt x="2044" y="1930"/>
                    <a:pt x="2042" y="1921"/>
                    <a:pt x="2038" y="1924"/>
                  </a:cubicBezTo>
                  <a:cubicBezTo>
                    <a:pt x="2035" y="1923"/>
                    <a:pt x="2033" y="1914"/>
                    <a:pt x="2030" y="1918"/>
                  </a:cubicBezTo>
                  <a:cubicBezTo>
                    <a:pt x="2032" y="1927"/>
                    <a:pt x="2040" y="1930"/>
                    <a:pt x="2047" y="1937"/>
                  </a:cubicBezTo>
                  <a:cubicBezTo>
                    <a:pt x="2063" y="1955"/>
                    <a:pt x="2080" y="1976"/>
                    <a:pt x="2093" y="1993"/>
                  </a:cubicBezTo>
                  <a:cubicBezTo>
                    <a:pt x="2095" y="2003"/>
                    <a:pt x="2101" y="2010"/>
                    <a:pt x="2105" y="2017"/>
                  </a:cubicBezTo>
                  <a:cubicBezTo>
                    <a:pt x="2109" y="2026"/>
                    <a:pt x="2116" y="2036"/>
                    <a:pt x="2118" y="2046"/>
                  </a:cubicBezTo>
                  <a:cubicBezTo>
                    <a:pt x="2126" y="2052"/>
                    <a:pt x="2124" y="2057"/>
                    <a:pt x="2131" y="2063"/>
                  </a:cubicBezTo>
                  <a:cubicBezTo>
                    <a:pt x="2130" y="2070"/>
                    <a:pt x="2141" y="2076"/>
                    <a:pt x="2139" y="2083"/>
                  </a:cubicBezTo>
                  <a:cubicBezTo>
                    <a:pt x="2148" y="2095"/>
                    <a:pt x="2154" y="2107"/>
                    <a:pt x="2160" y="2119"/>
                  </a:cubicBezTo>
                  <a:cubicBezTo>
                    <a:pt x="2164" y="2124"/>
                    <a:pt x="2169" y="2129"/>
                    <a:pt x="2173" y="2134"/>
                  </a:cubicBezTo>
                  <a:cubicBezTo>
                    <a:pt x="2177" y="2143"/>
                    <a:pt x="2184" y="2151"/>
                    <a:pt x="2189" y="2160"/>
                  </a:cubicBezTo>
                  <a:cubicBezTo>
                    <a:pt x="2201" y="2160"/>
                    <a:pt x="2201" y="2160"/>
                    <a:pt x="2201" y="2160"/>
                  </a:cubicBezTo>
                  <a:cubicBezTo>
                    <a:pt x="2199" y="2157"/>
                    <a:pt x="2197" y="2155"/>
                    <a:pt x="2195" y="2153"/>
                  </a:cubicBezTo>
                  <a:cubicBezTo>
                    <a:pt x="2195" y="2149"/>
                    <a:pt x="2192" y="2145"/>
                    <a:pt x="2188" y="2141"/>
                  </a:cubicBezTo>
                  <a:close/>
                  <a:moveTo>
                    <a:pt x="2120" y="2070"/>
                  </a:moveTo>
                  <a:cubicBezTo>
                    <a:pt x="2120" y="2070"/>
                    <a:pt x="2118" y="2072"/>
                    <a:pt x="2118" y="2072"/>
                  </a:cubicBezTo>
                  <a:cubicBezTo>
                    <a:pt x="2118" y="2072"/>
                    <a:pt x="2113" y="2059"/>
                    <a:pt x="2113" y="2059"/>
                  </a:cubicBezTo>
                  <a:cubicBezTo>
                    <a:pt x="2112" y="2058"/>
                    <a:pt x="2111" y="2057"/>
                    <a:pt x="2110" y="2056"/>
                  </a:cubicBezTo>
                  <a:cubicBezTo>
                    <a:pt x="2100" y="2038"/>
                    <a:pt x="2090" y="2020"/>
                    <a:pt x="2075" y="1999"/>
                  </a:cubicBezTo>
                  <a:cubicBezTo>
                    <a:pt x="2054" y="1976"/>
                    <a:pt x="2047" y="1962"/>
                    <a:pt x="2024" y="1937"/>
                  </a:cubicBezTo>
                  <a:cubicBezTo>
                    <a:pt x="2016" y="1934"/>
                    <a:pt x="2009" y="1921"/>
                    <a:pt x="2002" y="1922"/>
                  </a:cubicBezTo>
                  <a:cubicBezTo>
                    <a:pt x="2003" y="1924"/>
                    <a:pt x="2005" y="1926"/>
                    <a:pt x="2007" y="1929"/>
                  </a:cubicBezTo>
                  <a:cubicBezTo>
                    <a:pt x="2009" y="1930"/>
                    <a:pt x="2012" y="1929"/>
                    <a:pt x="2010" y="1932"/>
                  </a:cubicBezTo>
                  <a:cubicBezTo>
                    <a:pt x="2015" y="1939"/>
                    <a:pt x="2014" y="1938"/>
                    <a:pt x="2020" y="1943"/>
                  </a:cubicBezTo>
                  <a:cubicBezTo>
                    <a:pt x="2029" y="1953"/>
                    <a:pt x="2037" y="1963"/>
                    <a:pt x="2046" y="1973"/>
                  </a:cubicBezTo>
                  <a:cubicBezTo>
                    <a:pt x="2045" y="1974"/>
                    <a:pt x="2045" y="1974"/>
                    <a:pt x="2046" y="1976"/>
                  </a:cubicBezTo>
                  <a:cubicBezTo>
                    <a:pt x="2048" y="1979"/>
                    <a:pt x="2053" y="1977"/>
                    <a:pt x="2052" y="1982"/>
                  </a:cubicBezTo>
                  <a:cubicBezTo>
                    <a:pt x="2056" y="1987"/>
                    <a:pt x="2060" y="1992"/>
                    <a:pt x="2065" y="1997"/>
                  </a:cubicBezTo>
                  <a:cubicBezTo>
                    <a:pt x="2062" y="2002"/>
                    <a:pt x="2072" y="2007"/>
                    <a:pt x="2074" y="2012"/>
                  </a:cubicBezTo>
                  <a:cubicBezTo>
                    <a:pt x="2072" y="2016"/>
                    <a:pt x="2082" y="2022"/>
                    <a:pt x="2084" y="2026"/>
                  </a:cubicBezTo>
                  <a:cubicBezTo>
                    <a:pt x="2089" y="2039"/>
                    <a:pt x="2100" y="2053"/>
                    <a:pt x="2105" y="2066"/>
                  </a:cubicBezTo>
                  <a:cubicBezTo>
                    <a:pt x="2110" y="2080"/>
                    <a:pt x="2125" y="2093"/>
                    <a:pt x="2128" y="2107"/>
                  </a:cubicBezTo>
                  <a:cubicBezTo>
                    <a:pt x="2134" y="2103"/>
                    <a:pt x="2130" y="2111"/>
                    <a:pt x="2134" y="2113"/>
                  </a:cubicBezTo>
                  <a:cubicBezTo>
                    <a:pt x="2138" y="2117"/>
                    <a:pt x="2134" y="2119"/>
                    <a:pt x="2140" y="2120"/>
                  </a:cubicBezTo>
                  <a:cubicBezTo>
                    <a:pt x="2136" y="2123"/>
                    <a:pt x="2144" y="2126"/>
                    <a:pt x="2145" y="2129"/>
                  </a:cubicBezTo>
                  <a:cubicBezTo>
                    <a:pt x="2151" y="2133"/>
                    <a:pt x="2149" y="2137"/>
                    <a:pt x="2152" y="2141"/>
                  </a:cubicBezTo>
                  <a:cubicBezTo>
                    <a:pt x="2157" y="2147"/>
                    <a:pt x="2162" y="2153"/>
                    <a:pt x="2167" y="2160"/>
                  </a:cubicBezTo>
                  <a:cubicBezTo>
                    <a:pt x="2180" y="2160"/>
                    <a:pt x="2180" y="2160"/>
                    <a:pt x="2180" y="2160"/>
                  </a:cubicBezTo>
                  <a:cubicBezTo>
                    <a:pt x="2164" y="2139"/>
                    <a:pt x="2147" y="2117"/>
                    <a:pt x="2135" y="2095"/>
                  </a:cubicBezTo>
                  <a:cubicBezTo>
                    <a:pt x="2127" y="2088"/>
                    <a:pt x="2125" y="2079"/>
                    <a:pt x="2120" y="2070"/>
                  </a:cubicBezTo>
                  <a:close/>
                  <a:moveTo>
                    <a:pt x="2323" y="2031"/>
                  </a:moveTo>
                  <a:cubicBezTo>
                    <a:pt x="2307" y="2019"/>
                    <a:pt x="2291" y="2001"/>
                    <a:pt x="2275" y="1987"/>
                  </a:cubicBezTo>
                  <a:cubicBezTo>
                    <a:pt x="2270" y="1986"/>
                    <a:pt x="2264" y="1980"/>
                    <a:pt x="2259" y="1978"/>
                  </a:cubicBezTo>
                  <a:cubicBezTo>
                    <a:pt x="2254" y="1970"/>
                    <a:pt x="2249" y="1972"/>
                    <a:pt x="2244" y="1964"/>
                  </a:cubicBezTo>
                  <a:cubicBezTo>
                    <a:pt x="2242" y="1961"/>
                    <a:pt x="2239" y="1962"/>
                    <a:pt x="2237" y="1959"/>
                  </a:cubicBezTo>
                  <a:cubicBezTo>
                    <a:pt x="2235" y="1961"/>
                    <a:pt x="2227" y="1955"/>
                    <a:pt x="2231" y="1962"/>
                  </a:cubicBezTo>
                  <a:cubicBezTo>
                    <a:pt x="2239" y="1962"/>
                    <a:pt x="2247" y="1974"/>
                    <a:pt x="2256" y="1978"/>
                  </a:cubicBezTo>
                  <a:cubicBezTo>
                    <a:pt x="2266" y="1991"/>
                    <a:pt x="2277" y="1991"/>
                    <a:pt x="2286" y="2006"/>
                  </a:cubicBezTo>
                  <a:cubicBezTo>
                    <a:pt x="2290" y="2004"/>
                    <a:pt x="2288" y="2009"/>
                    <a:pt x="2291" y="2008"/>
                  </a:cubicBezTo>
                  <a:cubicBezTo>
                    <a:pt x="2293" y="2010"/>
                    <a:pt x="2296" y="2013"/>
                    <a:pt x="2298" y="2016"/>
                  </a:cubicBezTo>
                  <a:cubicBezTo>
                    <a:pt x="2303" y="2024"/>
                    <a:pt x="2309" y="2026"/>
                    <a:pt x="2314" y="2031"/>
                  </a:cubicBezTo>
                  <a:cubicBezTo>
                    <a:pt x="2337" y="2057"/>
                    <a:pt x="2360" y="2083"/>
                    <a:pt x="2383" y="2110"/>
                  </a:cubicBezTo>
                  <a:cubicBezTo>
                    <a:pt x="2388" y="2118"/>
                    <a:pt x="2399" y="2136"/>
                    <a:pt x="2405" y="2145"/>
                  </a:cubicBezTo>
                  <a:cubicBezTo>
                    <a:pt x="2409" y="2150"/>
                    <a:pt x="2413" y="2155"/>
                    <a:pt x="2416" y="2160"/>
                  </a:cubicBezTo>
                  <a:cubicBezTo>
                    <a:pt x="2426" y="2160"/>
                    <a:pt x="2426" y="2160"/>
                    <a:pt x="2426" y="2160"/>
                  </a:cubicBezTo>
                  <a:cubicBezTo>
                    <a:pt x="2413" y="2140"/>
                    <a:pt x="2401" y="2120"/>
                    <a:pt x="2387" y="2101"/>
                  </a:cubicBezTo>
                  <a:cubicBezTo>
                    <a:pt x="2363" y="2071"/>
                    <a:pt x="2346" y="2059"/>
                    <a:pt x="2323" y="2031"/>
                  </a:cubicBezTo>
                  <a:close/>
                  <a:moveTo>
                    <a:pt x="2348" y="2103"/>
                  </a:moveTo>
                  <a:cubicBezTo>
                    <a:pt x="2336" y="2089"/>
                    <a:pt x="2324" y="2079"/>
                    <a:pt x="2318" y="2068"/>
                  </a:cubicBezTo>
                  <a:cubicBezTo>
                    <a:pt x="2266" y="2020"/>
                    <a:pt x="2251" y="2006"/>
                    <a:pt x="2236" y="1992"/>
                  </a:cubicBezTo>
                  <a:cubicBezTo>
                    <a:pt x="2205" y="1967"/>
                    <a:pt x="2197" y="1970"/>
                    <a:pt x="2189" y="1958"/>
                  </a:cubicBezTo>
                  <a:cubicBezTo>
                    <a:pt x="2146" y="1946"/>
                    <a:pt x="2163" y="1954"/>
                    <a:pt x="2173" y="1969"/>
                  </a:cubicBezTo>
                  <a:cubicBezTo>
                    <a:pt x="2197" y="1992"/>
                    <a:pt x="2201" y="1992"/>
                    <a:pt x="2199" y="1995"/>
                  </a:cubicBezTo>
                  <a:cubicBezTo>
                    <a:pt x="2215" y="2012"/>
                    <a:pt x="2224" y="2010"/>
                    <a:pt x="2224" y="2017"/>
                  </a:cubicBezTo>
                  <a:cubicBezTo>
                    <a:pt x="2299" y="2088"/>
                    <a:pt x="2305" y="2096"/>
                    <a:pt x="2324" y="2115"/>
                  </a:cubicBezTo>
                  <a:cubicBezTo>
                    <a:pt x="2368" y="2160"/>
                    <a:pt x="2368" y="2160"/>
                    <a:pt x="2368" y="2160"/>
                  </a:cubicBezTo>
                  <a:cubicBezTo>
                    <a:pt x="2281" y="2056"/>
                    <a:pt x="2269" y="2048"/>
                    <a:pt x="2258" y="2033"/>
                  </a:cubicBezTo>
                  <a:cubicBezTo>
                    <a:pt x="2233" y="2015"/>
                    <a:pt x="2234" y="2011"/>
                    <a:pt x="2228" y="2008"/>
                  </a:cubicBezTo>
                  <a:cubicBezTo>
                    <a:pt x="2184" y="1960"/>
                    <a:pt x="2186" y="1965"/>
                    <a:pt x="2189" y="1967"/>
                  </a:cubicBezTo>
                  <a:cubicBezTo>
                    <a:pt x="2237" y="2000"/>
                    <a:pt x="2254" y="2018"/>
                    <a:pt x="2271" y="2031"/>
                  </a:cubicBezTo>
                  <a:cubicBezTo>
                    <a:pt x="2316" y="2080"/>
                    <a:pt x="2322" y="2090"/>
                    <a:pt x="2334" y="2103"/>
                  </a:cubicBezTo>
                  <a:cubicBezTo>
                    <a:pt x="2337" y="2106"/>
                    <a:pt x="2340" y="2105"/>
                    <a:pt x="2340" y="2107"/>
                  </a:cubicBezTo>
                  <a:cubicBezTo>
                    <a:pt x="2370" y="2143"/>
                    <a:pt x="2376" y="2151"/>
                    <a:pt x="2382" y="2160"/>
                  </a:cubicBezTo>
                  <a:cubicBezTo>
                    <a:pt x="2360" y="2118"/>
                    <a:pt x="2355" y="2111"/>
                    <a:pt x="2348" y="2103"/>
                  </a:cubicBezTo>
                  <a:close/>
                  <a:moveTo>
                    <a:pt x="2287" y="2109"/>
                  </a:moveTo>
                  <a:cubicBezTo>
                    <a:pt x="2290" y="2104"/>
                    <a:pt x="2275" y="2097"/>
                    <a:pt x="2278" y="2092"/>
                  </a:cubicBezTo>
                  <a:cubicBezTo>
                    <a:pt x="2255" y="2071"/>
                    <a:pt x="2249" y="2065"/>
                    <a:pt x="2238" y="2057"/>
                  </a:cubicBezTo>
                  <a:cubicBezTo>
                    <a:pt x="2171" y="1981"/>
                    <a:pt x="2164" y="1971"/>
                    <a:pt x="2154" y="1960"/>
                  </a:cubicBezTo>
                  <a:cubicBezTo>
                    <a:pt x="2142" y="1931"/>
                    <a:pt x="2129" y="1927"/>
                    <a:pt x="2134" y="1925"/>
                  </a:cubicBezTo>
                  <a:cubicBezTo>
                    <a:pt x="2114" y="1892"/>
                    <a:pt x="2120" y="1880"/>
                    <a:pt x="2111" y="1884"/>
                  </a:cubicBezTo>
                  <a:cubicBezTo>
                    <a:pt x="2130" y="1947"/>
                    <a:pt x="2130" y="1956"/>
                    <a:pt x="2138" y="1965"/>
                  </a:cubicBezTo>
                  <a:cubicBezTo>
                    <a:pt x="2156" y="2001"/>
                    <a:pt x="2161" y="2009"/>
                    <a:pt x="2165" y="2016"/>
                  </a:cubicBezTo>
                  <a:cubicBezTo>
                    <a:pt x="2241" y="2106"/>
                    <a:pt x="2249" y="2115"/>
                    <a:pt x="2257" y="2124"/>
                  </a:cubicBezTo>
                  <a:cubicBezTo>
                    <a:pt x="2297" y="2157"/>
                    <a:pt x="2290" y="2154"/>
                    <a:pt x="2289" y="2151"/>
                  </a:cubicBezTo>
                  <a:cubicBezTo>
                    <a:pt x="2266" y="2122"/>
                    <a:pt x="2263" y="2119"/>
                    <a:pt x="2261" y="2115"/>
                  </a:cubicBezTo>
                  <a:cubicBezTo>
                    <a:pt x="2230" y="2077"/>
                    <a:pt x="2226" y="2072"/>
                    <a:pt x="2222" y="2068"/>
                  </a:cubicBezTo>
                  <a:cubicBezTo>
                    <a:pt x="2145" y="1970"/>
                    <a:pt x="2135" y="1952"/>
                    <a:pt x="2129" y="1932"/>
                  </a:cubicBezTo>
                  <a:cubicBezTo>
                    <a:pt x="2130" y="1930"/>
                    <a:pt x="2131" y="1933"/>
                    <a:pt x="2132" y="1935"/>
                  </a:cubicBezTo>
                  <a:cubicBezTo>
                    <a:pt x="2149" y="1960"/>
                    <a:pt x="2153" y="1970"/>
                    <a:pt x="2160" y="1980"/>
                  </a:cubicBezTo>
                  <a:cubicBezTo>
                    <a:pt x="2278" y="2109"/>
                    <a:pt x="2294" y="2127"/>
                    <a:pt x="2306" y="2137"/>
                  </a:cubicBezTo>
                  <a:cubicBezTo>
                    <a:pt x="2332" y="2156"/>
                    <a:pt x="2329" y="2152"/>
                    <a:pt x="2326" y="2148"/>
                  </a:cubicBezTo>
                  <a:close/>
                  <a:moveTo>
                    <a:pt x="2053" y="2152"/>
                  </a:moveTo>
                  <a:cubicBezTo>
                    <a:pt x="2050" y="2149"/>
                    <a:pt x="2047" y="2146"/>
                    <a:pt x="2044" y="2143"/>
                  </a:cubicBezTo>
                  <a:cubicBezTo>
                    <a:pt x="1998" y="2065"/>
                    <a:pt x="1997" y="2058"/>
                    <a:pt x="1990" y="2051"/>
                  </a:cubicBezTo>
                  <a:cubicBezTo>
                    <a:pt x="1985" y="2027"/>
                    <a:pt x="1976" y="2020"/>
                    <a:pt x="1977" y="2013"/>
                  </a:cubicBezTo>
                  <a:cubicBezTo>
                    <a:pt x="1954" y="1965"/>
                    <a:pt x="1949" y="1958"/>
                    <a:pt x="1946" y="1951"/>
                  </a:cubicBezTo>
                  <a:cubicBezTo>
                    <a:pt x="1914" y="1909"/>
                    <a:pt x="1916" y="1898"/>
                    <a:pt x="1909" y="1902"/>
                  </a:cubicBezTo>
                  <a:cubicBezTo>
                    <a:pt x="1964" y="2006"/>
                    <a:pt x="1964" y="2013"/>
                    <a:pt x="1969" y="2020"/>
                  </a:cubicBezTo>
                  <a:cubicBezTo>
                    <a:pt x="1975" y="2054"/>
                    <a:pt x="1980" y="2048"/>
                    <a:pt x="1973" y="2042"/>
                  </a:cubicBezTo>
                  <a:cubicBezTo>
                    <a:pt x="1958" y="1998"/>
                    <a:pt x="1946" y="1991"/>
                    <a:pt x="1946" y="1985"/>
                  </a:cubicBezTo>
                  <a:cubicBezTo>
                    <a:pt x="1938" y="1961"/>
                    <a:pt x="1933" y="1954"/>
                    <a:pt x="1932" y="1948"/>
                  </a:cubicBezTo>
                  <a:cubicBezTo>
                    <a:pt x="1894" y="1894"/>
                    <a:pt x="1887" y="1878"/>
                    <a:pt x="1871" y="1862"/>
                  </a:cubicBezTo>
                  <a:cubicBezTo>
                    <a:pt x="1891" y="1889"/>
                    <a:pt x="1892" y="1894"/>
                    <a:pt x="1892" y="1896"/>
                  </a:cubicBezTo>
                  <a:cubicBezTo>
                    <a:pt x="1909" y="1927"/>
                    <a:pt x="1919" y="1934"/>
                    <a:pt x="1920" y="1941"/>
                  </a:cubicBezTo>
                  <a:cubicBezTo>
                    <a:pt x="1933" y="1985"/>
                    <a:pt x="1947" y="1989"/>
                    <a:pt x="1941" y="1992"/>
                  </a:cubicBezTo>
                  <a:cubicBezTo>
                    <a:pt x="1959" y="2027"/>
                    <a:pt x="1955" y="2030"/>
                    <a:pt x="1960" y="2034"/>
                  </a:cubicBezTo>
                  <a:cubicBezTo>
                    <a:pt x="1971" y="2058"/>
                    <a:pt x="1975" y="2062"/>
                    <a:pt x="1973" y="2065"/>
                  </a:cubicBezTo>
                  <a:cubicBezTo>
                    <a:pt x="1988" y="2092"/>
                    <a:pt x="1993" y="2101"/>
                    <a:pt x="1997" y="2106"/>
                  </a:cubicBezTo>
                  <a:cubicBezTo>
                    <a:pt x="2007" y="2117"/>
                    <a:pt x="2003" y="2121"/>
                    <a:pt x="2008" y="2125"/>
                  </a:cubicBezTo>
                  <a:cubicBezTo>
                    <a:pt x="2032" y="2158"/>
                    <a:pt x="2033" y="2159"/>
                    <a:pt x="2033" y="2160"/>
                  </a:cubicBezTo>
                  <a:cubicBezTo>
                    <a:pt x="2054" y="2159"/>
                    <a:pt x="2055" y="2155"/>
                    <a:pt x="2053" y="2152"/>
                  </a:cubicBezTo>
                  <a:close/>
                  <a:moveTo>
                    <a:pt x="1986" y="2063"/>
                  </a:moveTo>
                  <a:cubicBezTo>
                    <a:pt x="1990" y="2061"/>
                    <a:pt x="1992" y="2073"/>
                    <a:pt x="1994" y="2076"/>
                  </a:cubicBezTo>
                  <a:cubicBezTo>
                    <a:pt x="1990" y="2078"/>
                    <a:pt x="1988" y="2066"/>
                    <a:pt x="1986" y="2063"/>
                  </a:cubicBezTo>
                  <a:close/>
                  <a:moveTo>
                    <a:pt x="1994" y="2082"/>
                  </a:moveTo>
                  <a:cubicBezTo>
                    <a:pt x="1998" y="2079"/>
                    <a:pt x="2001" y="2089"/>
                    <a:pt x="2001" y="2090"/>
                  </a:cubicBezTo>
                  <a:cubicBezTo>
                    <a:pt x="1997" y="2093"/>
                    <a:pt x="1994" y="2084"/>
                    <a:pt x="1994" y="2082"/>
                  </a:cubicBezTo>
                  <a:close/>
                  <a:moveTo>
                    <a:pt x="2131" y="2130"/>
                  </a:moveTo>
                  <a:cubicBezTo>
                    <a:pt x="2118" y="2116"/>
                    <a:pt x="2116" y="2103"/>
                    <a:pt x="2108" y="2093"/>
                  </a:cubicBezTo>
                  <a:cubicBezTo>
                    <a:pt x="2098" y="2069"/>
                    <a:pt x="2091" y="2065"/>
                    <a:pt x="2093" y="2062"/>
                  </a:cubicBezTo>
                  <a:cubicBezTo>
                    <a:pt x="2091" y="2052"/>
                    <a:pt x="2077" y="2048"/>
                    <a:pt x="2083" y="2045"/>
                  </a:cubicBezTo>
                  <a:cubicBezTo>
                    <a:pt x="2070" y="2022"/>
                    <a:pt x="2061" y="2018"/>
                    <a:pt x="2065" y="2014"/>
                  </a:cubicBezTo>
                  <a:cubicBezTo>
                    <a:pt x="2029" y="1967"/>
                    <a:pt x="2018" y="1954"/>
                    <a:pt x="2008" y="1942"/>
                  </a:cubicBezTo>
                  <a:cubicBezTo>
                    <a:pt x="1967" y="1911"/>
                    <a:pt x="1963" y="1895"/>
                    <a:pt x="1958" y="1899"/>
                  </a:cubicBezTo>
                  <a:cubicBezTo>
                    <a:pt x="1975" y="1915"/>
                    <a:pt x="1972" y="1915"/>
                    <a:pt x="1974" y="1917"/>
                  </a:cubicBezTo>
                  <a:cubicBezTo>
                    <a:pt x="1982" y="1923"/>
                    <a:pt x="1981" y="1926"/>
                    <a:pt x="1983" y="1927"/>
                  </a:cubicBezTo>
                  <a:cubicBezTo>
                    <a:pt x="1994" y="1939"/>
                    <a:pt x="2002" y="1942"/>
                    <a:pt x="2003" y="1947"/>
                  </a:cubicBezTo>
                  <a:cubicBezTo>
                    <a:pt x="2037" y="1994"/>
                    <a:pt x="2046" y="1999"/>
                    <a:pt x="2043" y="2002"/>
                  </a:cubicBezTo>
                  <a:cubicBezTo>
                    <a:pt x="2081" y="2062"/>
                    <a:pt x="2085" y="2066"/>
                    <a:pt x="2081" y="2069"/>
                  </a:cubicBezTo>
                  <a:cubicBezTo>
                    <a:pt x="2099" y="2104"/>
                    <a:pt x="2108" y="2108"/>
                    <a:pt x="2106" y="2111"/>
                  </a:cubicBezTo>
                  <a:cubicBezTo>
                    <a:pt x="2133" y="2152"/>
                    <a:pt x="2137" y="2156"/>
                    <a:pt x="2140" y="2160"/>
                  </a:cubicBezTo>
                  <a:cubicBezTo>
                    <a:pt x="2134" y="2139"/>
                    <a:pt x="2135" y="2135"/>
                    <a:pt x="2131" y="2130"/>
                  </a:cubicBezTo>
                  <a:close/>
                  <a:moveTo>
                    <a:pt x="1953" y="2098"/>
                  </a:moveTo>
                  <a:cubicBezTo>
                    <a:pt x="1948" y="2092"/>
                    <a:pt x="1950" y="2087"/>
                    <a:pt x="1945" y="2082"/>
                  </a:cubicBezTo>
                  <a:cubicBezTo>
                    <a:pt x="1929" y="2043"/>
                    <a:pt x="1925" y="2038"/>
                    <a:pt x="1922" y="2033"/>
                  </a:cubicBezTo>
                  <a:cubicBezTo>
                    <a:pt x="1895" y="1982"/>
                    <a:pt x="1887" y="1965"/>
                    <a:pt x="1879" y="1948"/>
                  </a:cubicBezTo>
                  <a:cubicBezTo>
                    <a:pt x="1818" y="1881"/>
                    <a:pt x="1815" y="1878"/>
                    <a:pt x="1812" y="1874"/>
                  </a:cubicBezTo>
                  <a:cubicBezTo>
                    <a:pt x="1782" y="1840"/>
                    <a:pt x="1776" y="1833"/>
                    <a:pt x="1770" y="1826"/>
                  </a:cubicBezTo>
                  <a:cubicBezTo>
                    <a:pt x="1762" y="1799"/>
                    <a:pt x="1761" y="1796"/>
                    <a:pt x="1758" y="1793"/>
                  </a:cubicBezTo>
                  <a:cubicBezTo>
                    <a:pt x="1765" y="1828"/>
                    <a:pt x="1769" y="1831"/>
                    <a:pt x="1771" y="1834"/>
                  </a:cubicBezTo>
                  <a:cubicBezTo>
                    <a:pt x="1787" y="1872"/>
                    <a:pt x="1798" y="1884"/>
                    <a:pt x="1805" y="1897"/>
                  </a:cubicBezTo>
                  <a:cubicBezTo>
                    <a:pt x="1855" y="1977"/>
                    <a:pt x="1865" y="1982"/>
                    <a:pt x="1858" y="1987"/>
                  </a:cubicBezTo>
                  <a:cubicBezTo>
                    <a:pt x="1871" y="2021"/>
                    <a:pt x="1882" y="2026"/>
                    <a:pt x="1878" y="2030"/>
                  </a:cubicBezTo>
                  <a:cubicBezTo>
                    <a:pt x="1897" y="2067"/>
                    <a:pt x="1895" y="2071"/>
                    <a:pt x="1895" y="2076"/>
                  </a:cubicBezTo>
                  <a:cubicBezTo>
                    <a:pt x="1916" y="2110"/>
                    <a:pt x="1914" y="2113"/>
                    <a:pt x="1917" y="2117"/>
                  </a:cubicBezTo>
                  <a:cubicBezTo>
                    <a:pt x="1930" y="2144"/>
                    <a:pt x="1944" y="2148"/>
                    <a:pt x="1938" y="2151"/>
                  </a:cubicBezTo>
                  <a:cubicBezTo>
                    <a:pt x="1908" y="2125"/>
                    <a:pt x="1906" y="2119"/>
                    <a:pt x="1902" y="2119"/>
                  </a:cubicBezTo>
                  <a:cubicBezTo>
                    <a:pt x="1880" y="2084"/>
                    <a:pt x="1881" y="2073"/>
                    <a:pt x="1872" y="2062"/>
                  </a:cubicBezTo>
                  <a:cubicBezTo>
                    <a:pt x="1844" y="1984"/>
                    <a:pt x="1839" y="1972"/>
                    <a:pt x="1835" y="1960"/>
                  </a:cubicBezTo>
                  <a:cubicBezTo>
                    <a:pt x="1801" y="1900"/>
                    <a:pt x="1797" y="1896"/>
                    <a:pt x="1793" y="1893"/>
                  </a:cubicBezTo>
                  <a:cubicBezTo>
                    <a:pt x="1774" y="1859"/>
                    <a:pt x="1767" y="1846"/>
                    <a:pt x="1762" y="1833"/>
                  </a:cubicBezTo>
                  <a:cubicBezTo>
                    <a:pt x="1750" y="1801"/>
                    <a:pt x="1755" y="1799"/>
                    <a:pt x="1749" y="1798"/>
                  </a:cubicBezTo>
                  <a:cubicBezTo>
                    <a:pt x="1756" y="1854"/>
                    <a:pt x="1767" y="1859"/>
                    <a:pt x="1764" y="1863"/>
                  </a:cubicBezTo>
                  <a:cubicBezTo>
                    <a:pt x="1814" y="1937"/>
                    <a:pt x="1812" y="1939"/>
                    <a:pt x="1813" y="1942"/>
                  </a:cubicBezTo>
                  <a:cubicBezTo>
                    <a:pt x="1829" y="1975"/>
                    <a:pt x="1835" y="1983"/>
                    <a:pt x="1836" y="1991"/>
                  </a:cubicBezTo>
                  <a:cubicBezTo>
                    <a:pt x="1844" y="2024"/>
                    <a:pt x="1855" y="2034"/>
                    <a:pt x="1853" y="2043"/>
                  </a:cubicBezTo>
                  <a:cubicBezTo>
                    <a:pt x="1864" y="2071"/>
                    <a:pt x="1874" y="2079"/>
                    <a:pt x="1873" y="2086"/>
                  </a:cubicBezTo>
                  <a:cubicBezTo>
                    <a:pt x="1891" y="2122"/>
                    <a:pt x="1900" y="2126"/>
                    <a:pt x="1897" y="2130"/>
                  </a:cubicBezTo>
                  <a:cubicBezTo>
                    <a:pt x="1882" y="2116"/>
                    <a:pt x="1872" y="2115"/>
                    <a:pt x="1867" y="2106"/>
                  </a:cubicBezTo>
                  <a:cubicBezTo>
                    <a:pt x="1838" y="2045"/>
                    <a:pt x="1844" y="2043"/>
                    <a:pt x="1841" y="2039"/>
                  </a:cubicBezTo>
                  <a:cubicBezTo>
                    <a:pt x="1833" y="2016"/>
                    <a:pt x="1826" y="2012"/>
                    <a:pt x="1829" y="2009"/>
                  </a:cubicBezTo>
                  <a:cubicBezTo>
                    <a:pt x="1816" y="1976"/>
                    <a:pt x="1808" y="1972"/>
                    <a:pt x="1811" y="1970"/>
                  </a:cubicBezTo>
                  <a:cubicBezTo>
                    <a:pt x="1790" y="1923"/>
                    <a:pt x="1781" y="1915"/>
                    <a:pt x="1781" y="1909"/>
                  </a:cubicBezTo>
                  <a:cubicBezTo>
                    <a:pt x="1766" y="1879"/>
                    <a:pt x="1766" y="1877"/>
                    <a:pt x="1763" y="1878"/>
                  </a:cubicBezTo>
                  <a:cubicBezTo>
                    <a:pt x="1742" y="1849"/>
                    <a:pt x="1740" y="1846"/>
                    <a:pt x="1733" y="1841"/>
                  </a:cubicBezTo>
                  <a:cubicBezTo>
                    <a:pt x="1715" y="1818"/>
                    <a:pt x="1714" y="1815"/>
                    <a:pt x="1714" y="1812"/>
                  </a:cubicBezTo>
                  <a:cubicBezTo>
                    <a:pt x="1727" y="1844"/>
                    <a:pt x="1742" y="1853"/>
                    <a:pt x="1743" y="1861"/>
                  </a:cubicBezTo>
                  <a:cubicBezTo>
                    <a:pt x="1757" y="1878"/>
                    <a:pt x="1754" y="1878"/>
                    <a:pt x="1760" y="1881"/>
                  </a:cubicBezTo>
                  <a:cubicBezTo>
                    <a:pt x="1776" y="1914"/>
                    <a:pt x="1774" y="1917"/>
                    <a:pt x="1778" y="1921"/>
                  </a:cubicBezTo>
                  <a:cubicBezTo>
                    <a:pt x="1797" y="1967"/>
                    <a:pt x="1804" y="1974"/>
                    <a:pt x="1803" y="1980"/>
                  </a:cubicBezTo>
                  <a:cubicBezTo>
                    <a:pt x="1816" y="2004"/>
                    <a:pt x="1818" y="2007"/>
                    <a:pt x="1818" y="2010"/>
                  </a:cubicBezTo>
                  <a:cubicBezTo>
                    <a:pt x="1839" y="2053"/>
                    <a:pt x="1837" y="2064"/>
                    <a:pt x="1844" y="2077"/>
                  </a:cubicBezTo>
                  <a:cubicBezTo>
                    <a:pt x="1851" y="2111"/>
                    <a:pt x="1845" y="2108"/>
                    <a:pt x="1840" y="2104"/>
                  </a:cubicBezTo>
                  <a:cubicBezTo>
                    <a:pt x="1828" y="2075"/>
                    <a:pt x="1822" y="2070"/>
                    <a:pt x="1824" y="2066"/>
                  </a:cubicBezTo>
                  <a:cubicBezTo>
                    <a:pt x="1808" y="2022"/>
                    <a:pt x="1804" y="2018"/>
                    <a:pt x="1804" y="2014"/>
                  </a:cubicBezTo>
                  <a:cubicBezTo>
                    <a:pt x="1785" y="1965"/>
                    <a:pt x="1784" y="1956"/>
                    <a:pt x="1777" y="1947"/>
                  </a:cubicBezTo>
                  <a:cubicBezTo>
                    <a:pt x="1709" y="1843"/>
                    <a:pt x="1702" y="1835"/>
                    <a:pt x="1696" y="1827"/>
                  </a:cubicBezTo>
                  <a:cubicBezTo>
                    <a:pt x="1678" y="1809"/>
                    <a:pt x="1683" y="1819"/>
                    <a:pt x="1694" y="1829"/>
                  </a:cubicBezTo>
                  <a:cubicBezTo>
                    <a:pt x="1774" y="1968"/>
                    <a:pt x="1780" y="1973"/>
                    <a:pt x="1778" y="1978"/>
                  </a:cubicBezTo>
                  <a:cubicBezTo>
                    <a:pt x="1798" y="2025"/>
                    <a:pt x="1796" y="2029"/>
                    <a:pt x="1801" y="2034"/>
                  </a:cubicBezTo>
                  <a:cubicBezTo>
                    <a:pt x="1816" y="2074"/>
                    <a:pt x="1818" y="2079"/>
                    <a:pt x="1818" y="2083"/>
                  </a:cubicBezTo>
                  <a:cubicBezTo>
                    <a:pt x="1807" y="2079"/>
                    <a:pt x="1798" y="2072"/>
                    <a:pt x="1800" y="2066"/>
                  </a:cubicBezTo>
                  <a:cubicBezTo>
                    <a:pt x="1777" y="2022"/>
                    <a:pt x="1771" y="2013"/>
                    <a:pt x="1772" y="2004"/>
                  </a:cubicBezTo>
                  <a:cubicBezTo>
                    <a:pt x="1744" y="1951"/>
                    <a:pt x="1749" y="1948"/>
                    <a:pt x="1747" y="1945"/>
                  </a:cubicBezTo>
                  <a:cubicBezTo>
                    <a:pt x="1686" y="1847"/>
                    <a:pt x="1680" y="1838"/>
                    <a:pt x="1674" y="1829"/>
                  </a:cubicBezTo>
                  <a:cubicBezTo>
                    <a:pt x="1622" y="1769"/>
                    <a:pt x="1618" y="1765"/>
                    <a:pt x="1615" y="1765"/>
                  </a:cubicBezTo>
                  <a:cubicBezTo>
                    <a:pt x="1609" y="1758"/>
                    <a:pt x="1612" y="1765"/>
                    <a:pt x="1613" y="1766"/>
                  </a:cubicBezTo>
                  <a:cubicBezTo>
                    <a:pt x="1624" y="1783"/>
                    <a:pt x="1626" y="1781"/>
                    <a:pt x="1628" y="1783"/>
                  </a:cubicBezTo>
                  <a:cubicBezTo>
                    <a:pt x="1674" y="1842"/>
                    <a:pt x="1678" y="1848"/>
                    <a:pt x="1682" y="1854"/>
                  </a:cubicBezTo>
                  <a:cubicBezTo>
                    <a:pt x="1701" y="1881"/>
                    <a:pt x="1707" y="1894"/>
                    <a:pt x="1715" y="1906"/>
                  </a:cubicBezTo>
                  <a:cubicBezTo>
                    <a:pt x="1727" y="1930"/>
                    <a:pt x="1729" y="1936"/>
                    <a:pt x="1736" y="1943"/>
                  </a:cubicBezTo>
                  <a:cubicBezTo>
                    <a:pt x="1744" y="1966"/>
                    <a:pt x="1743" y="1968"/>
                    <a:pt x="1747" y="1968"/>
                  </a:cubicBezTo>
                  <a:cubicBezTo>
                    <a:pt x="1770" y="2038"/>
                    <a:pt x="1776" y="2044"/>
                    <a:pt x="1778" y="2051"/>
                  </a:cubicBezTo>
                  <a:cubicBezTo>
                    <a:pt x="1771" y="2070"/>
                    <a:pt x="1774" y="2059"/>
                    <a:pt x="1769" y="2056"/>
                  </a:cubicBezTo>
                  <a:cubicBezTo>
                    <a:pt x="1747" y="2020"/>
                    <a:pt x="1752" y="2016"/>
                    <a:pt x="1745" y="2010"/>
                  </a:cubicBezTo>
                  <a:cubicBezTo>
                    <a:pt x="1715" y="1936"/>
                    <a:pt x="1713" y="1925"/>
                    <a:pt x="1702" y="1914"/>
                  </a:cubicBezTo>
                  <a:cubicBezTo>
                    <a:pt x="1630" y="1803"/>
                    <a:pt x="1634" y="1800"/>
                    <a:pt x="1628" y="1797"/>
                  </a:cubicBezTo>
                  <a:cubicBezTo>
                    <a:pt x="1600" y="1765"/>
                    <a:pt x="1599" y="1763"/>
                    <a:pt x="1597" y="1761"/>
                  </a:cubicBezTo>
                  <a:cubicBezTo>
                    <a:pt x="1566" y="1730"/>
                    <a:pt x="1561" y="1720"/>
                    <a:pt x="1556" y="1724"/>
                  </a:cubicBezTo>
                  <a:cubicBezTo>
                    <a:pt x="1586" y="1755"/>
                    <a:pt x="1586" y="1757"/>
                    <a:pt x="1586" y="1758"/>
                  </a:cubicBezTo>
                  <a:cubicBezTo>
                    <a:pt x="1615" y="1791"/>
                    <a:pt x="1614" y="1796"/>
                    <a:pt x="1620" y="1801"/>
                  </a:cubicBezTo>
                  <a:cubicBezTo>
                    <a:pt x="1654" y="1845"/>
                    <a:pt x="1656" y="1849"/>
                    <a:pt x="1658" y="1854"/>
                  </a:cubicBezTo>
                  <a:cubicBezTo>
                    <a:pt x="1689" y="1898"/>
                    <a:pt x="1690" y="1916"/>
                    <a:pt x="1706" y="1935"/>
                  </a:cubicBezTo>
                  <a:cubicBezTo>
                    <a:pt x="1722" y="1975"/>
                    <a:pt x="1720" y="1980"/>
                    <a:pt x="1727" y="1986"/>
                  </a:cubicBezTo>
                  <a:cubicBezTo>
                    <a:pt x="1749" y="2039"/>
                    <a:pt x="1747" y="2042"/>
                    <a:pt x="1751" y="2046"/>
                  </a:cubicBezTo>
                  <a:cubicBezTo>
                    <a:pt x="1731" y="2045"/>
                    <a:pt x="1736" y="2043"/>
                    <a:pt x="1736" y="2042"/>
                  </a:cubicBezTo>
                  <a:cubicBezTo>
                    <a:pt x="1729" y="2030"/>
                    <a:pt x="1722" y="2030"/>
                    <a:pt x="1721" y="2025"/>
                  </a:cubicBezTo>
                  <a:cubicBezTo>
                    <a:pt x="1705" y="1989"/>
                    <a:pt x="1703" y="1986"/>
                    <a:pt x="1701" y="1982"/>
                  </a:cubicBezTo>
                  <a:cubicBezTo>
                    <a:pt x="1678" y="1917"/>
                    <a:pt x="1672" y="1914"/>
                    <a:pt x="1673" y="1911"/>
                  </a:cubicBezTo>
                  <a:cubicBezTo>
                    <a:pt x="1649" y="1865"/>
                    <a:pt x="1643" y="1851"/>
                    <a:pt x="1635" y="1837"/>
                  </a:cubicBezTo>
                  <a:cubicBezTo>
                    <a:pt x="1559" y="1756"/>
                    <a:pt x="1556" y="1741"/>
                    <a:pt x="1551" y="1745"/>
                  </a:cubicBezTo>
                  <a:cubicBezTo>
                    <a:pt x="1597" y="1790"/>
                    <a:pt x="1595" y="1802"/>
                    <a:pt x="1601" y="1806"/>
                  </a:cubicBezTo>
                  <a:cubicBezTo>
                    <a:pt x="1633" y="1854"/>
                    <a:pt x="1637" y="1856"/>
                    <a:pt x="1640" y="1859"/>
                  </a:cubicBezTo>
                  <a:cubicBezTo>
                    <a:pt x="1659" y="1900"/>
                    <a:pt x="1663" y="1912"/>
                    <a:pt x="1668" y="1924"/>
                  </a:cubicBezTo>
                  <a:cubicBezTo>
                    <a:pt x="1678" y="1954"/>
                    <a:pt x="1685" y="1958"/>
                    <a:pt x="1682" y="1961"/>
                  </a:cubicBezTo>
                  <a:cubicBezTo>
                    <a:pt x="1703" y="2007"/>
                    <a:pt x="1705" y="2010"/>
                    <a:pt x="1705" y="2013"/>
                  </a:cubicBezTo>
                  <a:cubicBezTo>
                    <a:pt x="1678" y="2001"/>
                    <a:pt x="1677" y="1990"/>
                    <a:pt x="1672" y="1979"/>
                  </a:cubicBezTo>
                  <a:cubicBezTo>
                    <a:pt x="1652" y="1934"/>
                    <a:pt x="1653" y="1923"/>
                    <a:pt x="1645" y="1912"/>
                  </a:cubicBezTo>
                  <a:cubicBezTo>
                    <a:pt x="1599" y="1833"/>
                    <a:pt x="1593" y="1822"/>
                    <a:pt x="1586" y="1811"/>
                  </a:cubicBezTo>
                  <a:cubicBezTo>
                    <a:pt x="1536" y="1756"/>
                    <a:pt x="1532" y="1745"/>
                    <a:pt x="1528" y="1751"/>
                  </a:cubicBezTo>
                  <a:cubicBezTo>
                    <a:pt x="1611" y="1868"/>
                    <a:pt x="1622" y="1877"/>
                    <a:pt x="1621" y="1884"/>
                  </a:cubicBezTo>
                  <a:cubicBezTo>
                    <a:pt x="1657" y="1966"/>
                    <a:pt x="1659" y="1973"/>
                    <a:pt x="1661" y="1980"/>
                  </a:cubicBezTo>
                  <a:cubicBezTo>
                    <a:pt x="1659" y="1992"/>
                    <a:pt x="1650" y="1988"/>
                    <a:pt x="1654" y="1985"/>
                  </a:cubicBezTo>
                  <a:cubicBezTo>
                    <a:pt x="1639" y="1948"/>
                    <a:pt x="1637" y="1945"/>
                    <a:pt x="1637" y="1942"/>
                  </a:cubicBezTo>
                  <a:cubicBezTo>
                    <a:pt x="1617" y="1901"/>
                    <a:pt x="1611" y="1897"/>
                    <a:pt x="1611" y="1893"/>
                  </a:cubicBezTo>
                  <a:cubicBezTo>
                    <a:pt x="1598" y="1864"/>
                    <a:pt x="1591" y="1859"/>
                    <a:pt x="1592" y="1854"/>
                  </a:cubicBezTo>
                  <a:cubicBezTo>
                    <a:pt x="1557" y="1807"/>
                    <a:pt x="1547" y="1795"/>
                    <a:pt x="1534" y="1775"/>
                  </a:cubicBezTo>
                  <a:cubicBezTo>
                    <a:pt x="1499" y="1716"/>
                    <a:pt x="1487" y="1716"/>
                    <a:pt x="1490" y="1709"/>
                  </a:cubicBezTo>
                  <a:cubicBezTo>
                    <a:pt x="1471" y="1695"/>
                    <a:pt x="1481" y="1700"/>
                    <a:pt x="1478" y="1705"/>
                  </a:cubicBezTo>
                  <a:cubicBezTo>
                    <a:pt x="1495" y="1729"/>
                    <a:pt x="1497" y="1739"/>
                    <a:pt x="1509" y="1750"/>
                  </a:cubicBezTo>
                  <a:cubicBezTo>
                    <a:pt x="1567" y="1831"/>
                    <a:pt x="1575" y="1850"/>
                    <a:pt x="1591" y="1870"/>
                  </a:cubicBezTo>
                  <a:cubicBezTo>
                    <a:pt x="1604" y="1903"/>
                    <a:pt x="1608" y="1908"/>
                    <a:pt x="1611" y="1913"/>
                  </a:cubicBezTo>
                  <a:cubicBezTo>
                    <a:pt x="1624" y="1938"/>
                    <a:pt x="1630" y="1948"/>
                    <a:pt x="1633" y="1958"/>
                  </a:cubicBezTo>
                  <a:cubicBezTo>
                    <a:pt x="1642" y="1982"/>
                    <a:pt x="1642" y="1986"/>
                    <a:pt x="1639" y="1984"/>
                  </a:cubicBezTo>
                  <a:cubicBezTo>
                    <a:pt x="1625" y="1963"/>
                    <a:pt x="1617" y="1957"/>
                    <a:pt x="1613" y="1952"/>
                  </a:cubicBezTo>
                  <a:cubicBezTo>
                    <a:pt x="1560" y="1857"/>
                    <a:pt x="1565" y="1850"/>
                    <a:pt x="1558" y="1849"/>
                  </a:cubicBezTo>
                  <a:cubicBezTo>
                    <a:pt x="1547" y="1828"/>
                    <a:pt x="1545" y="1823"/>
                    <a:pt x="1542" y="1817"/>
                  </a:cubicBezTo>
                  <a:cubicBezTo>
                    <a:pt x="1489" y="1732"/>
                    <a:pt x="1485" y="1727"/>
                    <a:pt x="1482" y="1722"/>
                  </a:cubicBezTo>
                  <a:cubicBezTo>
                    <a:pt x="1513" y="1785"/>
                    <a:pt x="1517" y="1796"/>
                    <a:pt x="1524" y="1807"/>
                  </a:cubicBezTo>
                  <a:cubicBezTo>
                    <a:pt x="1541" y="1834"/>
                    <a:pt x="1545" y="1836"/>
                    <a:pt x="1544" y="1839"/>
                  </a:cubicBezTo>
                  <a:cubicBezTo>
                    <a:pt x="1569" y="1882"/>
                    <a:pt x="1568" y="1884"/>
                    <a:pt x="1571" y="1887"/>
                  </a:cubicBezTo>
                  <a:cubicBezTo>
                    <a:pt x="1586" y="1924"/>
                    <a:pt x="1598" y="1930"/>
                    <a:pt x="1593" y="1935"/>
                  </a:cubicBezTo>
                  <a:cubicBezTo>
                    <a:pt x="1607" y="1957"/>
                    <a:pt x="1611" y="1963"/>
                    <a:pt x="1611" y="1969"/>
                  </a:cubicBezTo>
                  <a:cubicBezTo>
                    <a:pt x="1597" y="1946"/>
                    <a:pt x="1587" y="1941"/>
                    <a:pt x="1585" y="1936"/>
                  </a:cubicBezTo>
                  <a:cubicBezTo>
                    <a:pt x="1566" y="1896"/>
                    <a:pt x="1559" y="1888"/>
                    <a:pt x="1558" y="1882"/>
                  </a:cubicBezTo>
                  <a:cubicBezTo>
                    <a:pt x="1519" y="1808"/>
                    <a:pt x="1519" y="1803"/>
                    <a:pt x="1509" y="1796"/>
                  </a:cubicBezTo>
                  <a:cubicBezTo>
                    <a:pt x="1461" y="1735"/>
                    <a:pt x="1463" y="1723"/>
                    <a:pt x="1453" y="1729"/>
                  </a:cubicBezTo>
                  <a:cubicBezTo>
                    <a:pt x="1493" y="1780"/>
                    <a:pt x="1495" y="1789"/>
                    <a:pt x="1510" y="1807"/>
                  </a:cubicBezTo>
                  <a:cubicBezTo>
                    <a:pt x="1534" y="1842"/>
                    <a:pt x="1531" y="1846"/>
                    <a:pt x="1537" y="1851"/>
                  </a:cubicBezTo>
                  <a:cubicBezTo>
                    <a:pt x="1567" y="1924"/>
                    <a:pt x="1569" y="1925"/>
                    <a:pt x="1571" y="1930"/>
                  </a:cubicBezTo>
                  <a:cubicBezTo>
                    <a:pt x="1564" y="1936"/>
                    <a:pt x="1565" y="1932"/>
                    <a:pt x="1559" y="1926"/>
                  </a:cubicBezTo>
                  <a:cubicBezTo>
                    <a:pt x="1546" y="1892"/>
                    <a:pt x="1538" y="1883"/>
                    <a:pt x="1535" y="1875"/>
                  </a:cubicBezTo>
                  <a:cubicBezTo>
                    <a:pt x="1519" y="1836"/>
                    <a:pt x="1508" y="1831"/>
                    <a:pt x="1510" y="1827"/>
                  </a:cubicBezTo>
                  <a:cubicBezTo>
                    <a:pt x="1469" y="1771"/>
                    <a:pt x="1465" y="1766"/>
                    <a:pt x="1461" y="1761"/>
                  </a:cubicBezTo>
                  <a:cubicBezTo>
                    <a:pt x="1444" y="1739"/>
                    <a:pt x="1431" y="1733"/>
                    <a:pt x="1428" y="1723"/>
                  </a:cubicBezTo>
                  <a:cubicBezTo>
                    <a:pt x="1425" y="1727"/>
                    <a:pt x="1434" y="1739"/>
                    <a:pt x="1453" y="1759"/>
                  </a:cubicBezTo>
                  <a:cubicBezTo>
                    <a:pt x="1523" y="1869"/>
                    <a:pt x="1526" y="1882"/>
                    <a:pt x="1534" y="1894"/>
                  </a:cubicBezTo>
                  <a:cubicBezTo>
                    <a:pt x="1549" y="1926"/>
                    <a:pt x="1556" y="1929"/>
                    <a:pt x="1550" y="1932"/>
                  </a:cubicBezTo>
                  <a:cubicBezTo>
                    <a:pt x="1542" y="1913"/>
                    <a:pt x="1534" y="1909"/>
                    <a:pt x="1533" y="1906"/>
                  </a:cubicBezTo>
                  <a:cubicBezTo>
                    <a:pt x="1495" y="1833"/>
                    <a:pt x="1476" y="1810"/>
                    <a:pt x="1459" y="1785"/>
                  </a:cubicBezTo>
                  <a:cubicBezTo>
                    <a:pt x="1417" y="1742"/>
                    <a:pt x="1414" y="1733"/>
                    <a:pt x="1410" y="1736"/>
                  </a:cubicBezTo>
                  <a:cubicBezTo>
                    <a:pt x="1394" y="1726"/>
                    <a:pt x="1394" y="1727"/>
                    <a:pt x="1402" y="1734"/>
                  </a:cubicBezTo>
                  <a:cubicBezTo>
                    <a:pt x="1439" y="1772"/>
                    <a:pt x="1445" y="1779"/>
                    <a:pt x="1451" y="1786"/>
                  </a:cubicBezTo>
                  <a:cubicBezTo>
                    <a:pt x="1508" y="1883"/>
                    <a:pt x="1516" y="1888"/>
                    <a:pt x="1515" y="1893"/>
                  </a:cubicBezTo>
                  <a:cubicBezTo>
                    <a:pt x="1504" y="1899"/>
                    <a:pt x="1504" y="1879"/>
                    <a:pt x="1491" y="1865"/>
                  </a:cubicBezTo>
                  <a:cubicBezTo>
                    <a:pt x="1444" y="1801"/>
                    <a:pt x="1434" y="1788"/>
                    <a:pt x="1426" y="1777"/>
                  </a:cubicBezTo>
                  <a:cubicBezTo>
                    <a:pt x="1377" y="1728"/>
                    <a:pt x="1370" y="1719"/>
                    <a:pt x="1362" y="1714"/>
                  </a:cubicBezTo>
                  <a:cubicBezTo>
                    <a:pt x="1346" y="1711"/>
                    <a:pt x="1356" y="1715"/>
                    <a:pt x="1366" y="1722"/>
                  </a:cubicBezTo>
                  <a:cubicBezTo>
                    <a:pt x="1407" y="1762"/>
                    <a:pt x="1407" y="1764"/>
                    <a:pt x="1408" y="1766"/>
                  </a:cubicBezTo>
                  <a:cubicBezTo>
                    <a:pt x="1428" y="1793"/>
                    <a:pt x="1434" y="1799"/>
                    <a:pt x="1437" y="1807"/>
                  </a:cubicBezTo>
                  <a:cubicBezTo>
                    <a:pt x="1487" y="1871"/>
                    <a:pt x="1483" y="1873"/>
                    <a:pt x="1487" y="1877"/>
                  </a:cubicBezTo>
                  <a:cubicBezTo>
                    <a:pt x="1476" y="1863"/>
                    <a:pt x="1472" y="1862"/>
                    <a:pt x="1468" y="1856"/>
                  </a:cubicBezTo>
                  <a:cubicBezTo>
                    <a:pt x="1427" y="1802"/>
                    <a:pt x="1420" y="1793"/>
                    <a:pt x="1413" y="1785"/>
                  </a:cubicBezTo>
                  <a:cubicBezTo>
                    <a:pt x="1367" y="1738"/>
                    <a:pt x="1363" y="1737"/>
                    <a:pt x="1359" y="1734"/>
                  </a:cubicBezTo>
                  <a:cubicBezTo>
                    <a:pt x="1354" y="1737"/>
                    <a:pt x="1364" y="1736"/>
                    <a:pt x="1360" y="1742"/>
                  </a:cubicBezTo>
                  <a:cubicBezTo>
                    <a:pt x="1397" y="1776"/>
                    <a:pt x="1401" y="1785"/>
                    <a:pt x="1407" y="1785"/>
                  </a:cubicBezTo>
                  <a:cubicBezTo>
                    <a:pt x="1423" y="1806"/>
                    <a:pt x="1419" y="1809"/>
                    <a:pt x="1425" y="1812"/>
                  </a:cubicBezTo>
                  <a:cubicBezTo>
                    <a:pt x="1406" y="1793"/>
                    <a:pt x="1402" y="1796"/>
                    <a:pt x="1399" y="1789"/>
                  </a:cubicBezTo>
                  <a:cubicBezTo>
                    <a:pt x="1348" y="1746"/>
                    <a:pt x="1344" y="1739"/>
                    <a:pt x="1339" y="1737"/>
                  </a:cubicBezTo>
                  <a:cubicBezTo>
                    <a:pt x="1363" y="1764"/>
                    <a:pt x="1373" y="1773"/>
                    <a:pt x="1384" y="1782"/>
                  </a:cubicBezTo>
                  <a:cubicBezTo>
                    <a:pt x="1426" y="1841"/>
                    <a:pt x="1439" y="1847"/>
                    <a:pt x="1436" y="1852"/>
                  </a:cubicBezTo>
                  <a:cubicBezTo>
                    <a:pt x="1387" y="1806"/>
                    <a:pt x="1370" y="1785"/>
                    <a:pt x="1346" y="1769"/>
                  </a:cubicBezTo>
                  <a:cubicBezTo>
                    <a:pt x="1360" y="1787"/>
                    <a:pt x="1371" y="1797"/>
                    <a:pt x="1382" y="1810"/>
                  </a:cubicBezTo>
                  <a:cubicBezTo>
                    <a:pt x="1406" y="1837"/>
                    <a:pt x="1399" y="1838"/>
                    <a:pt x="1397" y="1837"/>
                  </a:cubicBezTo>
                  <a:cubicBezTo>
                    <a:pt x="1375" y="1825"/>
                    <a:pt x="1370" y="1821"/>
                    <a:pt x="1364" y="1819"/>
                  </a:cubicBezTo>
                  <a:cubicBezTo>
                    <a:pt x="1320" y="1789"/>
                    <a:pt x="1322" y="1785"/>
                    <a:pt x="1315" y="1787"/>
                  </a:cubicBezTo>
                  <a:cubicBezTo>
                    <a:pt x="1340" y="1807"/>
                    <a:pt x="1342" y="1812"/>
                    <a:pt x="1345" y="1810"/>
                  </a:cubicBezTo>
                  <a:cubicBezTo>
                    <a:pt x="1368" y="1829"/>
                    <a:pt x="1363" y="1830"/>
                    <a:pt x="1362" y="1830"/>
                  </a:cubicBezTo>
                  <a:cubicBezTo>
                    <a:pt x="1356" y="1828"/>
                    <a:pt x="1352" y="1825"/>
                    <a:pt x="1351" y="1825"/>
                  </a:cubicBezTo>
                  <a:cubicBezTo>
                    <a:pt x="1327" y="1814"/>
                    <a:pt x="1316" y="1808"/>
                    <a:pt x="1305" y="1801"/>
                  </a:cubicBezTo>
                  <a:cubicBezTo>
                    <a:pt x="1262" y="1781"/>
                    <a:pt x="1259" y="1767"/>
                    <a:pt x="1256" y="1772"/>
                  </a:cubicBezTo>
                  <a:cubicBezTo>
                    <a:pt x="1310" y="1809"/>
                    <a:pt x="1312" y="1813"/>
                    <a:pt x="1315" y="1816"/>
                  </a:cubicBezTo>
                  <a:cubicBezTo>
                    <a:pt x="1348" y="1831"/>
                    <a:pt x="1354" y="1834"/>
                    <a:pt x="1360" y="1837"/>
                  </a:cubicBezTo>
                  <a:cubicBezTo>
                    <a:pt x="1335" y="1835"/>
                    <a:pt x="1324" y="1831"/>
                    <a:pt x="1313" y="1827"/>
                  </a:cubicBezTo>
                  <a:cubicBezTo>
                    <a:pt x="1261" y="1800"/>
                    <a:pt x="1258" y="1801"/>
                    <a:pt x="1256" y="1798"/>
                  </a:cubicBezTo>
                  <a:cubicBezTo>
                    <a:pt x="1273" y="1814"/>
                    <a:pt x="1277" y="1818"/>
                    <a:pt x="1281" y="1817"/>
                  </a:cubicBezTo>
                  <a:cubicBezTo>
                    <a:pt x="1357" y="1850"/>
                    <a:pt x="1373" y="1856"/>
                    <a:pt x="1389" y="1858"/>
                  </a:cubicBezTo>
                  <a:cubicBezTo>
                    <a:pt x="1405" y="1865"/>
                    <a:pt x="1410" y="1855"/>
                    <a:pt x="1414" y="1863"/>
                  </a:cubicBezTo>
                  <a:cubicBezTo>
                    <a:pt x="1444" y="1870"/>
                    <a:pt x="1451" y="1864"/>
                    <a:pt x="1456" y="1875"/>
                  </a:cubicBezTo>
                  <a:cubicBezTo>
                    <a:pt x="1436" y="1875"/>
                    <a:pt x="1434" y="1872"/>
                    <a:pt x="1432" y="1873"/>
                  </a:cubicBezTo>
                  <a:cubicBezTo>
                    <a:pt x="1374" y="1864"/>
                    <a:pt x="1366" y="1865"/>
                    <a:pt x="1358" y="1865"/>
                  </a:cubicBezTo>
                  <a:cubicBezTo>
                    <a:pt x="1291" y="1849"/>
                    <a:pt x="1274" y="1844"/>
                    <a:pt x="1258" y="1837"/>
                  </a:cubicBezTo>
                  <a:cubicBezTo>
                    <a:pt x="1235" y="1830"/>
                    <a:pt x="1245" y="1833"/>
                    <a:pt x="1254" y="1843"/>
                  </a:cubicBezTo>
                  <a:cubicBezTo>
                    <a:pt x="1297" y="1857"/>
                    <a:pt x="1302" y="1862"/>
                    <a:pt x="1309" y="1862"/>
                  </a:cubicBezTo>
                  <a:cubicBezTo>
                    <a:pt x="1370" y="1874"/>
                    <a:pt x="1373" y="1874"/>
                    <a:pt x="1376" y="1876"/>
                  </a:cubicBezTo>
                  <a:cubicBezTo>
                    <a:pt x="1408" y="1881"/>
                    <a:pt x="1411" y="1881"/>
                    <a:pt x="1414" y="1880"/>
                  </a:cubicBezTo>
                  <a:cubicBezTo>
                    <a:pt x="1453" y="1886"/>
                    <a:pt x="1460" y="1888"/>
                    <a:pt x="1468" y="1888"/>
                  </a:cubicBezTo>
                  <a:cubicBezTo>
                    <a:pt x="1485" y="1901"/>
                    <a:pt x="1482" y="1899"/>
                    <a:pt x="1480" y="1895"/>
                  </a:cubicBezTo>
                  <a:cubicBezTo>
                    <a:pt x="1446" y="1893"/>
                    <a:pt x="1439" y="1894"/>
                    <a:pt x="1433" y="1892"/>
                  </a:cubicBezTo>
                  <a:cubicBezTo>
                    <a:pt x="1389" y="1885"/>
                    <a:pt x="1383" y="1890"/>
                    <a:pt x="1377" y="1886"/>
                  </a:cubicBezTo>
                  <a:cubicBezTo>
                    <a:pt x="1312" y="1879"/>
                    <a:pt x="1305" y="1878"/>
                    <a:pt x="1298" y="1877"/>
                  </a:cubicBezTo>
                  <a:cubicBezTo>
                    <a:pt x="1251" y="1868"/>
                    <a:pt x="1244" y="1862"/>
                    <a:pt x="1238" y="1860"/>
                  </a:cubicBezTo>
                  <a:cubicBezTo>
                    <a:pt x="1194" y="1840"/>
                    <a:pt x="1191" y="1831"/>
                    <a:pt x="1187" y="1832"/>
                  </a:cubicBezTo>
                  <a:cubicBezTo>
                    <a:pt x="1191" y="1840"/>
                    <a:pt x="1193" y="1842"/>
                    <a:pt x="1196" y="1842"/>
                  </a:cubicBezTo>
                  <a:cubicBezTo>
                    <a:pt x="1235" y="1868"/>
                    <a:pt x="1231" y="1872"/>
                    <a:pt x="1237" y="1876"/>
                  </a:cubicBezTo>
                  <a:cubicBezTo>
                    <a:pt x="1277" y="1893"/>
                    <a:pt x="1287" y="1900"/>
                    <a:pt x="1297" y="1901"/>
                  </a:cubicBezTo>
                  <a:cubicBezTo>
                    <a:pt x="1344" y="1919"/>
                    <a:pt x="1345" y="1915"/>
                    <a:pt x="1347" y="1915"/>
                  </a:cubicBezTo>
                  <a:cubicBezTo>
                    <a:pt x="1368" y="1921"/>
                    <a:pt x="1378" y="1923"/>
                    <a:pt x="1388" y="1923"/>
                  </a:cubicBezTo>
                  <a:cubicBezTo>
                    <a:pt x="1424" y="1924"/>
                    <a:pt x="1429" y="1924"/>
                    <a:pt x="1434" y="1926"/>
                  </a:cubicBezTo>
                  <a:cubicBezTo>
                    <a:pt x="1471" y="1929"/>
                    <a:pt x="1476" y="1925"/>
                    <a:pt x="1482" y="1924"/>
                  </a:cubicBezTo>
                  <a:cubicBezTo>
                    <a:pt x="1534" y="1939"/>
                    <a:pt x="1537" y="1934"/>
                    <a:pt x="1540" y="1941"/>
                  </a:cubicBezTo>
                  <a:cubicBezTo>
                    <a:pt x="1500" y="1945"/>
                    <a:pt x="1498" y="1942"/>
                    <a:pt x="1495" y="1942"/>
                  </a:cubicBezTo>
                  <a:cubicBezTo>
                    <a:pt x="1459" y="1941"/>
                    <a:pt x="1454" y="1941"/>
                    <a:pt x="1449" y="1939"/>
                  </a:cubicBezTo>
                  <a:cubicBezTo>
                    <a:pt x="1431" y="1941"/>
                    <a:pt x="1428" y="1939"/>
                    <a:pt x="1426" y="1939"/>
                  </a:cubicBezTo>
                  <a:cubicBezTo>
                    <a:pt x="1378" y="1935"/>
                    <a:pt x="1368" y="1933"/>
                    <a:pt x="1358" y="1932"/>
                  </a:cubicBezTo>
                  <a:cubicBezTo>
                    <a:pt x="1308" y="1915"/>
                    <a:pt x="1302" y="1919"/>
                    <a:pt x="1298" y="1912"/>
                  </a:cubicBezTo>
                  <a:cubicBezTo>
                    <a:pt x="1255" y="1901"/>
                    <a:pt x="1252" y="1892"/>
                    <a:pt x="1248" y="1898"/>
                  </a:cubicBezTo>
                  <a:cubicBezTo>
                    <a:pt x="1315" y="1926"/>
                    <a:pt x="1322" y="1930"/>
                    <a:pt x="1329" y="1934"/>
                  </a:cubicBezTo>
                  <a:cubicBezTo>
                    <a:pt x="1363" y="1942"/>
                    <a:pt x="1366" y="1946"/>
                    <a:pt x="1370" y="1942"/>
                  </a:cubicBezTo>
                  <a:cubicBezTo>
                    <a:pt x="1405" y="1951"/>
                    <a:pt x="1409" y="1944"/>
                    <a:pt x="1412" y="1951"/>
                  </a:cubicBezTo>
                  <a:cubicBezTo>
                    <a:pt x="1436" y="1950"/>
                    <a:pt x="1440" y="1952"/>
                    <a:pt x="1443" y="1950"/>
                  </a:cubicBezTo>
                  <a:cubicBezTo>
                    <a:pt x="1503" y="1951"/>
                    <a:pt x="1509" y="1953"/>
                    <a:pt x="1516" y="1953"/>
                  </a:cubicBezTo>
                  <a:cubicBezTo>
                    <a:pt x="1533" y="1951"/>
                    <a:pt x="1535" y="1956"/>
                    <a:pt x="1538" y="1951"/>
                  </a:cubicBezTo>
                  <a:cubicBezTo>
                    <a:pt x="1563" y="1955"/>
                    <a:pt x="1566" y="1957"/>
                    <a:pt x="1570" y="1958"/>
                  </a:cubicBezTo>
                  <a:cubicBezTo>
                    <a:pt x="1559" y="1961"/>
                    <a:pt x="1554" y="1959"/>
                    <a:pt x="1548" y="1957"/>
                  </a:cubicBezTo>
                  <a:cubicBezTo>
                    <a:pt x="1508" y="1964"/>
                    <a:pt x="1503" y="1955"/>
                    <a:pt x="1497" y="1961"/>
                  </a:cubicBezTo>
                  <a:cubicBezTo>
                    <a:pt x="1474" y="1964"/>
                    <a:pt x="1469" y="1958"/>
                    <a:pt x="1463" y="1959"/>
                  </a:cubicBezTo>
                  <a:cubicBezTo>
                    <a:pt x="1409" y="1959"/>
                    <a:pt x="1407" y="1959"/>
                    <a:pt x="1404" y="1958"/>
                  </a:cubicBezTo>
                  <a:cubicBezTo>
                    <a:pt x="1376" y="1951"/>
                    <a:pt x="1373" y="1953"/>
                    <a:pt x="1371" y="1953"/>
                  </a:cubicBezTo>
                  <a:cubicBezTo>
                    <a:pt x="1342" y="1946"/>
                    <a:pt x="1340" y="1946"/>
                    <a:pt x="1337" y="1947"/>
                  </a:cubicBezTo>
                  <a:cubicBezTo>
                    <a:pt x="1306" y="1936"/>
                    <a:pt x="1300" y="1933"/>
                    <a:pt x="1295" y="1929"/>
                  </a:cubicBezTo>
                  <a:cubicBezTo>
                    <a:pt x="1311" y="1945"/>
                    <a:pt x="1321" y="1945"/>
                    <a:pt x="1330" y="1953"/>
                  </a:cubicBezTo>
                  <a:cubicBezTo>
                    <a:pt x="1406" y="1967"/>
                    <a:pt x="1412" y="1971"/>
                    <a:pt x="1417" y="1970"/>
                  </a:cubicBezTo>
                  <a:cubicBezTo>
                    <a:pt x="1439" y="1969"/>
                    <a:pt x="1441" y="1974"/>
                    <a:pt x="1444" y="1970"/>
                  </a:cubicBezTo>
                  <a:cubicBezTo>
                    <a:pt x="1465" y="1968"/>
                    <a:pt x="1468" y="1968"/>
                    <a:pt x="1471" y="1972"/>
                  </a:cubicBezTo>
                  <a:cubicBezTo>
                    <a:pt x="1495" y="1970"/>
                    <a:pt x="1501" y="1970"/>
                    <a:pt x="1507" y="1969"/>
                  </a:cubicBezTo>
                  <a:cubicBezTo>
                    <a:pt x="1590" y="1975"/>
                    <a:pt x="1601" y="1977"/>
                    <a:pt x="1613" y="1981"/>
                  </a:cubicBezTo>
                  <a:cubicBezTo>
                    <a:pt x="1550" y="1985"/>
                    <a:pt x="1546" y="1982"/>
                    <a:pt x="1542" y="1982"/>
                  </a:cubicBezTo>
                  <a:cubicBezTo>
                    <a:pt x="1459" y="1988"/>
                    <a:pt x="1455" y="1990"/>
                    <a:pt x="1452" y="1989"/>
                  </a:cubicBezTo>
                  <a:cubicBezTo>
                    <a:pt x="1436" y="1987"/>
                    <a:pt x="1432" y="1989"/>
                    <a:pt x="1428" y="1989"/>
                  </a:cubicBezTo>
                  <a:cubicBezTo>
                    <a:pt x="1385" y="1980"/>
                    <a:pt x="1377" y="1978"/>
                    <a:pt x="1369" y="1974"/>
                  </a:cubicBezTo>
                  <a:cubicBezTo>
                    <a:pt x="1327" y="1967"/>
                    <a:pt x="1332" y="1968"/>
                    <a:pt x="1337" y="1970"/>
                  </a:cubicBezTo>
                  <a:cubicBezTo>
                    <a:pt x="1394" y="1989"/>
                    <a:pt x="1400" y="1992"/>
                    <a:pt x="1407" y="1994"/>
                  </a:cubicBezTo>
                  <a:cubicBezTo>
                    <a:pt x="1442" y="2001"/>
                    <a:pt x="1447" y="1993"/>
                    <a:pt x="1451" y="1998"/>
                  </a:cubicBezTo>
                  <a:cubicBezTo>
                    <a:pt x="1487" y="1996"/>
                    <a:pt x="1495" y="1997"/>
                    <a:pt x="1504" y="1995"/>
                  </a:cubicBezTo>
                  <a:cubicBezTo>
                    <a:pt x="1559" y="1991"/>
                    <a:pt x="1563" y="1992"/>
                    <a:pt x="1568" y="1989"/>
                  </a:cubicBezTo>
                  <a:cubicBezTo>
                    <a:pt x="1606" y="1992"/>
                    <a:pt x="1610" y="1991"/>
                    <a:pt x="1613" y="1995"/>
                  </a:cubicBezTo>
                  <a:cubicBezTo>
                    <a:pt x="1597" y="1999"/>
                    <a:pt x="1593" y="1994"/>
                    <a:pt x="1589" y="1996"/>
                  </a:cubicBezTo>
                  <a:cubicBezTo>
                    <a:pt x="1540" y="1996"/>
                    <a:pt x="1530" y="2006"/>
                    <a:pt x="1522" y="2000"/>
                  </a:cubicBezTo>
                  <a:cubicBezTo>
                    <a:pt x="1435" y="2015"/>
                    <a:pt x="1427" y="2013"/>
                    <a:pt x="1419" y="2014"/>
                  </a:cubicBezTo>
                  <a:cubicBezTo>
                    <a:pt x="1387" y="2010"/>
                    <a:pt x="1380" y="2015"/>
                    <a:pt x="1373" y="2011"/>
                  </a:cubicBezTo>
                  <a:cubicBezTo>
                    <a:pt x="1321" y="2001"/>
                    <a:pt x="1314" y="1994"/>
                    <a:pt x="1306" y="1998"/>
                  </a:cubicBezTo>
                  <a:cubicBezTo>
                    <a:pt x="1360" y="2016"/>
                    <a:pt x="1363" y="2017"/>
                    <a:pt x="1366" y="2020"/>
                  </a:cubicBezTo>
                  <a:cubicBezTo>
                    <a:pt x="1460" y="2023"/>
                    <a:pt x="1472" y="2021"/>
                    <a:pt x="1484" y="2019"/>
                  </a:cubicBezTo>
                  <a:cubicBezTo>
                    <a:pt x="1525" y="2010"/>
                    <a:pt x="1531" y="2015"/>
                    <a:pt x="1537" y="2010"/>
                  </a:cubicBezTo>
                  <a:cubicBezTo>
                    <a:pt x="1568" y="2009"/>
                    <a:pt x="1580" y="2009"/>
                    <a:pt x="1593" y="2004"/>
                  </a:cubicBezTo>
                  <a:cubicBezTo>
                    <a:pt x="1659" y="2015"/>
                    <a:pt x="1655" y="2015"/>
                    <a:pt x="1652" y="2013"/>
                  </a:cubicBezTo>
                  <a:cubicBezTo>
                    <a:pt x="1627" y="2014"/>
                    <a:pt x="1624" y="2010"/>
                    <a:pt x="1620" y="2012"/>
                  </a:cubicBezTo>
                  <a:cubicBezTo>
                    <a:pt x="1560" y="2015"/>
                    <a:pt x="1558" y="2013"/>
                    <a:pt x="1555" y="2014"/>
                  </a:cubicBezTo>
                  <a:cubicBezTo>
                    <a:pt x="1496" y="2023"/>
                    <a:pt x="1475" y="2031"/>
                    <a:pt x="1455" y="2032"/>
                  </a:cubicBezTo>
                  <a:cubicBezTo>
                    <a:pt x="1436" y="2034"/>
                    <a:pt x="1431" y="2034"/>
                    <a:pt x="1425" y="2035"/>
                  </a:cubicBezTo>
                  <a:cubicBezTo>
                    <a:pt x="1408" y="2032"/>
                    <a:pt x="1405" y="2034"/>
                    <a:pt x="1402" y="2032"/>
                  </a:cubicBezTo>
                  <a:cubicBezTo>
                    <a:pt x="1354" y="2025"/>
                    <a:pt x="1344" y="2022"/>
                    <a:pt x="1334" y="2023"/>
                  </a:cubicBezTo>
                  <a:cubicBezTo>
                    <a:pt x="1379" y="2036"/>
                    <a:pt x="1386" y="2039"/>
                    <a:pt x="1393" y="2037"/>
                  </a:cubicBezTo>
                  <a:cubicBezTo>
                    <a:pt x="1421" y="2042"/>
                    <a:pt x="1429" y="2044"/>
                    <a:pt x="1437" y="2042"/>
                  </a:cubicBezTo>
                  <a:cubicBezTo>
                    <a:pt x="1470" y="2041"/>
                    <a:pt x="1479" y="2038"/>
                    <a:pt x="1487" y="2036"/>
                  </a:cubicBezTo>
                  <a:cubicBezTo>
                    <a:pt x="1527" y="2027"/>
                    <a:pt x="1530" y="2029"/>
                    <a:pt x="1534" y="2030"/>
                  </a:cubicBezTo>
                  <a:cubicBezTo>
                    <a:pt x="1579" y="2019"/>
                    <a:pt x="1581" y="2021"/>
                    <a:pt x="1584" y="2021"/>
                  </a:cubicBezTo>
                  <a:cubicBezTo>
                    <a:pt x="1624" y="2020"/>
                    <a:pt x="1628" y="2027"/>
                    <a:pt x="1633" y="2021"/>
                  </a:cubicBezTo>
                  <a:cubicBezTo>
                    <a:pt x="1660" y="2020"/>
                    <a:pt x="1662" y="2027"/>
                    <a:pt x="1666" y="2025"/>
                  </a:cubicBezTo>
                  <a:cubicBezTo>
                    <a:pt x="1674" y="2034"/>
                    <a:pt x="1666" y="2034"/>
                    <a:pt x="1659" y="2030"/>
                  </a:cubicBezTo>
                  <a:cubicBezTo>
                    <a:pt x="1620" y="2036"/>
                    <a:pt x="1616" y="2031"/>
                    <a:pt x="1612" y="2034"/>
                  </a:cubicBezTo>
                  <a:cubicBezTo>
                    <a:pt x="1572" y="2039"/>
                    <a:pt x="1567" y="2040"/>
                    <a:pt x="1563" y="2039"/>
                  </a:cubicBezTo>
                  <a:cubicBezTo>
                    <a:pt x="1523" y="2047"/>
                    <a:pt x="1514" y="2051"/>
                    <a:pt x="1505" y="2053"/>
                  </a:cubicBezTo>
                  <a:cubicBezTo>
                    <a:pt x="1459" y="2061"/>
                    <a:pt x="1457" y="2057"/>
                    <a:pt x="1455" y="2059"/>
                  </a:cubicBezTo>
                  <a:cubicBezTo>
                    <a:pt x="1413" y="2061"/>
                    <a:pt x="1408" y="2058"/>
                    <a:pt x="1404" y="2060"/>
                  </a:cubicBezTo>
                  <a:cubicBezTo>
                    <a:pt x="1384" y="2058"/>
                    <a:pt x="1379" y="2058"/>
                    <a:pt x="1375" y="2056"/>
                  </a:cubicBezTo>
                  <a:cubicBezTo>
                    <a:pt x="1369" y="2062"/>
                    <a:pt x="1374" y="2062"/>
                    <a:pt x="1379" y="2064"/>
                  </a:cubicBezTo>
                  <a:cubicBezTo>
                    <a:pt x="1401" y="2067"/>
                    <a:pt x="1404" y="2067"/>
                    <a:pt x="1406" y="2066"/>
                  </a:cubicBezTo>
                  <a:cubicBezTo>
                    <a:pt x="1450" y="2069"/>
                    <a:pt x="1452" y="2068"/>
                    <a:pt x="1454" y="2068"/>
                  </a:cubicBezTo>
                  <a:cubicBezTo>
                    <a:pt x="1479" y="2066"/>
                    <a:pt x="1481" y="2068"/>
                    <a:pt x="1484" y="2065"/>
                  </a:cubicBezTo>
                  <a:cubicBezTo>
                    <a:pt x="1510" y="2057"/>
                    <a:pt x="1515" y="2064"/>
                    <a:pt x="1520" y="2060"/>
                  </a:cubicBezTo>
                  <a:cubicBezTo>
                    <a:pt x="1573" y="2046"/>
                    <a:pt x="1583" y="2047"/>
                    <a:pt x="1593" y="2042"/>
                  </a:cubicBezTo>
                  <a:cubicBezTo>
                    <a:pt x="1612" y="2043"/>
                    <a:pt x="1614" y="2045"/>
                    <a:pt x="1617" y="2042"/>
                  </a:cubicBezTo>
                  <a:cubicBezTo>
                    <a:pt x="1655" y="2040"/>
                    <a:pt x="1659" y="2040"/>
                    <a:pt x="1663" y="2042"/>
                  </a:cubicBezTo>
                  <a:cubicBezTo>
                    <a:pt x="1683" y="2045"/>
                    <a:pt x="1686" y="2043"/>
                    <a:pt x="1684" y="2046"/>
                  </a:cubicBezTo>
                  <a:cubicBezTo>
                    <a:pt x="1632" y="2050"/>
                    <a:pt x="1619" y="2059"/>
                    <a:pt x="1606" y="2056"/>
                  </a:cubicBezTo>
                  <a:cubicBezTo>
                    <a:pt x="1581" y="2061"/>
                    <a:pt x="1574" y="2065"/>
                    <a:pt x="1567" y="2065"/>
                  </a:cubicBezTo>
                  <a:cubicBezTo>
                    <a:pt x="1520" y="2079"/>
                    <a:pt x="1514" y="2076"/>
                    <a:pt x="1507" y="2079"/>
                  </a:cubicBezTo>
                  <a:cubicBezTo>
                    <a:pt x="1442" y="2084"/>
                    <a:pt x="1436" y="2084"/>
                    <a:pt x="1430" y="2083"/>
                  </a:cubicBezTo>
                  <a:cubicBezTo>
                    <a:pt x="1403" y="2082"/>
                    <a:pt x="1396" y="2084"/>
                    <a:pt x="1390" y="2081"/>
                  </a:cubicBezTo>
                  <a:cubicBezTo>
                    <a:pt x="1375" y="2083"/>
                    <a:pt x="1378" y="2083"/>
                    <a:pt x="1380" y="2086"/>
                  </a:cubicBezTo>
                  <a:cubicBezTo>
                    <a:pt x="1410" y="2091"/>
                    <a:pt x="1416" y="2088"/>
                    <a:pt x="1422" y="2090"/>
                  </a:cubicBezTo>
                  <a:cubicBezTo>
                    <a:pt x="1444" y="2093"/>
                    <a:pt x="1449" y="2090"/>
                    <a:pt x="1454" y="2091"/>
                  </a:cubicBezTo>
                  <a:cubicBezTo>
                    <a:pt x="1474" y="2092"/>
                    <a:pt x="1476" y="2090"/>
                    <a:pt x="1479" y="2090"/>
                  </a:cubicBezTo>
                  <a:cubicBezTo>
                    <a:pt x="1499" y="2092"/>
                    <a:pt x="1502" y="2086"/>
                    <a:pt x="1505" y="2090"/>
                  </a:cubicBezTo>
                  <a:cubicBezTo>
                    <a:pt x="1530" y="2088"/>
                    <a:pt x="1523" y="2089"/>
                    <a:pt x="1519" y="2089"/>
                  </a:cubicBezTo>
                  <a:cubicBezTo>
                    <a:pt x="1499" y="2094"/>
                    <a:pt x="1496" y="2093"/>
                    <a:pt x="1494" y="2094"/>
                  </a:cubicBezTo>
                  <a:cubicBezTo>
                    <a:pt x="1424" y="2102"/>
                    <a:pt x="1408" y="2102"/>
                    <a:pt x="1392" y="2099"/>
                  </a:cubicBezTo>
                  <a:cubicBezTo>
                    <a:pt x="1350" y="2100"/>
                    <a:pt x="1347" y="2091"/>
                    <a:pt x="1342" y="2099"/>
                  </a:cubicBezTo>
                  <a:cubicBezTo>
                    <a:pt x="1393" y="2108"/>
                    <a:pt x="1398" y="2108"/>
                    <a:pt x="1403" y="2109"/>
                  </a:cubicBezTo>
                  <a:cubicBezTo>
                    <a:pt x="1445" y="2109"/>
                    <a:pt x="1447" y="2109"/>
                    <a:pt x="1450" y="2109"/>
                  </a:cubicBezTo>
                  <a:cubicBezTo>
                    <a:pt x="1483" y="2107"/>
                    <a:pt x="1486" y="2108"/>
                    <a:pt x="1489" y="2104"/>
                  </a:cubicBezTo>
                  <a:cubicBezTo>
                    <a:pt x="1507" y="2105"/>
                    <a:pt x="1510" y="2099"/>
                    <a:pt x="1512" y="2101"/>
                  </a:cubicBezTo>
                  <a:cubicBezTo>
                    <a:pt x="1571" y="2083"/>
                    <a:pt x="1581" y="2084"/>
                    <a:pt x="1593" y="2077"/>
                  </a:cubicBezTo>
                  <a:cubicBezTo>
                    <a:pt x="1647" y="2067"/>
                    <a:pt x="1652" y="2068"/>
                    <a:pt x="1658" y="2069"/>
                  </a:cubicBezTo>
                  <a:cubicBezTo>
                    <a:pt x="1693" y="2064"/>
                    <a:pt x="1696" y="2064"/>
                    <a:pt x="1698" y="2066"/>
                  </a:cubicBezTo>
                  <a:cubicBezTo>
                    <a:pt x="1717" y="2068"/>
                    <a:pt x="1725" y="2064"/>
                    <a:pt x="1721" y="2069"/>
                  </a:cubicBezTo>
                  <a:cubicBezTo>
                    <a:pt x="1669" y="2080"/>
                    <a:pt x="1665" y="2078"/>
                    <a:pt x="1660" y="2078"/>
                  </a:cubicBezTo>
                  <a:cubicBezTo>
                    <a:pt x="1614" y="2094"/>
                    <a:pt x="1604" y="2100"/>
                    <a:pt x="1596" y="2097"/>
                  </a:cubicBezTo>
                  <a:cubicBezTo>
                    <a:pt x="1557" y="2116"/>
                    <a:pt x="1553" y="2109"/>
                    <a:pt x="1548" y="2116"/>
                  </a:cubicBezTo>
                  <a:cubicBezTo>
                    <a:pt x="1445" y="2138"/>
                    <a:pt x="1438" y="2131"/>
                    <a:pt x="1429" y="2136"/>
                  </a:cubicBezTo>
                  <a:cubicBezTo>
                    <a:pt x="1420" y="2142"/>
                    <a:pt x="1430" y="2141"/>
                    <a:pt x="1440" y="2141"/>
                  </a:cubicBezTo>
                  <a:cubicBezTo>
                    <a:pt x="1461" y="2139"/>
                    <a:pt x="1466" y="2143"/>
                    <a:pt x="1471" y="2140"/>
                  </a:cubicBezTo>
                  <a:cubicBezTo>
                    <a:pt x="1507" y="2138"/>
                    <a:pt x="1513" y="2132"/>
                    <a:pt x="1518" y="2134"/>
                  </a:cubicBezTo>
                  <a:cubicBezTo>
                    <a:pt x="1553" y="2125"/>
                    <a:pt x="1558" y="2124"/>
                    <a:pt x="1563" y="2120"/>
                  </a:cubicBezTo>
                  <a:cubicBezTo>
                    <a:pt x="1600" y="2106"/>
                    <a:pt x="1607" y="2107"/>
                    <a:pt x="1614" y="2105"/>
                  </a:cubicBezTo>
                  <a:cubicBezTo>
                    <a:pt x="1634" y="2100"/>
                    <a:pt x="1638" y="2093"/>
                    <a:pt x="1641" y="2096"/>
                  </a:cubicBezTo>
                  <a:cubicBezTo>
                    <a:pt x="1680" y="2089"/>
                    <a:pt x="1688" y="2081"/>
                    <a:pt x="1694" y="2084"/>
                  </a:cubicBezTo>
                  <a:cubicBezTo>
                    <a:pt x="1728" y="2085"/>
                    <a:pt x="1733" y="2076"/>
                    <a:pt x="1736" y="2079"/>
                  </a:cubicBezTo>
                  <a:cubicBezTo>
                    <a:pt x="1753" y="2083"/>
                    <a:pt x="1748" y="2081"/>
                    <a:pt x="1744" y="2081"/>
                  </a:cubicBezTo>
                  <a:cubicBezTo>
                    <a:pt x="1711" y="2083"/>
                    <a:pt x="1705" y="2088"/>
                    <a:pt x="1700" y="2087"/>
                  </a:cubicBezTo>
                  <a:cubicBezTo>
                    <a:pt x="1635" y="2103"/>
                    <a:pt x="1629" y="2113"/>
                    <a:pt x="1624" y="2110"/>
                  </a:cubicBezTo>
                  <a:cubicBezTo>
                    <a:pt x="1587" y="2121"/>
                    <a:pt x="1585" y="2125"/>
                    <a:pt x="1585" y="2127"/>
                  </a:cubicBezTo>
                  <a:cubicBezTo>
                    <a:pt x="1565" y="2138"/>
                    <a:pt x="1558" y="2127"/>
                    <a:pt x="1561" y="2134"/>
                  </a:cubicBezTo>
                  <a:cubicBezTo>
                    <a:pt x="1521" y="2145"/>
                    <a:pt x="1515" y="2142"/>
                    <a:pt x="1509" y="2147"/>
                  </a:cubicBezTo>
                  <a:cubicBezTo>
                    <a:pt x="1471" y="2146"/>
                    <a:pt x="1465" y="2153"/>
                    <a:pt x="1459" y="2153"/>
                  </a:cubicBezTo>
                  <a:cubicBezTo>
                    <a:pt x="1437" y="2149"/>
                    <a:pt x="1431" y="2158"/>
                    <a:pt x="1425" y="2151"/>
                  </a:cubicBezTo>
                  <a:cubicBezTo>
                    <a:pt x="1386" y="2149"/>
                    <a:pt x="1381" y="2142"/>
                    <a:pt x="1375" y="2146"/>
                  </a:cubicBezTo>
                  <a:cubicBezTo>
                    <a:pt x="1415" y="2158"/>
                    <a:pt x="1423" y="2160"/>
                    <a:pt x="1431" y="2160"/>
                  </a:cubicBezTo>
                  <a:cubicBezTo>
                    <a:pt x="1439" y="2160"/>
                    <a:pt x="1439" y="2160"/>
                    <a:pt x="1439" y="2160"/>
                  </a:cubicBezTo>
                  <a:cubicBezTo>
                    <a:pt x="1511" y="2153"/>
                    <a:pt x="1516" y="2158"/>
                    <a:pt x="1521" y="2151"/>
                  </a:cubicBezTo>
                  <a:cubicBezTo>
                    <a:pt x="1584" y="2138"/>
                    <a:pt x="1595" y="2130"/>
                    <a:pt x="1606" y="2129"/>
                  </a:cubicBezTo>
                  <a:cubicBezTo>
                    <a:pt x="1656" y="2105"/>
                    <a:pt x="1669" y="2110"/>
                    <a:pt x="1684" y="2102"/>
                  </a:cubicBezTo>
                  <a:cubicBezTo>
                    <a:pt x="1733" y="2089"/>
                    <a:pt x="1739" y="2095"/>
                    <a:pt x="1746" y="2090"/>
                  </a:cubicBezTo>
                  <a:cubicBezTo>
                    <a:pt x="1782" y="2095"/>
                    <a:pt x="1786" y="2094"/>
                    <a:pt x="1789" y="2093"/>
                  </a:cubicBezTo>
                  <a:cubicBezTo>
                    <a:pt x="1806" y="2099"/>
                    <a:pt x="1809" y="2098"/>
                    <a:pt x="1807" y="2101"/>
                  </a:cubicBezTo>
                  <a:cubicBezTo>
                    <a:pt x="1749" y="2109"/>
                    <a:pt x="1745" y="2110"/>
                    <a:pt x="1742" y="2109"/>
                  </a:cubicBezTo>
                  <a:cubicBezTo>
                    <a:pt x="1689" y="2129"/>
                    <a:pt x="1681" y="2128"/>
                    <a:pt x="1674" y="2133"/>
                  </a:cubicBezTo>
                  <a:cubicBezTo>
                    <a:pt x="1644" y="2142"/>
                    <a:pt x="1636" y="2149"/>
                    <a:pt x="1628" y="2150"/>
                  </a:cubicBezTo>
                  <a:cubicBezTo>
                    <a:pt x="1608" y="2159"/>
                    <a:pt x="1608" y="2159"/>
                    <a:pt x="1607" y="2160"/>
                  </a:cubicBezTo>
                  <a:cubicBezTo>
                    <a:pt x="1648" y="2152"/>
                    <a:pt x="1658" y="2153"/>
                    <a:pt x="1668" y="2147"/>
                  </a:cubicBezTo>
                  <a:cubicBezTo>
                    <a:pt x="1748" y="2114"/>
                    <a:pt x="1753" y="2122"/>
                    <a:pt x="1759" y="2114"/>
                  </a:cubicBezTo>
                  <a:cubicBezTo>
                    <a:pt x="1784" y="2117"/>
                    <a:pt x="1781" y="2113"/>
                    <a:pt x="1777" y="2119"/>
                  </a:cubicBezTo>
                  <a:cubicBezTo>
                    <a:pt x="1751" y="2124"/>
                    <a:pt x="1748" y="2122"/>
                    <a:pt x="1744" y="2124"/>
                  </a:cubicBezTo>
                  <a:cubicBezTo>
                    <a:pt x="1696" y="2142"/>
                    <a:pt x="1692" y="2145"/>
                    <a:pt x="1688" y="2147"/>
                  </a:cubicBezTo>
                  <a:cubicBezTo>
                    <a:pt x="1681" y="2160"/>
                    <a:pt x="1681" y="2160"/>
                    <a:pt x="1681" y="2160"/>
                  </a:cubicBezTo>
                  <a:cubicBezTo>
                    <a:pt x="1723" y="2146"/>
                    <a:pt x="1728" y="2138"/>
                    <a:pt x="1732" y="2140"/>
                  </a:cubicBezTo>
                  <a:cubicBezTo>
                    <a:pt x="1800" y="2126"/>
                    <a:pt x="1805" y="2122"/>
                    <a:pt x="1809" y="2122"/>
                  </a:cubicBezTo>
                  <a:cubicBezTo>
                    <a:pt x="1859" y="2130"/>
                    <a:pt x="1849" y="2135"/>
                    <a:pt x="1839" y="2134"/>
                  </a:cubicBezTo>
                  <a:cubicBezTo>
                    <a:pt x="1796" y="2143"/>
                    <a:pt x="1782" y="2143"/>
                    <a:pt x="1769" y="2149"/>
                  </a:cubicBezTo>
                  <a:cubicBezTo>
                    <a:pt x="1776" y="2157"/>
                    <a:pt x="1784" y="2154"/>
                    <a:pt x="1792" y="2152"/>
                  </a:cubicBezTo>
                  <a:cubicBezTo>
                    <a:pt x="1836" y="2146"/>
                    <a:pt x="1848" y="2144"/>
                    <a:pt x="1860" y="2141"/>
                  </a:cubicBezTo>
                  <a:cubicBezTo>
                    <a:pt x="1890" y="2149"/>
                    <a:pt x="1883" y="2141"/>
                    <a:pt x="1875" y="2148"/>
                  </a:cubicBezTo>
                  <a:cubicBezTo>
                    <a:pt x="1809" y="2160"/>
                    <a:pt x="1809" y="2160"/>
                    <a:pt x="1809" y="2160"/>
                  </a:cubicBezTo>
                  <a:cubicBezTo>
                    <a:pt x="1855" y="2162"/>
                    <a:pt x="1860" y="2158"/>
                    <a:pt x="1864" y="2158"/>
                  </a:cubicBezTo>
                  <a:cubicBezTo>
                    <a:pt x="1880" y="2157"/>
                    <a:pt x="1882" y="2157"/>
                    <a:pt x="1884" y="2158"/>
                  </a:cubicBezTo>
                  <a:cubicBezTo>
                    <a:pt x="1900" y="2158"/>
                    <a:pt x="1895" y="2159"/>
                    <a:pt x="1890" y="2159"/>
                  </a:cubicBezTo>
                  <a:cubicBezTo>
                    <a:pt x="1969" y="2159"/>
                    <a:pt x="1968" y="2157"/>
                    <a:pt x="1966" y="2156"/>
                  </a:cubicBezTo>
                  <a:cubicBezTo>
                    <a:pt x="1951" y="2145"/>
                    <a:pt x="1947" y="2142"/>
                    <a:pt x="1942" y="2136"/>
                  </a:cubicBezTo>
                  <a:cubicBezTo>
                    <a:pt x="1928" y="2102"/>
                    <a:pt x="1921" y="2099"/>
                    <a:pt x="1919" y="2096"/>
                  </a:cubicBezTo>
                  <a:cubicBezTo>
                    <a:pt x="1906" y="2068"/>
                    <a:pt x="1903" y="2061"/>
                    <a:pt x="1900" y="2054"/>
                  </a:cubicBezTo>
                  <a:cubicBezTo>
                    <a:pt x="1884" y="2012"/>
                    <a:pt x="1880" y="2009"/>
                    <a:pt x="1880" y="2005"/>
                  </a:cubicBezTo>
                  <a:cubicBezTo>
                    <a:pt x="1870" y="1972"/>
                    <a:pt x="1863" y="1965"/>
                    <a:pt x="1863" y="1959"/>
                  </a:cubicBezTo>
                  <a:cubicBezTo>
                    <a:pt x="1799" y="1870"/>
                    <a:pt x="1800" y="1871"/>
                    <a:pt x="1801" y="1871"/>
                  </a:cubicBezTo>
                  <a:cubicBezTo>
                    <a:pt x="1846" y="1921"/>
                    <a:pt x="1856" y="1927"/>
                    <a:pt x="1867" y="1947"/>
                  </a:cubicBezTo>
                  <a:cubicBezTo>
                    <a:pt x="1895" y="2002"/>
                    <a:pt x="1899" y="2005"/>
                    <a:pt x="1901" y="2010"/>
                  </a:cubicBezTo>
                  <a:cubicBezTo>
                    <a:pt x="1908" y="2028"/>
                    <a:pt x="1914" y="2036"/>
                    <a:pt x="1916" y="2043"/>
                  </a:cubicBezTo>
                  <a:cubicBezTo>
                    <a:pt x="1949" y="2106"/>
                    <a:pt x="1957" y="2126"/>
                    <a:pt x="1968" y="2145"/>
                  </a:cubicBezTo>
                  <a:cubicBezTo>
                    <a:pt x="1993" y="2160"/>
                    <a:pt x="1993" y="2160"/>
                    <a:pt x="1993" y="2160"/>
                  </a:cubicBezTo>
                  <a:close/>
                  <a:moveTo>
                    <a:pt x="1432" y="1827"/>
                  </a:moveTo>
                  <a:cubicBezTo>
                    <a:pt x="1438" y="1821"/>
                    <a:pt x="1439" y="1838"/>
                    <a:pt x="1448" y="1842"/>
                  </a:cubicBezTo>
                  <a:cubicBezTo>
                    <a:pt x="1439" y="1846"/>
                    <a:pt x="1440" y="1832"/>
                    <a:pt x="1432" y="1827"/>
                  </a:cubicBezTo>
                  <a:close/>
                  <a:moveTo>
                    <a:pt x="1447" y="1848"/>
                  </a:moveTo>
                  <a:cubicBezTo>
                    <a:pt x="1453" y="1846"/>
                    <a:pt x="1456" y="1858"/>
                    <a:pt x="1459" y="1861"/>
                  </a:cubicBezTo>
                  <a:cubicBezTo>
                    <a:pt x="1452" y="1862"/>
                    <a:pt x="1449" y="1851"/>
                    <a:pt x="1447" y="1848"/>
                  </a:cubicBezTo>
                  <a:close/>
                  <a:moveTo>
                    <a:pt x="1239" y="1868"/>
                  </a:moveTo>
                  <a:cubicBezTo>
                    <a:pt x="1242" y="1867"/>
                    <a:pt x="1245" y="1869"/>
                    <a:pt x="1248" y="1872"/>
                  </a:cubicBezTo>
                  <a:cubicBezTo>
                    <a:pt x="1244" y="1878"/>
                    <a:pt x="1242" y="1871"/>
                    <a:pt x="1239" y="1868"/>
                  </a:cubicBezTo>
                  <a:close/>
                  <a:moveTo>
                    <a:pt x="1501" y="1919"/>
                  </a:moveTo>
                  <a:cubicBezTo>
                    <a:pt x="1497" y="1914"/>
                    <a:pt x="1493" y="1919"/>
                    <a:pt x="1489" y="1916"/>
                  </a:cubicBezTo>
                  <a:cubicBezTo>
                    <a:pt x="1435" y="1912"/>
                    <a:pt x="1432" y="1913"/>
                    <a:pt x="1430" y="1915"/>
                  </a:cubicBezTo>
                  <a:cubicBezTo>
                    <a:pt x="1404" y="1915"/>
                    <a:pt x="1397" y="1912"/>
                    <a:pt x="1389" y="1914"/>
                  </a:cubicBezTo>
                  <a:cubicBezTo>
                    <a:pt x="1360" y="1907"/>
                    <a:pt x="1356" y="1911"/>
                    <a:pt x="1352" y="1908"/>
                  </a:cubicBezTo>
                  <a:cubicBezTo>
                    <a:pt x="1313" y="1898"/>
                    <a:pt x="1309" y="1899"/>
                    <a:pt x="1305" y="1897"/>
                  </a:cubicBezTo>
                  <a:cubicBezTo>
                    <a:pt x="1253" y="1869"/>
                    <a:pt x="1256" y="1878"/>
                    <a:pt x="1260" y="1876"/>
                  </a:cubicBezTo>
                  <a:cubicBezTo>
                    <a:pt x="1307" y="1885"/>
                    <a:pt x="1326" y="1890"/>
                    <a:pt x="1345" y="1894"/>
                  </a:cubicBezTo>
                  <a:cubicBezTo>
                    <a:pt x="1379" y="1897"/>
                    <a:pt x="1384" y="1895"/>
                    <a:pt x="1388" y="1900"/>
                  </a:cubicBezTo>
                  <a:cubicBezTo>
                    <a:pt x="1422" y="1900"/>
                    <a:pt x="1426" y="1904"/>
                    <a:pt x="1431" y="1902"/>
                  </a:cubicBezTo>
                  <a:cubicBezTo>
                    <a:pt x="1464" y="1906"/>
                    <a:pt x="1469" y="1906"/>
                    <a:pt x="1474" y="1905"/>
                  </a:cubicBezTo>
                  <a:cubicBezTo>
                    <a:pt x="1493" y="1908"/>
                    <a:pt x="1497" y="1915"/>
                    <a:pt x="1501" y="1913"/>
                  </a:cubicBezTo>
                  <a:cubicBezTo>
                    <a:pt x="1510" y="1920"/>
                    <a:pt x="1506" y="1919"/>
                    <a:pt x="1501" y="1919"/>
                  </a:cubicBezTo>
                  <a:close/>
                  <a:moveTo>
                    <a:pt x="1546" y="1944"/>
                  </a:moveTo>
                  <a:cubicBezTo>
                    <a:pt x="1543" y="1939"/>
                    <a:pt x="1552" y="1938"/>
                    <a:pt x="1554" y="1943"/>
                  </a:cubicBezTo>
                  <a:cubicBezTo>
                    <a:pt x="1551" y="1944"/>
                    <a:pt x="1548" y="1942"/>
                    <a:pt x="1546" y="1944"/>
                  </a:cubicBezTo>
                  <a:close/>
                  <a:moveTo>
                    <a:pt x="1684" y="2032"/>
                  </a:moveTo>
                  <a:cubicBezTo>
                    <a:pt x="1688" y="2028"/>
                    <a:pt x="1691" y="2030"/>
                    <a:pt x="1694" y="2034"/>
                  </a:cubicBezTo>
                  <a:cubicBezTo>
                    <a:pt x="1691" y="2035"/>
                    <a:pt x="1687" y="2036"/>
                    <a:pt x="1684" y="2032"/>
                  </a:cubicBezTo>
                  <a:close/>
                  <a:moveTo>
                    <a:pt x="2011" y="2148"/>
                  </a:moveTo>
                  <a:cubicBezTo>
                    <a:pt x="2005" y="2140"/>
                    <a:pt x="2001" y="2132"/>
                    <a:pt x="1993" y="2124"/>
                  </a:cubicBezTo>
                  <a:cubicBezTo>
                    <a:pt x="1988" y="2113"/>
                    <a:pt x="1982" y="2101"/>
                    <a:pt x="1972" y="2090"/>
                  </a:cubicBezTo>
                  <a:cubicBezTo>
                    <a:pt x="1957" y="2060"/>
                    <a:pt x="1940" y="2030"/>
                    <a:pt x="1925" y="2000"/>
                  </a:cubicBezTo>
                  <a:cubicBezTo>
                    <a:pt x="1911" y="1971"/>
                    <a:pt x="1890" y="1940"/>
                    <a:pt x="1873" y="1910"/>
                  </a:cubicBezTo>
                  <a:cubicBezTo>
                    <a:pt x="1861" y="1900"/>
                    <a:pt x="1858" y="1893"/>
                    <a:pt x="1848" y="1885"/>
                  </a:cubicBezTo>
                  <a:cubicBezTo>
                    <a:pt x="1850" y="1882"/>
                    <a:pt x="1846" y="1884"/>
                    <a:pt x="1844" y="1881"/>
                  </a:cubicBezTo>
                  <a:cubicBezTo>
                    <a:pt x="1846" y="1878"/>
                    <a:pt x="1842" y="1876"/>
                    <a:pt x="1839" y="1876"/>
                  </a:cubicBezTo>
                  <a:cubicBezTo>
                    <a:pt x="1837" y="1871"/>
                    <a:pt x="1834" y="1864"/>
                    <a:pt x="1827" y="1869"/>
                  </a:cubicBezTo>
                  <a:cubicBezTo>
                    <a:pt x="1834" y="1873"/>
                    <a:pt x="1843" y="1891"/>
                    <a:pt x="1853" y="1895"/>
                  </a:cubicBezTo>
                  <a:cubicBezTo>
                    <a:pt x="1850" y="1899"/>
                    <a:pt x="1860" y="1904"/>
                    <a:pt x="1862" y="1908"/>
                  </a:cubicBezTo>
                  <a:cubicBezTo>
                    <a:pt x="1864" y="1913"/>
                    <a:pt x="1866" y="1918"/>
                    <a:pt x="1872" y="1923"/>
                  </a:cubicBezTo>
                  <a:cubicBezTo>
                    <a:pt x="1875" y="1932"/>
                    <a:pt x="1884" y="1941"/>
                    <a:pt x="1887" y="1950"/>
                  </a:cubicBezTo>
                  <a:cubicBezTo>
                    <a:pt x="1897" y="1968"/>
                    <a:pt x="1909" y="1986"/>
                    <a:pt x="1917" y="2004"/>
                  </a:cubicBezTo>
                  <a:cubicBezTo>
                    <a:pt x="1924" y="2014"/>
                    <a:pt x="1923" y="2022"/>
                    <a:pt x="1932" y="2032"/>
                  </a:cubicBezTo>
                  <a:cubicBezTo>
                    <a:pt x="1931" y="2040"/>
                    <a:pt x="1944" y="2050"/>
                    <a:pt x="1945" y="2059"/>
                  </a:cubicBezTo>
                  <a:cubicBezTo>
                    <a:pt x="1954" y="2068"/>
                    <a:pt x="1951" y="2077"/>
                    <a:pt x="1960" y="2086"/>
                  </a:cubicBezTo>
                  <a:cubicBezTo>
                    <a:pt x="1963" y="2095"/>
                    <a:pt x="1969" y="2104"/>
                    <a:pt x="1978" y="2114"/>
                  </a:cubicBezTo>
                  <a:cubicBezTo>
                    <a:pt x="1979" y="2119"/>
                    <a:pt x="1985" y="2124"/>
                    <a:pt x="1986" y="2130"/>
                  </a:cubicBezTo>
                  <a:cubicBezTo>
                    <a:pt x="1989" y="2132"/>
                    <a:pt x="1991" y="2135"/>
                    <a:pt x="1993" y="2138"/>
                  </a:cubicBezTo>
                  <a:cubicBezTo>
                    <a:pt x="1988" y="2140"/>
                    <a:pt x="2001" y="2144"/>
                    <a:pt x="1996" y="2147"/>
                  </a:cubicBezTo>
                  <a:cubicBezTo>
                    <a:pt x="2002" y="2150"/>
                    <a:pt x="2006" y="2155"/>
                    <a:pt x="2009" y="2160"/>
                  </a:cubicBezTo>
                  <a:cubicBezTo>
                    <a:pt x="2020" y="2160"/>
                    <a:pt x="2020" y="2160"/>
                    <a:pt x="2020" y="2160"/>
                  </a:cubicBezTo>
                  <a:cubicBezTo>
                    <a:pt x="2018" y="2157"/>
                    <a:pt x="2016" y="2153"/>
                    <a:pt x="2011" y="2148"/>
                  </a:cubicBezTo>
                  <a:close/>
                  <a:moveTo>
                    <a:pt x="2059" y="2103"/>
                  </a:moveTo>
                  <a:cubicBezTo>
                    <a:pt x="2045" y="2089"/>
                    <a:pt x="2040" y="2075"/>
                    <a:pt x="2028" y="2061"/>
                  </a:cubicBezTo>
                  <a:cubicBezTo>
                    <a:pt x="2030" y="2059"/>
                    <a:pt x="2026" y="2056"/>
                    <a:pt x="2024" y="2053"/>
                  </a:cubicBezTo>
                  <a:cubicBezTo>
                    <a:pt x="2025" y="2051"/>
                    <a:pt x="2025" y="2048"/>
                    <a:pt x="2023" y="2045"/>
                  </a:cubicBezTo>
                  <a:cubicBezTo>
                    <a:pt x="2012" y="2031"/>
                    <a:pt x="2008" y="2018"/>
                    <a:pt x="1998" y="2004"/>
                  </a:cubicBezTo>
                  <a:cubicBezTo>
                    <a:pt x="2003" y="2001"/>
                    <a:pt x="1990" y="1997"/>
                    <a:pt x="1995" y="1994"/>
                  </a:cubicBezTo>
                  <a:cubicBezTo>
                    <a:pt x="1994" y="1990"/>
                    <a:pt x="1985" y="1986"/>
                    <a:pt x="1988" y="1983"/>
                  </a:cubicBezTo>
                  <a:cubicBezTo>
                    <a:pt x="1981" y="1978"/>
                    <a:pt x="1982" y="1965"/>
                    <a:pt x="1972" y="1965"/>
                  </a:cubicBezTo>
                  <a:cubicBezTo>
                    <a:pt x="1974" y="1970"/>
                    <a:pt x="1977" y="1973"/>
                    <a:pt x="1984" y="1981"/>
                  </a:cubicBezTo>
                  <a:cubicBezTo>
                    <a:pt x="1985" y="1984"/>
                    <a:pt x="1980" y="1987"/>
                    <a:pt x="1986" y="1990"/>
                  </a:cubicBezTo>
                  <a:cubicBezTo>
                    <a:pt x="1986" y="1994"/>
                    <a:pt x="1988" y="1997"/>
                    <a:pt x="1992" y="2000"/>
                  </a:cubicBezTo>
                  <a:cubicBezTo>
                    <a:pt x="1991" y="2007"/>
                    <a:pt x="1999" y="2014"/>
                    <a:pt x="1998" y="2021"/>
                  </a:cubicBezTo>
                  <a:cubicBezTo>
                    <a:pt x="2003" y="2024"/>
                    <a:pt x="1999" y="2027"/>
                    <a:pt x="2004" y="2030"/>
                  </a:cubicBezTo>
                  <a:cubicBezTo>
                    <a:pt x="2005" y="2034"/>
                    <a:pt x="2009" y="2038"/>
                    <a:pt x="2008" y="2041"/>
                  </a:cubicBezTo>
                  <a:cubicBezTo>
                    <a:pt x="2013" y="2045"/>
                    <a:pt x="2009" y="2048"/>
                    <a:pt x="2013" y="2051"/>
                  </a:cubicBezTo>
                  <a:cubicBezTo>
                    <a:pt x="2011" y="2054"/>
                    <a:pt x="2020" y="2059"/>
                    <a:pt x="2017" y="2062"/>
                  </a:cubicBezTo>
                  <a:cubicBezTo>
                    <a:pt x="2030" y="2076"/>
                    <a:pt x="2030" y="2083"/>
                    <a:pt x="2044" y="2099"/>
                  </a:cubicBezTo>
                  <a:cubicBezTo>
                    <a:pt x="2052" y="2115"/>
                    <a:pt x="2060" y="2122"/>
                    <a:pt x="2069" y="2138"/>
                  </a:cubicBezTo>
                  <a:cubicBezTo>
                    <a:pt x="2077" y="2146"/>
                    <a:pt x="2081" y="2153"/>
                    <a:pt x="2086" y="2160"/>
                  </a:cubicBezTo>
                  <a:cubicBezTo>
                    <a:pt x="2099" y="2160"/>
                    <a:pt x="2099" y="2160"/>
                    <a:pt x="2099" y="2160"/>
                  </a:cubicBezTo>
                  <a:cubicBezTo>
                    <a:pt x="2091" y="2148"/>
                    <a:pt x="2081" y="2135"/>
                    <a:pt x="2070" y="2123"/>
                  </a:cubicBezTo>
                  <a:cubicBezTo>
                    <a:pt x="2066" y="2113"/>
                    <a:pt x="2063" y="2112"/>
                    <a:pt x="2059" y="2103"/>
                  </a:cubicBezTo>
                  <a:close/>
                  <a:moveTo>
                    <a:pt x="2096" y="2123"/>
                  </a:moveTo>
                  <a:cubicBezTo>
                    <a:pt x="2093" y="2118"/>
                    <a:pt x="2089" y="2113"/>
                    <a:pt x="2090" y="2109"/>
                  </a:cubicBezTo>
                  <a:cubicBezTo>
                    <a:pt x="2080" y="2105"/>
                    <a:pt x="2076" y="2091"/>
                    <a:pt x="2070" y="2083"/>
                  </a:cubicBezTo>
                  <a:cubicBezTo>
                    <a:pt x="2062" y="2079"/>
                    <a:pt x="2070" y="2069"/>
                    <a:pt x="2063" y="2071"/>
                  </a:cubicBezTo>
                  <a:cubicBezTo>
                    <a:pt x="2062" y="2067"/>
                    <a:pt x="2055" y="2061"/>
                    <a:pt x="2056" y="2057"/>
                  </a:cubicBezTo>
                  <a:cubicBezTo>
                    <a:pt x="2045" y="2047"/>
                    <a:pt x="2049" y="2038"/>
                    <a:pt x="2036" y="2028"/>
                  </a:cubicBezTo>
                  <a:cubicBezTo>
                    <a:pt x="2039" y="2023"/>
                    <a:pt x="2029" y="2017"/>
                    <a:pt x="2031" y="2012"/>
                  </a:cubicBezTo>
                  <a:cubicBezTo>
                    <a:pt x="2025" y="2006"/>
                    <a:pt x="2027" y="2001"/>
                    <a:pt x="2020" y="1996"/>
                  </a:cubicBezTo>
                  <a:cubicBezTo>
                    <a:pt x="2015" y="1985"/>
                    <a:pt x="2007" y="1973"/>
                    <a:pt x="2002" y="1962"/>
                  </a:cubicBezTo>
                  <a:cubicBezTo>
                    <a:pt x="1990" y="1948"/>
                    <a:pt x="1981" y="1934"/>
                    <a:pt x="1971" y="1920"/>
                  </a:cubicBezTo>
                  <a:cubicBezTo>
                    <a:pt x="1960" y="1914"/>
                    <a:pt x="1950" y="1898"/>
                    <a:pt x="1939" y="1887"/>
                  </a:cubicBezTo>
                  <a:cubicBezTo>
                    <a:pt x="1934" y="1882"/>
                    <a:pt x="1929" y="1881"/>
                    <a:pt x="1924" y="1874"/>
                  </a:cubicBezTo>
                  <a:cubicBezTo>
                    <a:pt x="1922" y="1871"/>
                    <a:pt x="1920" y="1868"/>
                    <a:pt x="1917" y="1865"/>
                  </a:cubicBezTo>
                  <a:cubicBezTo>
                    <a:pt x="1914" y="1869"/>
                    <a:pt x="1912" y="1857"/>
                    <a:pt x="1908" y="1865"/>
                  </a:cubicBezTo>
                  <a:cubicBezTo>
                    <a:pt x="1916" y="1870"/>
                    <a:pt x="1924" y="1882"/>
                    <a:pt x="1936" y="1890"/>
                  </a:cubicBezTo>
                  <a:cubicBezTo>
                    <a:pt x="1944" y="1902"/>
                    <a:pt x="1950" y="1909"/>
                    <a:pt x="1962" y="1919"/>
                  </a:cubicBezTo>
                  <a:cubicBezTo>
                    <a:pt x="1971" y="1936"/>
                    <a:pt x="1987" y="1953"/>
                    <a:pt x="1997" y="1970"/>
                  </a:cubicBezTo>
                  <a:cubicBezTo>
                    <a:pt x="2002" y="1978"/>
                    <a:pt x="2003" y="1986"/>
                    <a:pt x="2011" y="1995"/>
                  </a:cubicBezTo>
                  <a:cubicBezTo>
                    <a:pt x="2011" y="2003"/>
                    <a:pt x="2022" y="2012"/>
                    <a:pt x="2021" y="2021"/>
                  </a:cubicBezTo>
                  <a:cubicBezTo>
                    <a:pt x="2037" y="2038"/>
                    <a:pt x="2041" y="2055"/>
                    <a:pt x="2052" y="2072"/>
                  </a:cubicBezTo>
                  <a:cubicBezTo>
                    <a:pt x="2061" y="2082"/>
                    <a:pt x="2066" y="2093"/>
                    <a:pt x="2070" y="2103"/>
                  </a:cubicBezTo>
                  <a:cubicBezTo>
                    <a:pt x="2075" y="2104"/>
                    <a:pt x="2072" y="2105"/>
                    <a:pt x="2076" y="2109"/>
                  </a:cubicBezTo>
                  <a:cubicBezTo>
                    <a:pt x="2079" y="2113"/>
                    <a:pt x="2083" y="2117"/>
                    <a:pt x="2083" y="2121"/>
                  </a:cubicBezTo>
                  <a:cubicBezTo>
                    <a:pt x="2091" y="2124"/>
                    <a:pt x="2089" y="2132"/>
                    <a:pt x="2097" y="2140"/>
                  </a:cubicBezTo>
                  <a:cubicBezTo>
                    <a:pt x="2103" y="2148"/>
                    <a:pt x="2107" y="2154"/>
                    <a:pt x="2112" y="2160"/>
                  </a:cubicBezTo>
                  <a:cubicBezTo>
                    <a:pt x="2124" y="2160"/>
                    <a:pt x="2124" y="2160"/>
                    <a:pt x="2124" y="2160"/>
                  </a:cubicBezTo>
                  <a:cubicBezTo>
                    <a:pt x="2120" y="2153"/>
                    <a:pt x="2115" y="2147"/>
                    <a:pt x="2106" y="2137"/>
                  </a:cubicBezTo>
                  <a:cubicBezTo>
                    <a:pt x="2104" y="2133"/>
                    <a:pt x="2102" y="2128"/>
                    <a:pt x="2096" y="2123"/>
                  </a:cubicBezTo>
                  <a:close/>
                  <a:moveTo>
                    <a:pt x="190" y="2107"/>
                  </a:moveTo>
                  <a:cubicBezTo>
                    <a:pt x="192" y="2102"/>
                    <a:pt x="195" y="2098"/>
                    <a:pt x="198" y="2093"/>
                  </a:cubicBezTo>
                  <a:cubicBezTo>
                    <a:pt x="213" y="2079"/>
                    <a:pt x="212" y="2071"/>
                    <a:pt x="216" y="2068"/>
                  </a:cubicBezTo>
                  <a:cubicBezTo>
                    <a:pt x="254" y="2018"/>
                    <a:pt x="255" y="2017"/>
                    <a:pt x="256" y="2015"/>
                  </a:cubicBezTo>
                  <a:cubicBezTo>
                    <a:pt x="274" y="1993"/>
                    <a:pt x="270" y="1985"/>
                    <a:pt x="278" y="1985"/>
                  </a:cubicBezTo>
                  <a:cubicBezTo>
                    <a:pt x="293" y="1956"/>
                    <a:pt x="295" y="1954"/>
                    <a:pt x="297" y="1953"/>
                  </a:cubicBezTo>
                  <a:cubicBezTo>
                    <a:pt x="328" y="1902"/>
                    <a:pt x="338" y="1884"/>
                    <a:pt x="346" y="1864"/>
                  </a:cubicBezTo>
                  <a:cubicBezTo>
                    <a:pt x="359" y="1830"/>
                    <a:pt x="360" y="1824"/>
                    <a:pt x="362" y="1819"/>
                  </a:cubicBezTo>
                  <a:cubicBezTo>
                    <a:pt x="363" y="1817"/>
                    <a:pt x="354" y="1821"/>
                    <a:pt x="354" y="1835"/>
                  </a:cubicBezTo>
                  <a:cubicBezTo>
                    <a:pt x="322" y="1898"/>
                    <a:pt x="317" y="1907"/>
                    <a:pt x="312" y="1917"/>
                  </a:cubicBezTo>
                  <a:cubicBezTo>
                    <a:pt x="296" y="1935"/>
                    <a:pt x="296" y="1938"/>
                    <a:pt x="294" y="1940"/>
                  </a:cubicBezTo>
                  <a:cubicBezTo>
                    <a:pt x="270" y="1973"/>
                    <a:pt x="267" y="1983"/>
                    <a:pt x="260" y="1990"/>
                  </a:cubicBezTo>
                  <a:cubicBezTo>
                    <a:pt x="242" y="2018"/>
                    <a:pt x="240" y="2019"/>
                    <a:pt x="241" y="2022"/>
                  </a:cubicBezTo>
                  <a:cubicBezTo>
                    <a:pt x="227" y="2043"/>
                    <a:pt x="222" y="2045"/>
                    <a:pt x="219" y="2048"/>
                  </a:cubicBezTo>
                  <a:cubicBezTo>
                    <a:pt x="203" y="2075"/>
                    <a:pt x="198" y="2077"/>
                    <a:pt x="195" y="2080"/>
                  </a:cubicBezTo>
                  <a:cubicBezTo>
                    <a:pt x="170" y="2118"/>
                    <a:pt x="172" y="2126"/>
                    <a:pt x="165" y="2126"/>
                  </a:cubicBezTo>
                  <a:cubicBezTo>
                    <a:pt x="150" y="2154"/>
                    <a:pt x="148" y="2156"/>
                    <a:pt x="147" y="2160"/>
                  </a:cubicBezTo>
                  <a:cubicBezTo>
                    <a:pt x="159" y="2156"/>
                    <a:pt x="161" y="2155"/>
                    <a:pt x="160" y="2150"/>
                  </a:cubicBezTo>
                  <a:cubicBezTo>
                    <a:pt x="187" y="2116"/>
                    <a:pt x="184" y="2108"/>
                    <a:pt x="190" y="2107"/>
                  </a:cubicBezTo>
                  <a:close/>
                  <a:moveTo>
                    <a:pt x="44" y="2148"/>
                  </a:moveTo>
                  <a:cubicBezTo>
                    <a:pt x="37" y="2147"/>
                    <a:pt x="34" y="2141"/>
                    <a:pt x="26" y="2140"/>
                  </a:cubicBezTo>
                  <a:cubicBezTo>
                    <a:pt x="24" y="2133"/>
                    <a:pt x="15" y="2134"/>
                    <a:pt x="12" y="2128"/>
                  </a:cubicBezTo>
                  <a:cubicBezTo>
                    <a:pt x="6" y="2128"/>
                    <a:pt x="4" y="2123"/>
                    <a:pt x="0" y="2120"/>
                  </a:cubicBezTo>
                  <a:cubicBezTo>
                    <a:pt x="0" y="2132"/>
                    <a:pt x="0" y="2132"/>
                    <a:pt x="0" y="2132"/>
                  </a:cubicBezTo>
                  <a:cubicBezTo>
                    <a:pt x="4" y="2134"/>
                    <a:pt x="7" y="2136"/>
                    <a:pt x="9" y="2139"/>
                  </a:cubicBezTo>
                  <a:cubicBezTo>
                    <a:pt x="15" y="2138"/>
                    <a:pt x="15" y="2145"/>
                    <a:pt x="20" y="2145"/>
                  </a:cubicBezTo>
                  <a:cubicBezTo>
                    <a:pt x="20" y="2151"/>
                    <a:pt x="29" y="2146"/>
                    <a:pt x="27" y="2153"/>
                  </a:cubicBezTo>
                  <a:cubicBezTo>
                    <a:pt x="31" y="2154"/>
                    <a:pt x="38" y="2157"/>
                    <a:pt x="41" y="2160"/>
                  </a:cubicBezTo>
                  <a:cubicBezTo>
                    <a:pt x="54" y="2160"/>
                    <a:pt x="54" y="2160"/>
                    <a:pt x="54" y="2160"/>
                  </a:cubicBezTo>
                  <a:cubicBezTo>
                    <a:pt x="50" y="2156"/>
                    <a:pt x="46" y="2153"/>
                    <a:pt x="44" y="2148"/>
                  </a:cubicBezTo>
                  <a:close/>
                  <a:moveTo>
                    <a:pt x="2454" y="2137"/>
                  </a:moveTo>
                  <a:cubicBezTo>
                    <a:pt x="2454" y="2132"/>
                    <a:pt x="2448" y="2134"/>
                    <a:pt x="2448" y="2128"/>
                  </a:cubicBezTo>
                  <a:cubicBezTo>
                    <a:pt x="2439" y="2119"/>
                    <a:pt x="2438" y="2111"/>
                    <a:pt x="2431" y="2102"/>
                  </a:cubicBezTo>
                  <a:cubicBezTo>
                    <a:pt x="2422" y="2094"/>
                    <a:pt x="2422" y="2086"/>
                    <a:pt x="2413" y="2078"/>
                  </a:cubicBezTo>
                  <a:cubicBezTo>
                    <a:pt x="2412" y="2075"/>
                    <a:pt x="2409" y="2073"/>
                    <a:pt x="2410" y="2071"/>
                  </a:cubicBezTo>
                  <a:cubicBezTo>
                    <a:pt x="2409" y="2070"/>
                    <a:pt x="2410" y="2067"/>
                    <a:pt x="2407" y="2068"/>
                  </a:cubicBezTo>
                  <a:cubicBezTo>
                    <a:pt x="2401" y="2063"/>
                    <a:pt x="2404" y="2060"/>
                    <a:pt x="2399" y="2055"/>
                  </a:cubicBezTo>
                  <a:cubicBezTo>
                    <a:pt x="2390" y="2047"/>
                    <a:pt x="2391" y="2042"/>
                    <a:pt x="2383" y="2037"/>
                  </a:cubicBezTo>
                  <a:cubicBezTo>
                    <a:pt x="2383" y="2033"/>
                    <a:pt x="2379" y="2032"/>
                    <a:pt x="2376" y="2029"/>
                  </a:cubicBezTo>
                  <a:cubicBezTo>
                    <a:pt x="2370" y="2021"/>
                    <a:pt x="2367" y="2014"/>
                    <a:pt x="2359" y="2009"/>
                  </a:cubicBezTo>
                  <a:cubicBezTo>
                    <a:pt x="2356" y="2005"/>
                    <a:pt x="2356" y="2001"/>
                    <a:pt x="2350" y="1996"/>
                  </a:cubicBezTo>
                  <a:cubicBezTo>
                    <a:pt x="2342" y="1991"/>
                    <a:pt x="2334" y="1981"/>
                    <a:pt x="2326" y="1971"/>
                  </a:cubicBezTo>
                  <a:cubicBezTo>
                    <a:pt x="2315" y="1963"/>
                    <a:pt x="2303" y="1951"/>
                    <a:pt x="2292" y="1946"/>
                  </a:cubicBezTo>
                  <a:cubicBezTo>
                    <a:pt x="2287" y="1940"/>
                    <a:pt x="2281" y="1939"/>
                    <a:pt x="2276" y="1934"/>
                  </a:cubicBezTo>
                  <a:cubicBezTo>
                    <a:pt x="2270" y="1928"/>
                    <a:pt x="2264" y="1924"/>
                    <a:pt x="2258" y="1924"/>
                  </a:cubicBezTo>
                  <a:cubicBezTo>
                    <a:pt x="2279" y="1941"/>
                    <a:pt x="2300" y="1958"/>
                    <a:pt x="2321" y="1976"/>
                  </a:cubicBezTo>
                  <a:cubicBezTo>
                    <a:pt x="2338" y="1996"/>
                    <a:pt x="2359" y="2016"/>
                    <a:pt x="2371" y="2036"/>
                  </a:cubicBezTo>
                  <a:cubicBezTo>
                    <a:pt x="2375" y="2041"/>
                    <a:pt x="2379" y="2048"/>
                    <a:pt x="2384" y="2048"/>
                  </a:cubicBezTo>
                  <a:cubicBezTo>
                    <a:pt x="2379" y="2052"/>
                    <a:pt x="2394" y="2057"/>
                    <a:pt x="2389" y="2061"/>
                  </a:cubicBezTo>
                  <a:cubicBezTo>
                    <a:pt x="2391" y="2065"/>
                    <a:pt x="2401" y="2070"/>
                    <a:pt x="2398" y="2073"/>
                  </a:cubicBezTo>
                  <a:cubicBezTo>
                    <a:pt x="2409" y="2085"/>
                    <a:pt x="2407" y="2087"/>
                    <a:pt x="2416" y="2098"/>
                  </a:cubicBezTo>
                  <a:cubicBezTo>
                    <a:pt x="2419" y="2106"/>
                    <a:pt x="2429" y="2115"/>
                    <a:pt x="2433" y="2124"/>
                  </a:cubicBezTo>
                  <a:cubicBezTo>
                    <a:pt x="2439" y="2128"/>
                    <a:pt x="2436" y="2132"/>
                    <a:pt x="2442" y="2137"/>
                  </a:cubicBezTo>
                  <a:cubicBezTo>
                    <a:pt x="2449" y="2142"/>
                    <a:pt x="2444" y="2146"/>
                    <a:pt x="2448" y="2151"/>
                  </a:cubicBezTo>
                  <a:cubicBezTo>
                    <a:pt x="2451" y="2154"/>
                    <a:pt x="2453" y="2157"/>
                    <a:pt x="2455" y="2160"/>
                  </a:cubicBezTo>
                  <a:cubicBezTo>
                    <a:pt x="2467" y="2160"/>
                    <a:pt x="2467" y="2160"/>
                    <a:pt x="2467" y="2160"/>
                  </a:cubicBezTo>
                  <a:cubicBezTo>
                    <a:pt x="2464" y="2156"/>
                    <a:pt x="2461" y="2152"/>
                    <a:pt x="2458" y="2149"/>
                  </a:cubicBezTo>
                  <a:cubicBezTo>
                    <a:pt x="2461" y="2145"/>
                    <a:pt x="2452" y="2141"/>
                    <a:pt x="2454" y="2137"/>
                  </a:cubicBezTo>
                  <a:close/>
                  <a:moveTo>
                    <a:pt x="21" y="2156"/>
                  </a:moveTo>
                  <a:cubicBezTo>
                    <a:pt x="21" y="2149"/>
                    <a:pt x="15" y="2150"/>
                    <a:pt x="11" y="2148"/>
                  </a:cubicBezTo>
                  <a:cubicBezTo>
                    <a:pt x="8" y="2146"/>
                    <a:pt x="6" y="2143"/>
                    <a:pt x="0" y="2144"/>
                  </a:cubicBezTo>
                  <a:cubicBezTo>
                    <a:pt x="0" y="2153"/>
                    <a:pt x="0" y="2153"/>
                    <a:pt x="0" y="2153"/>
                  </a:cubicBezTo>
                  <a:cubicBezTo>
                    <a:pt x="2" y="2154"/>
                    <a:pt x="4" y="2154"/>
                    <a:pt x="5" y="2155"/>
                  </a:cubicBezTo>
                  <a:cubicBezTo>
                    <a:pt x="6" y="2155"/>
                    <a:pt x="7" y="2156"/>
                    <a:pt x="8" y="2157"/>
                  </a:cubicBezTo>
                  <a:cubicBezTo>
                    <a:pt x="9" y="2157"/>
                    <a:pt x="10" y="2157"/>
                    <a:pt x="10" y="2159"/>
                  </a:cubicBezTo>
                  <a:cubicBezTo>
                    <a:pt x="11" y="2159"/>
                    <a:pt x="12" y="2159"/>
                    <a:pt x="13" y="2160"/>
                  </a:cubicBezTo>
                  <a:cubicBezTo>
                    <a:pt x="32" y="2160"/>
                    <a:pt x="32" y="2160"/>
                    <a:pt x="32" y="2160"/>
                  </a:cubicBezTo>
                  <a:cubicBezTo>
                    <a:pt x="32" y="2160"/>
                    <a:pt x="32" y="2160"/>
                    <a:pt x="32" y="2159"/>
                  </a:cubicBezTo>
                  <a:cubicBezTo>
                    <a:pt x="30" y="2156"/>
                    <a:pt x="25" y="2157"/>
                    <a:pt x="21" y="2156"/>
                  </a:cubicBezTo>
                  <a:close/>
                  <a:moveTo>
                    <a:pt x="121" y="2118"/>
                  </a:moveTo>
                  <a:cubicBezTo>
                    <a:pt x="131" y="2110"/>
                    <a:pt x="131" y="2093"/>
                    <a:pt x="143" y="2086"/>
                  </a:cubicBezTo>
                  <a:cubicBezTo>
                    <a:pt x="156" y="2064"/>
                    <a:pt x="158" y="2057"/>
                    <a:pt x="164" y="2054"/>
                  </a:cubicBezTo>
                  <a:cubicBezTo>
                    <a:pt x="198" y="2015"/>
                    <a:pt x="199" y="2011"/>
                    <a:pt x="200" y="2008"/>
                  </a:cubicBezTo>
                  <a:cubicBezTo>
                    <a:pt x="215" y="1986"/>
                    <a:pt x="222" y="1985"/>
                    <a:pt x="222" y="1978"/>
                  </a:cubicBezTo>
                  <a:cubicBezTo>
                    <a:pt x="247" y="1947"/>
                    <a:pt x="251" y="1943"/>
                    <a:pt x="255" y="1938"/>
                  </a:cubicBezTo>
                  <a:cubicBezTo>
                    <a:pt x="277" y="1905"/>
                    <a:pt x="283" y="1903"/>
                    <a:pt x="287" y="1899"/>
                  </a:cubicBezTo>
                  <a:cubicBezTo>
                    <a:pt x="309" y="1866"/>
                    <a:pt x="307" y="1856"/>
                    <a:pt x="314" y="1855"/>
                  </a:cubicBezTo>
                  <a:cubicBezTo>
                    <a:pt x="332" y="1818"/>
                    <a:pt x="334" y="1813"/>
                    <a:pt x="337" y="1808"/>
                  </a:cubicBezTo>
                  <a:cubicBezTo>
                    <a:pt x="349" y="1769"/>
                    <a:pt x="354" y="1769"/>
                    <a:pt x="352" y="1763"/>
                  </a:cubicBezTo>
                  <a:cubicBezTo>
                    <a:pt x="342" y="1775"/>
                    <a:pt x="345" y="1782"/>
                    <a:pt x="342" y="1783"/>
                  </a:cubicBezTo>
                  <a:cubicBezTo>
                    <a:pt x="313" y="1836"/>
                    <a:pt x="310" y="1849"/>
                    <a:pt x="301" y="1858"/>
                  </a:cubicBezTo>
                  <a:cubicBezTo>
                    <a:pt x="275" y="1895"/>
                    <a:pt x="273" y="1901"/>
                    <a:pt x="270" y="1907"/>
                  </a:cubicBezTo>
                  <a:cubicBezTo>
                    <a:pt x="226" y="1957"/>
                    <a:pt x="224" y="1964"/>
                    <a:pt x="220" y="1969"/>
                  </a:cubicBezTo>
                  <a:cubicBezTo>
                    <a:pt x="197" y="1993"/>
                    <a:pt x="200" y="2001"/>
                    <a:pt x="193" y="1999"/>
                  </a:cubicBezTo>
                  <a:cubicBezTo>
                    <a:pt x="173" y="2025"/>
                    <a:pt x="171" y="2027"/>
                    <a:pt x="169" y="2030"/>
                  </a:cubicBezTo>
                  <a:cubicBezTo>
                    <a:pt x="135" y="2084"/>
                    <a:pt x="129" y="2083"/>
                    <a:pt x="130" y="2087"/>
                  </a:cubicBezTo>
                  <a:cubicBezTo>
                    <a:pt x="113" y="2122"/>
                    <a:pt x="109" y="2127"/>
                    <a:pt x="107" y="2134"/>
                  </a:cubicBezTo>
                  <a:cubicBezTo>
                    <a:pt x="99" y="2148"/>
                    <a:pt x="98" y="2151"/>
                    <a:pt x="97" y="2148"/>
                  </a:cubicBezTo>
                  <a:cubicBezTo>
                    <a:pt x="116" y="2072"/>
                    <a:pt x="125" y="2066"/>
                    <a:pt x="130" y="2056"/>
                  </a:cubicBezTo>
                  <a:cubicBezTo>
                    <a:pt x="151" y="2022"/>
                    <a:pt x="152" y="2020"/>
                    <a:pt x="153" y="2018"/>
                  </a:cubicBezTo>
                  <a:cubicBezTo>
                    <a:pt x="170" y="1989"/>
                    <a:pt x="174" y="1991"/>
                    <a:pt x="175" y="1990"/>
                  </a:cubicBezTo>
                  <a:cubicBezTo>
                    <a:pt x="188" y="1973"/>
                    <a:pt x="192" y="1963"/>
                    <a:pt x="201" y="1957"/>
                  </a:cubicBezTo>
                  <a:cubicBezTo>
                    <a:pt x="233" y="1919"/>
                    <a:pt x="237" y="1916"/>
                    <a:pt x="240" y="1911"/>
                  </a:cubicBezTo>
                  <a:cubicBezTo>
                    <a:pt x="265" y="1878"/>
                    <a:pt x="271" y="1870"/>
                    <a:pt x="278" y="1862"/>
                  </a:cubicBezTo>
                  <a:cubicBezTo>
                    <a:pt x="304" y="1820"/>
                    <a:pt x="305" y="1818"/>
                    <a:pt x="305" y="1814"/>
                  </a:cubicBezTo>
                  <a:cubicBezTo>
                    <a:pt x="315" y="1793"/>
                    <a:pt x="320" y="1787"/>
                    <a:pt x="322" y="1778"/>
                  </a:cubicBezTo>
                  <a:cubicBezTo>
                    <a:pt x="331" y="1759"/>
                    <a:pt x="334" y="1754"/>
                    <a:pt x="333" y="1747"/>
                  </a:cubicBezTo>
                  <a:cubicBezTo>
                    <a:pt x="343" y="1711"/>
                    <a:pt x="352" y="1704"/>
                    <a:pt x="345" y="1700"/>
                  </a:cubicBezTo>
                  <a:cubicBezTo>
                    <a:pt x="334" y="1737"/>
                    <a:pt x="333" y="1740"/>
                    <a:pt x="330" y="1743"/>
                  </a:cubicBezTo>
                  <a:cubicBezTo>
                    <a:pt x="317" y="1776"/>
                    <a:pt x="316" y="1780"/>
                    <a:pt x="314" y="1783"/>
                  </a:cubicBezTo>
                  <a:cubicBezTo>
                    <a:pt x="293" y="1811"/>
                    <a:pt x="298" y="1820"/>
                    <a:pt x="295" y="1822"/>
                  </a:cubicBezTo>
                  <a:cubicBezTo>
                    <a:pt x="277" y="1840"/>
                    <a:pt x="282" y="1849"/>
                    <a:pt x="274" y="1847"/>
                  </a:cubicBezTo>
                  <a:cubicBezTo>
                    <a:pt x="242" y="1892"/>
                    <a:pt x="240" y="1895"/>
                    <a:pt x="239" y="1898"/>
                  </a:cubicBezTo>
                  <a:cubicBezTo>
                    <a:pt x="214" y="1923"/>
                    <a:pt x="217" y="1930"/>
                    <a:pt x="213" y="1930"/>
                  </a:cubicBezTo>
                  <a:cubicBezTo>
                    <a:pt x="196" y="1949"/>
                    <a:pt x="190" y="1949"/>
                    <a:pt x="190" y="1954"/>
                  </a:cubicBezTo>
                  <a:cubicBezTo>
                    <a:pt x="170" y="1984"/>
                    <a:pt x="165" y="1984"/>
                    <a:pt x="162" y="1986"/>
                  </a:cubicBezTo>
                  <a:cubicBezTo>
                    <a:pt x="145" y="2020"/>
                    <a:pt x="138" y="2020"/>
                    <a:pt x="136" y="2023"/>
                  </a:cubicBezTo>
                  <a:cubicBezTo>
                    <a:pt x="126" y="2053"/>
                    <a:pt x="119" y="2052"/>
                    <a:pt x="119" y="2057"/>
                  </a:cubicBezTo>
                  <a:cubicBezTo>
                    <a:pt x="104" y="2091"/>
                    <a:pt x="100" y="2096"/>
                    <a:pt x="98" y="2102"/>
                  </a:cubicBezTo>
                  <a:cubicBezTo>
                    <a:pt x="88" y="2126"/>
                    <a:pt x="85" y="2119"/>
                    <a:pt x="89" y="2105"/>
                  </a:cubicBezTo>
                  <a:cubicBezTo>
                    <a:pt x="115" y="2035"/>
                    <a:pt x="115" y="2028"/>
                    <a:pt x="116" y="2022"/>
                  </a:cubicBezTo>
                  <a:cubicBezTo>
                    <a:pt x="136" y="1984"/>
                    <a:pt x="145" y="1987"/>
                    <a:pt x="142" y="1979"/>
                  </a:cubicBezTo>
                  <a:cubicBezTo>
                    <a:pt x="155" y="1957"/>
                    <a:pt x="159" y="1956"/>
                    <a:pt x="162" y="1954"/>
                  </a:cubicBezTo>
                  <a:cubicBezTo>
                    <a:pt x="182" y="1926"/>
                    <a:pt x="182" y="1924"/>
                    <a:pt x="184" y="1924"/>
                  </a:cubicBezTo>
                  <a:cubicBezTo>
                    <a:pt x="199" y="1910"/>
                    <a:pt x="195" y="1901"/>
                    <a:pt x="202" y="1903"/>
                  </a:cubicBezTo>
                  <a:cubicBezTo>
                    <a:pt x="220" y="1880"/>
                    <a:pt x="223" y="1872"/>
                    <a:pt x="228" y="1866"/>
                  </a:cubicBezTo>
                  <a:cubicBezTo>
                    <a:pt x="244" y="1842"/>
                    <a:pt x="248" y="1836"/>
                    <a:pt x="251" y="1829"/>
                  </a:cubicBezTo>
                  <a:cubicBezTo>
                    <a:pt x="274" y="1801"/>
                    <a:pt x="271" y="1793"/>
                    <a:pt x="275" y="1793"/>
                  </a:cubicBezTo>
                  <a:cubicBezTo>
                    <a:pt x="288" y="1770"/>
                    <a:pt x="287" y="1765"/>
                    <a:pt x="288" y="1761"/>
                  </a:cubicBezTo>
                  <a:cubicBezTo>
                    <a:pt x="301" y="1739"/>
                    <a:pt x="297" y="1730"/>
                    <a:pt x="301" y="1730"/>
                  </a:cubicBezTo>
                  <a:cubicBezTo>
                    <a:pt x="300" y="1725"/>
                    <a:pt x="291" y="1741"/>
                    <a:pt x="286" y="1759"/>
                  </a:cubicBezTo>
                  <a:cubicBezTo>
                    <a:pt x="272" y="1785"/>
                    <a:pt x="271" y="1787"/>
                    <a:pt x="270" y="1789"/>
                  </a:cubicBezTo>
                  <a:cubicBezTo>
                    <a:pt x="252" y="1813"/>
                    <a:pt x="248" y="1821"/>
                    <a:pt x="245" y="1830"/>
                  </a:cubicBezTo>
                  <a:cubicBezTo>
                    <a:pt x="192" y="1895"/>
                    <a:pt x="192" y="1901"/>
                    <a:pt x="189" y="1904"/>
                  </a:cubicBezTo>
                  <a:cubicBezTo>
                    <a:pt x="170" y="1925"/>
                    <a:pt x="170" y="1927"/>
                    <a:pt x="169" y="1929"/>
                  </a:cubicBezTo>
                  <a:cubicBezTo>
                    <a:pt x="128" y="1987"/>
                    <a:pt x="123" y="1994"/>
                    <a:pt x="119" y="2002"/>
                  </a:cubicBezTo>
                  <a:cubicBezTo>
                    <a:pt x="99" y="2042"/>
                    <a:pt x="97" y="2047"/>
                    <a:pt x="94" y="2050"/>
                  </a:cubicBezTo>
                  <a:cubicBezTo>
                    <a:pt x="85" y="2090"/>
                    <a:pt x="77" y="2095"/>
                    <a:pt x="79" y="2108"/>
                  </a:cubicBezTo>
                  <a:cubicBezTo>
                    <a:pt x="67" y="2124"/>
                    <a:pt x="66" y="2120"/>
                    <a:pt x="68" y="2120"/>
                  </a:cubicBezTo>
                  <a:cubicBezTo>
                    <a:pt x="71" y="2079"/>
                    <a:pt x="77" y="2074"/>
                    <a:pt x="78" y="2064"/>
                  </a:cubicBezTo>
                  <a:cubicBezTo>
                    <a:pt x="94" y="2021"/>
                    <a:pt x="91" y="2015"/>
                    <a:pt x="94" y="2013"/>
                  </a:cubicBezTo>
                  <a:cubicBezTo>
                    <a:pt x="118" y="1960"/>
                    <a:pt x="123" y="1957"/>
                    <a:pt x="122" y="1948"/>
                  </a:cubicBezTo>
                  <a:cubicBezTo>
                    <a:pt x="143" y="1923"/>
                    <a:pt x="136" y="1913"/>
                    <a:pt x="144" y="1915"/>
                  </a:cubicBezTo>
                  <a:cubicBezTo>
                    <a:pt x="160" y="1887"/>
                    <a:pt x="162" y="1885"/>
                    <a:pt x="163" y="1881"/>
                  </a:cubicBezTo>
                  <a:cubicBezTo>
                    <a:pt x="180" y="1853"/>
                    <a:pt x="181" y="1849"/>
                    <a:pt x="187" y="1849"/>
                  </a:cubicBezTo>
                  <a:cubicBezTo>
                    <a:pt x="227" y="1788"/>
                    <a:pt x="236" y="1779"/>
                    <a:pt x="243" y="1766"/>
                  </a:cubicBezTo>
                  <a:cubicBezTo>
                    <a:pt x="267" y="1728"/>
                    <a:pt x="276" y="1726"/>
                    <a:pt x="276" y="1718"/>
                  </a:cubicBezTo>
                  <a:cubicBezTo>
                    <a:pt x="297" y="1676"/>
                    <a:pt x="303" y="1672"/>
                    <a:pt x="303" y="1664"/>
                  </a:cubicBezTo>
                  <a:cubicBezTo>
                    <a:pt x="313" y="1642"/>
                    <a:pt x="310" y="1635"/>
                    <a:pt x="314" y="1635"/>
                  </a:cubicBezTo>
                  <a:cubicBezTo>
                    <a:pt x="306" y="1646"/>
                    <a:pt x="302" y="1649"/>
                    <a:pt x="303" y="1657"/>
                  </a:cubicBezTo>
                  <a:cubicBezTo>
                    <a:pt x="281" y="1698"/>
                    <a:pt x="276" y="1708"/>
                    <a:pt x="270" y="1716"/>
                  </a:cubicBezTo>
                  <a:cubicBezTo>
                    <a:pt x="246" y="1755"/>
                    <a:pt x="237" y="1761"/>
                    <a:pt x="232" y="1772"/>
                  </a:cubicBezTo>
                  <a:cubicBezTo>
                    <a:pt x="205" y="1808"/>
                    <a:pt x="198" y="1816"/>
                    <a:pt x="192" y="1825"/>
                  </a:cubicBezTo>
                  <a:cubicBezTo>
                    <a:pt x="164" y="1869"/>
                    <a:pt x="162" y="1871"/>
                    <a:pt x="158" y="1871"/>
                  </a:cubicBezTo>
                  <a:cubicBezTo>
                    <a:pt x="129" y="1917"/>
                    <a:pt x="127" y="1930"/>
                    <a:pt x="119" y="1937"/>
                  </a:cubicBezTo>
                  <a:cubicBezTo>
                    <a:pt x="96" y="1989"/>
                    <a:pt x="92" y="1993"/>
                    <a:pt x="88" y="1998"/>
                  </a:cubicBezTo>
                  <a:cubicBezTo>
                    <a:pt x="80" y="2028"/>
                    <a:pt x="76" y="2028"/>
                    <a:pt x="78" y="2034"/>
                  </a:cubicBezTo>
                  <a:cubicBezTo>
                    <a:pt x="63" y="2073"/>
                    <a:pt x="65" y="2083"/>
                    <a:pt x="62" y="2087"/>
                  </a:cubicBezTo>
                  <a:cubicBezTo>
                    <a:pt x="53" y="2088"/>
                    <a:pt x="53" y="2086"/>
                    <a:pt x="55" y="2086"/>
                  </a:cubicBezTo>
                  <a:cubicBezTo>
                    <a:pt x="63" y="2046"/>
                    <a:pt x="63" y="2034"/>
                    <a:pt x="64" y="2024"/>
                  </a:cubicBezTo>
                  <a:cubicBezTo>
                    <a:pt x="87" y="1972"/>
                    <a:pt x="90" y="1964"/>
                    <a:pt x="94" y="1958"/>
                  </a:cubicBezTo>
                  <a:cubicBezTo>
                    <a:pt x="131" y="1888"/>
                    <a:pt x="137" y="1883"/>
                    <a:pt x="141" y="1876"/>
                  </a:cubicBezTo>
                  <a:cubicBezTo>
                    <a:pt x="172" y="1836"/>
                    <a:pt x="178" y="1829"/>
                    <a:pt x="183" y="1821"/>
                  </a:cubicBezTo>
                  <a:cubicBezTo>
                    <a:pt x="201" y="1794"/>
                    <a:pt x="206" y="1792"/>
                    <a:pt x="209" y="1788"/>
                  </a:cubicBezTo>
                  <a:cubicBezTo>
                    <a:pt x="226" y="1760"/>
                    <a:pt x="227" y="1754"/>
                    <a:pt x="233" y="1752"/>
                  </a:cubicBezTo>
                  <a:cubicBezTo>
                    <a:pt x="273" y="1687"/>
                    <a:pt x="280" y="1687"/>
                    <a:pt x="278" y="1679"/>
                  </a:cubicBezTo>
                  <a:cubicBezTo>
                    <a:pt x="278" y="1668"/>
                    <a:pt x="278" y="1676"/>
                    <a:pt x="274" y="1679"/>
                  </a:cubicBezTo>
                  <a:cubicBezTo>
                    <a:pt x="231" y="1743"/>
                    <a:pt x="221" y="1749"/>
                    <a:pt x="218" y="1762"/>
                  </a:cubicBezTo>
                  <a:cubicBezTo>
                    <a:pt x="205" y="1778"/>
                    <a:pt x="204" y="1784"/>
                    <a:pt x="198" y="1787"/>
                  </a:cubicBezTo>
                  <a:cubicBezTo>
                    <a:pt x="177" y="1819"/>
                    <a:pt x="171" y="1820"/>
                    <a:pt x="170" y="1826"/>
                  </a:cubicBezTo>
                  <a:cubicBezTo>
                    <a:pt x="149" y="1860"/>
                    <a:pt x="139" y="1859"/>
                    <a:pt x="140" y="1868"/>
                  </a:cubicBezTo>
                  <a:cubicBezTo>
                    <a:pt x="113" y="1902"/>
                    <a:pt x="110" y="1911"/>
                    <a:pt x="102" y="1916"/>
                  </a:cubicBezTo>
                  <a:cubicBezTo>
                    <a:pt x="93" y="1947"/>
                    <a:pt x="82" y="1948"/>
                    <a:pt x="83" y="1959"/>
                  </a:cubicBezTo>
                  <a:cubicBezTo>
                    <a:pt x="69" y="1984"/>
                    <a:pt x="67" y="1985"/>
                    <a:pt x="68" y="1989"/>
                  </a:cubicBezTo>
                  <a:cubicBezTo>
                    <a:pt x="55" y="2020"/>
                    <a:pt x="55" y="2026"/>
                    <a:pt x="56" y="2031"/>
                  </a:cubicBezTo>
                  <a:cubicBezTo>
                    <a:pt x="39" y="2054"/>
                    <a:pt x="48" y="2048"/>
                    <a:pt x="43" y="2043"/>
                  </a:cubicBezTo>
                  <a:cubicBezTo>
                    <a:pt x="61" y="1957"/>
                    <a:pt x="62" y="1947"/>
                    <a:pt x="64" y="1939"/>
                  </a:cubicBezTo>
                  <a:cubicBezTo>
                    <a:pt x="79" y="1911"/>
                    <a:pt x="76" y="1903"/>
                    <a:pt x="79" y="1900"/>
                  </a:cubicBezTo>
                  <a:cubicBezTo>
                    <a:pt x="94" y="1872"/>
                    <a:pt x="95" y="1867"/>
                    <a:pt x="99" y="1864"/>
                  </a:cubicBezTo>
                  <a:cubicBezTo>
                    <a:pt x="115" y="1833"/>
                    <a:pt x="117" y="1831"/>
                    <a:pt x="118" y="1830"/>
                  </a:cubicBezTo>
                  <a:cubicBezTo>
                    <a:pt x="127" y="1814"/>
                    <a:pt x="130" y="1811"/>
                    <a:pt x="132" y="1807"/>
                  </a:cubicBezTo>
                  <a:cubicBezTo>
                    <a:pt x="162" y="1770"/>
                    <a:pt x="168" y="1763"/>
                    <a:pt x="174" y="1758"/>
                  </a:cubicBezTo>
                  <a:cubicBezTo>
                    <a:pt x="204" y="1726"/>
                    <a:pt x="216" y="1713"/>
                    <a:pt x="229" y="1702"/>
                  </a:cubicBezTo>
                  <a:cubicBezTo>
                    <a:pt x="260" y="1672"/>
                    <a:pt x="260" y="1665"/>
                    <a:pt x="266" y="1664"/>
                  </a:cubicBezTo>
                  <a:cubicBezTo>
                    <a:pt x="284" y="1639"/>
                    <a:pt x="287" y="1637"/>
                    <a:pt x="288" y="1632"/>
                  </a:cubicBezTo>
                  <a:cubicBezTo>
                    <a:pt x="289" y="1626"/>
                    <a:pt x="286" y="1630"/>
                    <a:pt x="281" y="1633"/>
                  </a:cubicBezTo>
                  <a:cubicBezTo>
                    <a:pt x="269" y="1651"/>
                    <a:pt x="266" y="1655"/>
                    <a:pt x="261" y="1658"/>
                  </a:cubicBezTo>
                  <a:cubicBezTo>
                    <a:pt x="220" y="1703"/>
                    <a:pt x="210" y="1709"/>
                    <a:pt x="202" y="1717"/>
                  </a:cubicBezTo>
                  <a:cubicBezTo>
                    <a:pt x="152" y="1773"/>
                    <a:pt x="142" y="1779"/>
                    <a:pt x="137" y="1789"/>
                  </a:cubicBezTo>
                  <a:cubicBezTo>
                    <a:pt x="121" y="1805"/>
                    <a:pt x="122" y="1813"/>
                    <a:pt x="115" y="1815"/>
                  </a:cubicBezTo>
                  <a:cubicBezTo>
                    <a:pt x="84" y="1869"/>
                    <a:pt x="84" y="1881"/>
                    <a:pt x="76" y="1885"/>
                  </a:cubicBezTo>
                  <a:cubicBezTo>
                    <a:pt x="59" y="1931"/>
                    <a:pt x="51" y="1948"/>
                    <a:pt x="47" y="1968"/>
                  </a:cubicBezTo>
                  <a:cubicBezTo>
                    <a:pt x="39" y="2002"/>
                    <a:pt x="36" y="2006"/>
                    <a:pt x="37" y="2013"/>
                  </a:cubicBezTo>
                  <a:cubicBezTo>
                    <a:pt x="36" y="1979"/>
                    <a:pt x="36" y="1977"/>
                    <a:pt x="38" y="1969"/>
                  </a:cubicBezTo>
                  <a:cubicBezTo>
                    <a:pt x="50" y="1929"/>
                    <a:pt x="53" y="1924"/>
                    <a:pt x="54" y="1917"/>
                  </a:cubicBezTo>
                  <a:cubicBezTo>
                    <a:pt x="62" y="1897"/>
                    <a:pt x="63" y="1894"/>
                    <a:pt x="66" y="1893"/>
                  </a:cubicBezTo>
                  <a:cubicBezTo>
                    <a:pt x="76" y="1863"/>
                    <a:pt x="80" y="1863"/>
                    <a:pt x="81" y="1861"/>
                  </a:cubicBezTo>
                  <a:cubicBezTo>
                    <a:pt x="107" y="1821"/>
                    <a:pt x="109" y="1819"/>
                    <a:pt x="108" y="1815"/>
                  </a:cubicBezTo>
                  <a:cubicBezTo>
                    <a:pt x="131" y="1785"/>
                    <a:pt x="137" y="1774"/>
                    <a:pt x="144" y="1765"/>
                  </a:cubicBezTo>
                  <a:cubicBezTo>
                    <a:pt x="157" y="1753"/>
                    <a:pt x="157" y="1748"/>
                    <a:pt x="162" y="1746"/>
                  </a:cubicBezTo>
                  <a:cubicBezTo>
                    <a:pt x="220" y="1678"/>
                    <a:pt x="229" y="1674"/>
                    <a:pt x="233" y="1667"/>
                  </a:cubicBezTo>
                  <a:cubicBezTo>
                    <a:pt x="246" y="1655"/>
                    <a:pt x="247" y="1650"/>
                    <a:pt x="252" y="1648"/>
                  </a:cubicBezTo>
                  <a:cubicBezTo>
                    <a:pt x="279" y="1612"/>
                    <a:pt x="284" y="1610"/>
                    <a:pt x="284" y="1604"/>
                  </a:cubicBezTo>
                  <a:cubicBezTo>
                    <a:pt x="260" y="1629"/>
                    <a:pt x="257" y="1632"/>
                    <a:pt x="255" y="1637"/>
                  </a:cubicBezTo>
                  <a:cubicBezTo>
                    <a:pt x="239" y="1654"/>
                    <a:pt x="236" y="1656"/>
                    <a:pt x="235" y="1658"/>
                  </a:cubicBezTo>
                  <a:cubicBezTo>
                    <a:pt x="217" y="1674"/>
                    <a:pt x="215" y="1676"/>
                    <a:pt x="215" y="1679"/>
                  </a:cubicBezTo>
                  <a:cubicBezTo>
                    <a:pt x="149" y="1746"/>
                    <a:pt x="136" y="1762"/>
                    <a:pt x="123" y="1777"/>
                  </a:cubicBezTo>
                  <a:cubicBezTo>
                    <a:pt x="74" y="1857"/>
                    <a:pt x="71" y="1860"/>
                    <a:pt x="68" y="1864"/>
                  </a:cubicBezTo>
                  <a:cubicBezTo>
                    <a:pt x="51" y="1891"/>
                    <a:pt x="54" y="1897"/>
                    <a:pt x="51" y="1898"/>
                  </a:cubicBezTo>
                  <a:cubicBezTo>
                    <a:pt x="42" y="1925"/>
                    <a:pt x="41" y="1931"/>
                    <a:pt x="38" y="1936"/>
                  </a:cubicBezTo>
                  <a:cubicBezTo>
                    <a:pt x="24" y="1990"/>
                    <a:pt x="27" y="2000"/>
                    <a:pt x="21" y="2001"/>
                  </a:cubicBezTo>
                  <a:cubicBezTo>
                    <a:pt x="22" y="1975"/>
                    <a:pt x="19" y="1968"/>
                    <a:pt x="23" y="1968"/>
                  </a:cubicBezTo>
                  <a:cubicBezTo>
                    <a:pt x="48" y="1873"/>
                    <a:pt x="51" y="1866"/>
                    <a:pt x="52" y="1859"/>
                  </a:cubicBezTo>
                  <a:cubicBezTo>
                    <a:pt x="97" y="1787"/>
                    <a:pt x="94" y="1780"/>
                    <a:pt x="97" y="1779"/>
                  </a:cubicBezTo>
                  <a:cubicBezTo>
                    <a:pt x="120" y="1747"/>
                    <a:pt x="125" y="1742"/>
                    <a:pt x="129" y="1737"/>
                  </a:cubicBezTo>
                  <a:cubicBezTo>
                    <a:pt x="154" y="1711"/>
                    <a:pt x="166" y="1702"/>
                    <a:pt x="174" y="1690"/>
                  </a:cubicBezTo>
                  <a:cubicBezTo>
                    <a:pt x="214" y="1659"/>
                    <a:pt x="214" y="1649"/>
                    <a:pt x="223" y="1648"/>
                  </a:cubicBezTo>
                  <a:cubicBezTo>
                    <a:pt x="237" y="1639"/>
                    <a:pt x="226" y="1633"/>
                    <a:pt x="227" y="1639"/>
                  </a:cubicBezTo>
                  <a:cubicBezTo>
                    <a:pt x="200" y="1658"/>
                    <a:pt x="202" y="1664"/>
                    <a:pt x="196" y="1663"/>
                  </a:cubicBezTo>
                  <a:cubicBezTo>
                    <a:pt x="165" y="1693"/>
                    <a:pt x="154" y="1701"/>
                    <a:pt x="147" y="1712"/>
                  </a:cubicBezTo>
                  <a:cubicBezTo>
                    <a:pt x="114" y="1748"/>
                    <a:pt x="104" y="1750"/>
                    <a:pt x="104" y="1761"/>
                  </a:cubicBezTo>
                  <a:cubicBezTo>
                    <a:pt x="84" y="1789"/>
                    <a:pt x="78" y="1794"/>
                    <a:pt x="75" y="1802"/>
                  </a:cubicBezTo>
                  <a:cubicBezTo>
                    <a:pt x="57" y="1828"/>
                    <a:pt x="57" y="1835"/>
                    <a:pt x="55" y="1841"/>
                  </a:cubicBezTo>
                  <a:cubicBezTo>
                    <a:pt x="31" y="1902"/>
                    <a:pt x="21" y="1910"/>
                    <a:pt x="22" y="1926"/>
                  </a:cubicBezTo>
                  <a:cubicBezTo>
                    <a:pt x="14" y="1948"/>
                    <a:pt x="12" y="1950"/>
                    <a:pt x="11" y="1953"/>
                  </a:cubicBezTo>
                  <a:cubicBezTo>
                    <a:pt x="14" y="1913"/>
                    <a:pt x="11" y="1906"/>
                    <a:pt x="14" y="1905"/>
                  </a:cubicBezTo>
                  <a:cubicBezTo>
                    <a:pt x="29" y="1846"/>
                    <a:pt x="30" y="1844"/>
                    <a:pt x="31" y="1840"/>
                  </a:cubicBezTo>
                  <a:cubicBezTo>
                    <a:pt x="50" y="1795"/>
                    <a:pt x="58" y="1783"/>
                    <a:pt x="64" y="1770"/>
                  </a:cubicBezTo>
                  <a:cubicBezTo>
                    <a:pt x="100" y="1720"/>
                    <a:pt x="103" y="1717"/>
                    <a:pt x="105" y="1713"/>
                  </a:cubicBezTo>
                  <a:cubicBezTo>
                    <a:pt x="115" y="1700"/>
                    <a:pt x="119" y="1702"/>
                    <a:pt x="120" y="1701"/>
                  </a:cubicBezTo>
                  <a:cubicBezTo>
                    <a:pt x="138" y="1677"/>
                    <a:pt x="153" y="1664"/>
                    <a:pt x="164" y="1647"/>
                  </a:cubicBezTo>
                  <a:cubicBezTo>
                    <a:pt x="200" y="1597"/>
                    <a:pt x="198" y="1589"/>
                    <a:pt x="204" y="1588"/>
                  </a:cubicBezTo>
                  <a:cubicBezTo>
                    <a:pt x="215" y="1556"/>
                    <a:pt x="218" y="1554"/>
                    <a:pt x="216" y="1550"/>
                  </a:cubicBezTo>
                  <a:cubicBezTo>
                    <a:pt x="204" y="1568"/>
                    <a:pt x="204" y="1577"/>
                    <a:pt x="199" y="1582"/>
                  </a:cubicBezTo>
                  <a:cubicBezTo>
                    <a:pt x="151" y="1649"/>
                    <a:pt x="147" y="1660"/>
                    <a:pt x="137" y="1665"/>
                  </a:cubicBezTo>
                  <a:cubicBezTo>
                    <a:pt x="106" y="1703"/>
                    <a:pt x="103" y="1703"/>
                    <a:pt x="103" y="1706"/>
                  </a:cubicBezTo>
                  <a:cubicBezTo>
                    <a:pt x="71" y="1744"/>
                    <a:pt x="63" y="1750"/>
                    <a:pt x="61" y="1762"/>
                  </a:cubicBezTo>
                  <a:cubicBezTo>
                    <a:pt x="37" y="1797"/>
                    <a:pt x="33" y="1807"/>
                    <a:pt x="32" y="1821"/>
                  </a:cubicBezTo>
                  <a:cubicBezTo>
                    <a:pt x="23" y="1846"/>
                    <a:pt x="17" y="1846"/>
                    <a:pt x="17" y="1850"/>
                  </a:cubicBezTo>
                  <a:cubicBezTo>
                    <a:pt x="3" y="1895"/>
                    <a:pt x="5" y="1907"/>
                    <a:pt x="0" y="1912"/>
                  </a:cubicBezTo>
                  <a:cubicBezTo>
                    <a:pt x="4" y="2002"/>
                    <a:pt x="10" y="2004"/>
                    <a:pt x="15" y="2008"/>
                  </a:cubicBezTo>
                  <a:cubicBezTo>
                    <a:pt x="13" y="2023"/>
                    <a:pt x="9" y="2018"/>
                    <a:pt x="6" y="2013"/>
                  </a:cubicBezTo>
                  <a:cubicBezTo>
                    <a:pt x="2" y="2039"/>
                    <a:pt x="5" y="2041"/>
                    <a:pt x="8" y="2043"/>
                  </a:cubicBezTo>
                  <a:cubicBezTo>
                    <a:pt x="21" y="2058"/>
                    <a:pt x="24" y="2059"/>
                    <a:pt x="25" y="2062"/>
                  </a:cubicBezTo>
                  <a:cubicBezTo>
                    <a:pt x="29" y="2076"/>
                    <a:pt x="19" y="2066"/>
                    <a:pt x="9" y="2056"/>
                  </a:cubicBezTo>
                  <a:cubicBezTo>
                    <a:pt x="9" y="2084"/>
                    <a:pt x="20" y="2091"/>
                    <a:pt x="30" y="2098"/>
                  </a:cubicBezTo>
                  <a:cubicBezTo>
                    <a:pt x="51" y="2120"/>
                    <a:pt x="53" y="2124"/>
                    <a:pt x="54" y="2129"/>
                  </a:cubicBezTo>
                  <a:cubicBezTo>
                    <a:pt x="56" y="2137"/>
                    <a:pt x="56" y="2132"/>
                    <a:pt x="54" y="2129"/>
                  </a:cubicBezTo>
                  <a:cubicBezTo>
                    <a:pt x="32" y="2111"/>
                    <a:pt x="26" y="2111"/>
                    <a:pt x="24" y="2107"/>
                  </a:cubicBezTo>
                  <a:cubicBezTo>
                    <a:pt x="0" y="2102"/>
                    <a:pt x="0" y="2102"/>
                    <a:pt x="0" y="2102"/>
                  </a:cubicBezTo>
                  <a:cubicBezTo>
                    <a:pt x="24" y="2124"/>
                    <a:pt x="29" y="2122"/>
                    <a:pt x="32" y="2124"/>
                  </a:cubicBezTo>
                  <a:cubicBezTo>
                    <a:pt x="58" y="2149"/>
                    <a:pt x="61" y="2156"/>
                    <a:pt x="67" y="2159"/>
                  </a:cubicBezTo>
                  <a:cubicBezTo>
                    <a:pt x="109" y="2158"/>
                    <a:pt x="108" y="2152"/>
                    <a:pt x="110" y="2150"/>
                  </a:cubicBezTo>
                  <a:close/>
                  <a:moveTo>
                    <a:pt x="0" y="1895"/>
                  </a:moveTo>
                  <a:cubicBezTo>
                    <a:pt x="1" y="1891"/>
                    <a:pt x="5" y="1889"/>
                    <a:pt x="4" y="1884"/>
                  </a:cubicBezTo>
                  <a:cubicBezTo>
                    <a:pt x="7" y="1863"/>
                    <a:pt x="8" y="1861"/>
                    <a:pt x="9" y="1859"/>
                  </a:cubicBezTo>
                  <a:cubicBezTo>
                    <a:pt x="31" y="1797"/>
                    <a:pt x="29" y="1794"/>
                    <a:pt x="30" y="1792"/>
                  </a:cubicBezTo>
                  <a:cubicBezTo>
                    <a:pt x="35" y="1779"/>
                    <a:pt x="39" y="1780"/>
                    <a:pt x="38" y="1774"/>
                  </a:cubicBezTo>
                  <a:cubicBezTo>
                    <a:pt x="61" y="1726"/>
                    <a:pt x="64" y="1723"/>
                    <a:pt x="67" y="1720"/>
                  </a:cubicBezTo>
                  <a:cubicBezTo>
                    <a:pt x="81" y="1696"/>
                    <a:pt x="84" y="1694"/>
                    <a:pt x="84" y="1688"/>
                  </a:cubicBezTo>
                  <a:cubicBezTo>
                    <a:pt x="108" y="1666"/>
                    <a:pt x="106" y="1654"/>
                    <a:pt x="114" y="1651"/>
                  </a:cubicBezTo>
                  <a:cubicBezTo>
                    <a:pt x="130" y="1622"/>
                    <a:pt x="138" y="1619"/>
                    <a:pt x="140" y="1610"/>
                  </a:cubicBezTo>
                  <a:cubicBezTo>
                    <a:pt x="158" y="1583"/>
                    <a:pt x="162" y="1576"/>
                    <a:pt x="165" y="1569"/>
                  </a:cubicBezTo>
                  <a:cubicBezTo>
                    <a:pt x="172" y="1533"/>
                    <a:pt x="176" y="1529"/>
                    <a:pt x="177" y="1522"/>
                  </a:cubicBezTo>
                  <a:cubicBezTo>
                    <a:pt x="174" y="1494"/>
                    <a:pt x="171" y="1507"/>
                    <a:pt x="173" y="1522"/>
                  </a:cubicBezTo>
                  <a:cubicBezTo>
                    <a:pt x="148" y="1581"/>
                    <a:pt x="148" y="1591"/>
                    <a:pt x="141" y="1594"/>
                  </a:cubicBezTo>
                  <a:cubicBezTo>
                    <a:pt x="122" y="1626"/>
                    <a:pt x="114" y="1638"/>
                    <a:pt x="103" y="1647"/>
                  </a:cubicBezTo>
                  <a:cubicBezTo>
                    <a:pt x="88" y="1672"/>
                    <a:pt x="81" y="1676"/>
                    <a:pt x="79" y="1684"/>
                  </a:cubicBezTo>
                  <a:cubicBezTo>
                    <a:pt x="59" y="1712"/>
                    <a:pt x="59" y="1713"/>
                    <a:pt x="57" y="1714"/>
                  </a:cubicBezTo>
                  <a:cubicBezTo>
                    <a:pt x="64" y="1702"/>
                    <a:pt x="63" y="1698"/>
                    <a:pt x="65" y="1696"/>
                  </a:cubicBezTo>
                  <a:cubicBezTo>
                    <a:pt x="81" y="1672"/>
                    <a:pt x="83" y="1668"/>
                    <a:pt x="84" y="1662"/>
                  </a:cubicBezTo>
                  <a:cubicBezTo>
                    <a:pt x="105" y="1627"/>
                    <a:pt x="109" y="1617"/>
                    <a:pt x="113" y="1607"/>
                  </a:cubicBezTo>
                  <a:cubicBezTo>
                    <a:pt x="144" y="1542"/>
                    <a:pt x="142" y="1527"/>
                    <a:pt x="146" y="1517"/>
                  </a:cubicBezTo>
                  <a:cubicBezTo>
                    <a:pt x="145" y="1431"/>
                    <a:pt x="146" y="1424"/>
                    <a:pt x="142" y="1422"/>
                  </a:cubicBezTo>
                  <a:cubicBezTo>
                    <a:pt x="141" y="1492"/>
                    <a:pt x="140" y="1506"/>
                    <a:pt x="140" y="1522"/>
                  </a:cubicBezTo>
                  <a:cubicBezTo>
                    <a:pt x="124" y="1563"/>
                    <a:pt x="127" y="1570"/>
                    <a:pt x="124" y="1572"/>
                  </a:cubicBezTo>
                  <a:cubicBezTo>
                    <a:pt x="110" y="1591"/>
                    <a:pt x="114" y="1599"/>
                    <a:pt x="108" y="1599"/>
                  </a:cubicBezTo>
                  <a:cubicBezTo>
                    <a:pt x="77" y="1660"/>
                    <a:pt x="75" y="1667"/>
                    <a:pt x="70" y="1671"/>
                  </a:cubicBezTo>
                  <a:cubicBezTo>
                    <a:pt x="49" y="1713"/>
                    <a:pt x="45" y="1719"/>
                    <a:pt x="41" y="1724"/>
                  </a:cubicBezTo>
                  <a:cubicBezTo>
                    <a:pt x="14" y="1785"/>
                    <a:pt x="8" y="1784"/>
                    <a:pt x="10" y="1789"/>
                  </a:cubicBezTo>
                  <a:cubicBezTo>
                    <a:pt x="0" y="1906"/>
                    <a:pt x="0" y="1906"/>
                    <a:pt x="0" y="1906"/>
                  </a:cubicBezTo>
                  <a:close/>
                  <a:moveTo>
                    <a:pt x="46" y="1732"/>
                  </a:moveTo>
                  <a:cubicBezTo>
                    <a:pt x="48" y="1730"/>
                    <a:pt x="50" y="1726"/>
                    <a:pt x="52" y="1723"/>
                  </a:cubicBezTo>
                  <a:cubicBezTo>
                    <a:pt x="59" y="1726"/>
                    <a:pt x="47" y="1729"/>
                    <a:pt x="50" y="1734"/>
                  </a:cubicBezTo>
                  <a:cubicBezTo>
                    <a:pt x="47" y="1736"/>
                    <a:pt x="46" y="1740"/>
                    <a:pt x="44" y="1743"/>
                  </a:cubicBezTo>
                  <a:cubicBezTo>
                    <a:pt x="37" y="1740"/>
                    <a:pt x="48" y="1738"/>
                    <a:pt x="46" y="1732"/>
                  </a:cubicBezTo>
                  <a:close/>
                  <a:moveTo>
                    <a:pt x="34" y="1759"/>
                  </a:moveTo>
                  <a:cubicBezTo>
                    <a:pt x="36" y="1755"/>
                    <a:pt x="38" y="1750"/>
                    <a:pt x="40" y="1746"/>
                  </a:cubicBezTo>
                  <a:cubicBezTo>
                    <a:pt x="45" y="1747"/>
                    <a:pt x="36" y="1752"/>
                    <a:pt x="39" y="1759"/>
                  </a:cubicBezTo>
                  <a:cubicBezTo>
                    <a:pt x="35" y="1762"/>
                    <a:pt x="32" y="1767"/>
                    <a:pt x="31" y="1773"/>
                  </a:cubicBezTo>
                  <a:cubicBezTo>
                    <a:pt x="26" y="1771"/>
                    <a:pt x="32" y="1762"/>
                    <a:pt x="34" y="1759"/>
                  </a:cubicBezTo>
                  <a:close/>
                  <a:moveTo>
                    <a:pt x="17" y="1798"/>
                  </a:moveTo>
                  <a:cubicBezTo>
                    <a:pt x="21" y="1792"/>
                    <a:pt x="18" y="1801"/>
                    <a:pt x="18" y="1804"/>
                  </a:cubicBezTo>
                  <a:cubicBezTo>
                    <a:pt x="14" y="1803"/>
                    <a:pt x="17" y="1800"/>
                    <a:pt x="17" y="1798"/>
                  </a:cubicBezTo>
                  <a:close/>
                  <a:moveTo>
                    <a:pt x="2519" y="2156"/>
                  </a:moveTo>
                  <a:cubicBezTo>
                    <a:pt x="2512" y="2155"/>
                    <a:pt x="2519" y="2151"/>
                    <a:pt x="2513" y="2146"/>
                  </a:cubicBezTo>
                  <a:cubicBezTo>
                    <a:pt x="2506" y="2135"/>
                    <a:pt x="2508" y="2133"/>
                    <a:pt x="2500" y="2124"/>
                  </a:cubicBezTo>
                  <a:cubicBezTo>
                    <a:pt x="2503" y="2120"/>
                    <a:pt x="2494" y="2116"/>
                    <a:pt x="2496" y="2112"/>
                  </a:cubicBezTo>
                  <a:cubicBezTo>
                    <a:pt x="2492" y="2108"/>
                    <a:pt x="2487" y="2104"/>
                    <a:pt x="2487" y="2100"/>
                  </a:cubicBezTo>
                  <a:cubicBezTo>
                    <a:pt x="2481" y="2091"/>
                    <a:pt x="2476" y="2082"/>
                    <a:pt x="2470" y="2074"/>
                  </a:cubicBezTo>
                  <a:cubicBezTo>
                    <a:pt x="2465" y="2068"/>
                    <a:pt x="2460" y="2062"/>
                    <a:pt x="2455" y="2056"/>
                  </a:cubicBezTo>
                  <a:cubicBezTo>
                    <a:pt x="2437" y="2043"/>
                    <a:pt x="2420" y="2021"/>
                    <a:pt x="2402" y="2009"/>
                  </a:cubicBezTo>
                  <a:cubicBezTo>
                    <a:pt x="2394" y="1999"/>
                    <a:pt x="2384" y="1996"/>
                    <a:pt x="2376" y="1986"/>
                  </a:cubicBezTo>
                  <a:cubicBezTo>
                    <a:pt x="2372" y="1980"/>
                    <a:pt x="2367" y="1984"/>
                    <a:pt x="2363" y="1977"/>
                  </a:cubicBezTo>
                  <a:cubicBezTo>
                    <a:pt x="2358" y="1972"/>
                    <a:pt x="2354" y="1968"/>
                    <a:pt x="2349" y="1968"/>
                  </a:cubicBezTo>
                  <a:cubicBezTo>
                    <a:pt x="2355" y="1975"/>
                    <a:pt x="2359" y="1974"/>
                    <a:pt x="2361" y="1981"/>
                  </a:cubicBezTo>
                  <a:cubicBezTo>
                    <a:pt x="2371" y="1984"/>
                    <a:pt x="2380" y="1998"/>
                    <a:pt x="2390" y="2005"/>
                  </a:cubicBezTo>
                  <a:cubicBezTo>
                    <a:pt x="2395" y="2013"/>
                    <a:pt x="2400" y="2013"/>
                    <a:pt x="2405" y="2018"/>
                  </a:cubicBezTo>
                  <a:cubicBezTo>
                    <a:pt x="2407" y="2021"/>
                    <a:pt x="2409" y="2025"/>
                    <a:pt x="2412" y="2023"/>
                  </a:cubicBezTo>
                  <a:cubicBezTo>
                    <a:pt x="2416" y="2025"/>
                    <a:pt x="2412" y="2033"/>
                    <a:pt x="2418" y="2030"/>
                  </a:cubicBezTo>
                  <a:cubicBezTo>
                    <a:pt x="2417" y="2035"/>
                    <a:pt x="2425" y="2036"/>
                    <a:pt x="2429" y="2043"/>
                  </a:cubicBezTo>
                  <a:cubicBezTo>
                    <a:pt x="2434" y="2050"/>
                    <a:pt x="2439" y="2054"/>
                    <a:pt x="2444" y="2056"/>
                  </a:cubicBezTo>
                  <a:cubicBezTo>
                    <a:pt x="2442" y="2059"/>
                    <a:pt x="2446" y="2061"/>
                    <a:pt x="2448" y="2061"/>
                  </a:cubicBezTo>
                  <a:cubicBezTo>
                    <a:pt x="2446" y="2064"/>
                    <a:pt x="2450" y="2066"/>
                    <a:pt x="2452" y="2066"/>
                  </a:cubicBezTo>
                  <a:cubicBezTo>
                    <a:pt x="2454" y="2072"/>
                    <a:pt x="2456" y="2073"/>
                    <a:pt x="2462" y="2078"/>
                  </a:cubicBezTo>
                  <a:cubicBezTo>
                    <a:pt x="2466" y="2087"/>
                    <a:pt x="2472" y="2096"/>
                    <a:pt x="2481" y="2105"/>
                  </a:cubicBezTo>
                  <a:cubicBezTo>
                    <a:pt x="2484" y="2111"/>
                    <a:pt x="2485" y="2117"/>
                    <a:pt x="2487" y="2123"/>
                  </a:cubicBezTo>
                  <a:cubicBezTo>
                    <a:pt x="2492" y="2119"/>
                    <a:pt x="2487" y="2128"/>
                    <a:pt x="2493" y="2129"/>
                  </a:cubicBezTo>
                  <a:cubicBezTo>
                    <a:pt x="2493" y="2135"/>
                    <a:pt x="2495" y="2131"/>
                    <a:pt x="2499" y="2136"/>
                  </a:cubicBezTo>
                  <a:cubicBezTo>
                    <a:pt x="2497" y="2141"/>
                    <a:pt x="2505" y="2148"/>
                    <a:pt x="2505" y="2153"/>
                  </a:cubicBezTo>
                  <a:cubicBezTo>
                    <a:pt x="2505" y="2159"/>
                    <a:pt x="2507" y="2155"/>
                    <a:pt x="2511" y="2160"/>
                  </a:cubicBezTo>
                  <a:cubicBezTo>
                    <a:pt x="2519" y="2160"/>
                    <a:pt x="2519" y="2160"/>
                    <a:pt x="2519" y="2160"/>
                  </a:cubicBezTo>
                  <a:cubicBezTo>
                    <a:pt x="2518" y="2158"/>
                    <a:pt x="2518" y="2157"/>
                    <a:pt x="2519" y="2156"/>
                  </a:cubicBezTo>
                  <a:close/>
                  <a:moveTo>
                    <a:pt x="2461" y="2096"/>
                  </a:moveTo>
                  <a:cubicBezTo>
                    <a:pt x="2439" y="2071"/>
                    <a:pt x="2416" y="2045"/>
                    <a:pt x="2394" y="2019"/>
                  </a:cubicBezTo>
                  <a:cubicBezTo>
                    <a:pt x="2381" y="2012"/>
                    <a:pt x="2375" y="1992"/>
                    <a:pt x="2360" y="1994"/>
                  </a:cubicBezTo>
                  <a:cubicBezTo>
                    <a:pt x="2367" y="1997"/>
                    <a:pt x="2374" y="2009"/>
                    <a:pt x="2382" y="2012"/>
                  </a:cubicBezTo>
                  <a:cubicBezTo>
                    <a:pt x="2390" y="2027"/>
                    <a:pt x="2398" y="2029"/>
                    <a:pt x="2406" y="2043"/>
                  </a:cubicBezTo>
                  <a:cubicBezTo>
                    <a:pt x="2412" y="2046"/>
                    <a:pt x="2412" y="2053"/>
                    <a:pt x="2420" y="2060"/>
                  </a:cubicBezTo>
                  <a:cubicBezTo>
                    <a:pt x="2428" y="2069"/>
                    <a:pt x="2425" y="2067"/>
                    <a:pt x="2432" y="2076"/>
                  </a:cubicBezTo>
                  <a:cubicBezTo>
                    <a:pt x="2442" y="2082"/>
                    <a:pt x="2445" y="2096"/>
                    <a:pt x="2455" y="2102"/>
                  </a:cubicBezTo>
                  <a:cubicBezTo>
                    <a:pt x="2454" y="2107"/>
                    <a:pt x="2457" y="2111"/>
                    <a:pt x="2461" y="2116"/>
                  </a:cubicBezTo>
                  <a:cubicBezTo>
                    <a:pt x="2460" y="2121"/>
                    <a:pt x="2469" y="2127"/>
                    <a:pt x="2467" y="2132"/>
                  </a:cubicBezTo>
                  <a:cubicBezTo>
                    <a:pt x="2474" y="2141"/>
                    <a:pt x="2480" y="2151"/>
                    <a:pt x="2485" y="2160"/>
                  </a:cubicBezTo>
                  <a:cubicBezTo>
                    <a:pt x="2496" y="2160"/>
                    <a:pt x="2496" y="2160"/>
                    <a:pt x="2496" y="2160"/>
                  </a:cubicBezTo>
                  <a:cubicBezTo>
                    <a:pt x="2494" y="2157"/>
                    <a:pt x="2493" y="2154"/>
                    <a:pt x="2492" y="2151"/>
                  </a:cubicBezTo>
                  <a:cubicBezTo>
                    <a:pt x="2476" y="2132"/>
                    <a:pt x="2472" y="2114"/>
                    <a:pt x="2461" y="2096"/>
                  </a:cubicBezTo>
                  <a:close/>
                  <a:moveTo>
                    <a:pt x="149" y="2121"/>
                  </a:moveTo>
                  <a:cubicBezTo>
                    <a:pt x="149" y="2115"/>
                    <a:pt x="153" y="2113"/>
                    <a:pt x="155" y="2109"/>
                  </a:cubicBezTo>
                  <a:cubicBezTo>
                    <a:pt x="179" y="2064"/>
                    <a:pt x="184" y="2064"/>
                    <a:pt x="184" y="2059"/>
                  </a:cubicBezTo>
                  <a:cubicBezTo>
                    <a:pt x="201" y="2038"/>
                    <a:pt x="201" y="2032"/>
                    <a:pt x="204" y="2029"/>
                  </a:cubicBezTo>
                  <a:cubicBezTo>
                    <a:pt x="232" y="2004"/>
                    <a:pt x="230" y="1993"/>
                    <a:pt x="239" y="1992"/>
                  </a:cubicBezTo>
                  <a:cubicBezTo>
                    <a:pt x="257" y="1965"/>
                    <a:pt x="261" y="1963"/>
                    <a:pt x="260" y="1958"/>
                  </a:cubicBezTo>
                  <a:cubicBezTo>
                    <a:pt x="276" y="1940"/>
                    <a:pt x="278" y="1938"/>
                    <a:pt x="281" y="1936"/>
                  </a:cubicBezTo>
                  <a:cubicBezTo>
                    <a:pt x="304" y="1898"/>
                    <a:pt x="315" y="1888"/>
                    <a:pt x="320" y="1875"/>
                  </a:cubicBezTo>
                  <a:cubicBezTo>
                    <a:pt x="343" y="1838"/>
                    <a:pt x="344" y="1834"/>
                    <a:pt x="343" y="1829"/>
                  </a:cubicBezTo>
                  <a:cubicBezTo>
                    <a:pt x="360" y="1792"/>
                    <a:pt x="356" y="1780"/>
                    <a:pt x="364" y="1778"/>
                  </a:cubicBezTo>
                  <a:cubicBezTo>
                    <a:pt x="368" y="1705"/>
                    <a:pt x="374" y="1716"/>
                    <a:pt x="370" y="1718"/>
                  </a:cubicBezTo>
                  <a:cubicBezTo>
                    <a:pt x="364" y="1756"/>
                    <a:pt x="362" y="1760"/>
                    <a:pt x="360" y="1765"/>
                  </a:cubicBezTo>
                  <a:cubicBezTo>
                    <a:pt x="344" y="1810"/>
                    <a:pt x="345" y="1817"/>
                    <a:pt x="340" y="1819"/>
                  </a:cubicBezTo>
                  <a:cubicBezTo>
                    <a:pt x="320" y="1860"/>
                    <a:pt x="317" y="1864"/>
                    <a:pt x="315" y="1868"/>
                  </a:cubicBezTo>
                  <a:cubicBezTo>
                    <a:pt x="280" y="1917"/>
                    <a:pt x="281" y="1913"/>
                    <a:pt x="277" y="1917"/>
                  </a:cubicBezTo>
                  <a:cubicBezTo>
                    <a:pt x="259" y="1943"/>
                    <a:pt x="260" y="1948"/>
                    <a:pt x="255" y="1949"/>
                  </a:cubicBezTo>
                  <a:cubicBezTo>
                    <a:pt x="243" y="1969"/>
                    <a:pt x="241" y="1971"/>
                    <a:pt x="240" y="1974"/>
                  </a:cubicBezTo>
                  <a:cubicBezTo>
                    <a:pt x="216" y="2003"/>
                    <a:pt x="214" y="2010"/>
                    <a:pt x="207" y="2014"/>
                  </a:cubicBezTo>
                  <a:cubicBezTo>
                    <a:pt x="189" y="2041"/>
                    <a:pt x="181" y="2039"/>
                    <a:pt x="184" y="2046"/>
                  </a:cubicBezTo>
                  <a:cubicBezTo>
                    <a:pt x="160" y="2087"/>
                    <a:pt x="152" y="2090"/>
                    <a:pt x="150" y="2096"/>
                  </a:cubicBezTo>
                  <a:cubicBezTo>
                    <a:pt x="129" y="2140"/>
                    <a:pt x="122" y="2143"/>
                    <a:pt x="121" y="2151"/>
                  </a:cubicBezTo>
                  <a:cubicBezTo>
                    <a:pt x="127" y="2156"/>
                    <a:pt x="129" y="2153"/>
                    <a:pt x="132" y="2150"/>
                  </a:cubicBezTo>
                  <a:cubicBezTo>
                    <a:pt x="143" y="2124"/>
                    <a:pt x="146" y="2123"/>
                    <a:pt x="149" y="2121"/>
                  </a:cubicBezTo>
                  <a:close/>
                  <a:moveTo>
                    <a:pt x="390" y="1968"/>
                  </a:moveTo>
                  <a:cubicBezTo>
                    <a:pt x="393" y="1994"/>
                    <a:pt x="387" y="2012"/>
                    <a:pt x="386" y="2034"/>
                  </a:cubicBezTo>
                  <a:cubicBezTo>
                    <a:pt x="382" y="2035"/>
                    <a:pt x="385" y="2041"/>
                    <a:pt x="382" y="2043"/>
                  </a:cubicBezTo>
                  <a:cubicBezTo>
                    <a:pt x="379" y="2045"/>
                    <a:pt x="378" y="2049"/>
                    <a:pt x="379" y="2054"/>
                  </a:cubicBezTo>
                  <a:cubicBezTo>
                    <a:pt x="375" y="2055"/>
                    <a:pt x="378" y="2062"/>
                    <a:pt x="375" y="2063"/>
                  </a:cubicBezTo>
                  <a:cubicBezTo>
                    <a:pt x="372" y="2065"/>
                    <a:pt x="372" y="2070"/>
                    <a:pt x="371" y="2074"/>
                  </a:cubicBezTo>
                  <a:cubicBezTo>
                    <a:pt x="361" y="2081"/>
                    <a:pt x="360" y="2096"/>
                    <a:pt x="349" y="2102"/>
                  </a:cubicBezTo>
                  <a:cubicBezTo>
                    <a:pt x="343" y="2125"/>
                    <a:pt x="331" y="2142"/>
                    <a:pt x="320" y="2160"/>
                  </a:cubicBezTo>
                  <a:cubicBezTo>
                    <a:pt x="332" y="2160"/>
                    <a:pt x="332" y="2160"/>
                    <a:pt x="332" y="2160"/>
                  </a:cubicBezTo>
                  <a:cubicBezTo>
                    <a:pt x="334" y="2157"/>
                    <a:pt x="335" y="2153"/>
                    <a:pt x="337" y="2151"/>
                  </a:cubicBezTo>
                  <a:cubicBezTo>
                    <a:pt x="340" y="2141"/>
                    <a:pt x="347" y="2136"/>
                    <a:pt x="349" y="2126"/>
                  </a:cubicBezTo>
                  <a:cubicBezTo>
                    <a:pt x="352" y="2124"/>
                    <a:pt x="352" y="2118"/>
                    <a:pt x="354" y="2115"/>
                  </a:cubicBezTo>
                  <a:cubicBezTo>
                    <a:pt x="358" y="2112"/>
                    <a:pt x="360" y="2107"/>
                    <a:pt x="360" y="2101"/>
                  </a:cubicBezTo>
                  <a:cubicBezTo>
                    <a:pt x="367" y="2099"/>
                    <a:pt x="367" y="2091"/>
                    <a:pt x="372" y="2087"/>
                  </a:cubicBezTo>
                  <a:cubicBezTo>
                    <a:pt x="377" y="2082"/>
                    <a:pt x="377" y="2074"/>
                    <a:pt x="382" y="2069"/>
                  </a:cubicBezTo>
                  <a:cubicBezTo>
                    <a:pt x="382" y="2061"/>
                    <a:pt x="386" y="2057"/>
                    <a:pt x="387" y="2049"/>
                  </a:cubicBezTo>
                  <a:cubicBezTo>
                    <a:pt x="392" y="2044"/>
                    <a:pt x="390" y="2034"/>
                    <a:pt x="394" y="2029"/>
                  </a:cubicBezTo>
                  <a:cubicBezTo>
                    <a:pt x="395" y="2016"/>
                    <a:pt x="395" y="2004"/>
                    <a:pt x="396" y="1992"/>
                  </a:cubicBezTo>
                  <a:cubicBezTo>
                    <a:pt x="396" y="1987"/>
                    <a:pt x="395" y="1983"/>
                    <a:pt x="395" y="1979"/>
                  </a:cubicBezTo>
                  <a:cubicBezTo>
                    <a:pt x="394" y="1975"/>
                    <a:pt x="397" y="1965"/>
                    <a:pt x="390" y="1968"/>
                  </a:cubicBezTo>
                  <a:close/>
                  <a:moveTo>
                    <a:pt x="323" y="2128"/>
                  </a:moveTo>
                  <a:cubicBezTo>
                    <a:pt x="323" y="2125"/>
                    <a:pt x="323" y="2123"/>
                    <a:pt x="327" y="2123"/>
                  </a:cubicBezTo>
                  <a:cubicBezTo>
                    <a:pt x="347" y="2067"/>
                    <a:pt x="355" y="2069"/>
                    <a:pt x="353" y="2062"/>
                  </a:cubicBezTo>
                  <a:cubicBezTo>
                    <a:pt x="367" y="2015"/>
                    <a:pt x="370" y="2008"/>
                    <a:pt x="373" y="2000"/>
                  </a:cubicBezTo>
                  <a:cubicBezTo>
                    <a:pt x="384" y="1955"/>
                    <a:pt x="386" y="1943"/>
                    <a:pt x="387" y="1920"/>
                  </a:cubicBezTo>
                  <a:cubicBezTo>
                    <a:pt x="390" y="1846"/>
                    <a:pt x="389" y="1840"/>
                    <a:pt x="392" y="1837"/>
                  </a:cubicBezTo>
                  <a:cubicBezTo>
                    <a:pt x="386" y="1793"/>
                    <a:pt x="390" y="1791"/>
                    <a:pt x="388" y="1785"/>
                  </a:cubicBezTo>
                  <a:cubicBezTo>
                    <a:pt x="378" y="1844"/>
                    <a:pt x="379" y="1849"/>
                    <a:pt x="378" y="1853"/>
                  </a:cubicBezTo>
                  <a:cubicBezTo>
                    <a:pt x="364" y="1895"/>
                    <a:pt x="367" y="1908"/>
                    <a:pt x="360" y="1913"/>
                  </a:cubicBezTo>
                  <a:cubicBezTo>
                    <a:pt x="342" y="1952"/>
                    <a:pt x="339" y="1955"/>
                    <a:pt x="337" y="1959"/>
                  </a:cubicBezTo>
                  <a:cubicBezTo>
                    <a:pt x="320" y="1982"/>
                    <a:pt x="325" y="1992"/>
                    <a:pt x="317" y="1991"/>
                  </a:cubicBezTo>
                  <a:cubicBezTo>
                    <a:pt x="303" y="2014"/>
                    <a:pt x="301" y="2014"/>
                    <a:pt x="302" y="2018"/>
                  </a:cubicBezTo>
                  <a:cubicBezTo>
                    <a:pt x="268" y="2075"/>
                    <a:pt x="259" y="2078"/>
                    <a:pt x="259" y="2089"/>
                  </a:cubicBezTo>
                  <a:cubicBezTo>
                    <a:pt x="241" y="2121"/>
                    <a:pt x="236" y="2121"/>
                    <a:pt x="235" y="2125"/>
                  </a:cubicBezTo>
                  <a:cubicBezTo>
                    <a:pt x="219" y="2148"/>
                    <a:pt x="218" y="2155"/>
                    <a:pt x="214" y="2160"/>
                  </a:cubicBezTo>
                  <a:cubicBezTo>
                    <a:pt x="237" y="2137"/>
                    <a:pt x="241" y="2133"/>
                    <a:pt x="244" y="2129"/>
                  </a:cubicBezTo>
                  <a:cubicBezTo>
                    <a:pt x="278" y="2075"/>
                    <a:pt x="275" y="2068"/>
                    <a:pt x="279" y="2068"/>
                  </a:cubicBezTo>
                  <a:cubicBezTo>
                    <a:pt x="291" y="2051"/>
                    <a:pt x="293" y="2049"/>
                    <a:pt x="293" y="2045"/>
                  </a:cubicBezTo>
                  <a:cubicBezTo>
                    <a:pt x="314" y="2010"/>
                    <a:pt x="321" y="2009"/>
                    <a:pt x="320" y="2001"/>
                  </a:cubicBezTo>
                  <a:cubicBezTo>
                    <a:pt x="351" y="1966"/>
                    <a:pt x="342" y="1970"/>
                    <a:pt x="345" y="1973"/>
                  </a:cubicBezTo>
                  <a:cubicBezTo>
                    <a:pt x="326" y="2008"/>
                    <a:pt x="325" y="2022"/>
                    <a:pt x="318" y="2032"/>
                  </a:cubicBezTo>
                  <a:cubicBezTo>
                    <a:pt x="303" y="2059"/>
                    <a:pt x="301" y="2061"/>
                    <a:pt x="298" y="2062"/>
                  </a:cubicBezTo>
                  <a:cubicBezTo>
                    <a:pt x="271" y="2114"/>
                    <a:pt x="265" y="2112"/>
                    <a:pt x="265" y="2117"/>
                  </a:cubicBezTo>
                  <a:cubicBezTo>
                    <a:pt x="246" y="2142"/>
                    <a:pt x="246" y="2150"/>
                    <a:pt x="241" y="2153"/>
                  </a:cubicBezTo>
                  <a:cubicBezTo>
                    <a:pt x="251" y="2156"/>
                    <a:pt x="253" y="2152"/>
                    <a:pt x="256" y="2148"/>
                  </a:cubicBezTo>
                  <a:cubicBezTo>
                    <a:pt x="269" y="2125"/>
                    <a:pt x="273" y="2125"/>
                    <a:pt x="272" y="2121"/>
                  </a:cubicBezTo>
                  <a:cubicBezTo>
                    <a:pt x="308" y="2065"/>
                    <a:pt x="311" y="2064"/>
                    <a:pt x="311" y="2061"/>
                  </a:cubicBezTo>
                  <a:cubicBezTo>
                    <a:pt x="322" y="2047"/>
                    <a:pt x="319" y="2041"/>
                    <a:pt x="323" y="2041"/>
                  </a:cubicBezTo>
                  <a:cubicBezTo>
                    <a:pt x="334" y="2002"/>
                    <a:pt x="344" y="2004"/>
                    <a:pt x="342" y="1996"/>
                  </a:cubicBezTo>
                  <a:cubicBezTo>
                    <a:pt x="358" y="1960"/>
                    <a:pt x="355" y="1950"/>
                    <a:pt x="358" y="1946"/>
                  </a:cubicBezTo>
                  <a:cubicBezTo>
                    <a:pt x="390" y="1848"/>
                    <a:pt x="384" y="1857"/>
                    <a:pt x="385" y="1861"/>
                  </a:cubicBezTo>
                  <a:cubicBezTo>
                    <a:pt x="380" y="1900"/>
                    <a:pt x="376" y="1903"/>
                    <a:pt x="375" y="1908"/>
                  </a:cubicBezTo>
                  <a:cubicBezTo>
                    <a:pt x="366" y="1961"/>
                    <a:pt x="359" y="1961"/>
                    <a:pt x="359" y="1968"/>
                  </a:cubicBezTo>
                  <a:cubicBezTo>
                    <a:pt x="340" y="2037"/>
                    <a:pt x="332" y="2042"/>
                    <a:pt x="330" y="2053"/>
                  </a:cubicBezTo>
                  <a:cubicBezTo>
                    <a:pt x="310" y="2096"/>
                    <a:pt x="307" y="2097"/>
                    <a:pt x="308" y="2101"/>
                  </a:cubicBezTo>
                  <a:cubicBezTo>
                    <a:pt x="291" y="2123"/>
                    <a:pt x="290" y="2128"/>
                    <a:pt x="288" y="2133"/>
                  </a:cubicBezTo>
                  <a:cubicBezTo>
                    <a:pt x="273" y="2146"/>
                    <a:pt x="275" y="2154"/>
                    <a:pt x="272" y="2158"/>
                  </a:cubicBezTo>
                  <a:cubicBezTo>
                    <a:pt x="282" y="2156"/>
                    <a:pt x="285" y="2152"/>
                    <a:pt x="287" y="2148"/>
                  </a:cubicBezTo>
                  <a:cubicBezTo>
                    <a:pt x="298" y="2139"/>
                    <a:pt x="291" y="2129"/>
                    <a:pt x="299" y="2132"/>
                  </a:cubicBezTo>
                  <a:cubicBezTo>
                    <a:pt x="314" y="2100"/>
                    <a:pt x="320" y="2101"/>
                    <a:pt x="318" y="2096"/>
                  </a:cubicBezTo>
                  <a:cubicBezTo>
                    <a:pt x="339" y="2051"/>
                    <a:pt x="342" y="2046"/>
                    <a:pt x="347" y="2041"/>
                  </a:cubicBezTo>
                  <a:cubicBezTo>
                    <a:pt x="369" y="1963"/>
                    <a:pt x="369" y="1958"/>
                    <a:pt x="369" y="1952"/>
                  </a:cubicBezTo>
                  <a:cubicBezTo>
                    <a:pt x="376" y="1921"/>
                    <a:pt x="382" y="1921"/>
                    <a:pt x="380" y="1914"/>
                  </a:cubicBezTo>
                  <a:cubicBezTo>
                    <a:pt x="378" y="1961"/>
                    <a:pt x="375" y="1971"/>
                    <a:pt x="374" y="1982"/>
                  </a:cubicBezTo>
                  <a:cubicBezTo>
                    <a:pt x="359" y="2021"/>
                    <a:pt x="355" y="2030"/>
                    <a:pt x="354" y="2041"/>
                  </a:cubicBezTo>
                  <a:cubicBezTo>
                    <a:pt x="335" y="2076"/>
                    <a:pt x="334" y="2088"/>
                    <a:pt x="329" y="2097"/>
                  </a:cubicBezTo>
                  <a:cubicBezTo>
                    <a:pt x="309" y="2131"/>
                    <a:pt x="305" y="2139"/>
                    <a:pt x="302" y="2149"/>
                  </a:cubicBezTo>
                  <a:cubicBezTo>
                    <a:pt x="305" y="2160"/>
                    <a:pt x="305" y="2160"/>
                    <a:pt x="305" y="2160"/>
                  </a:cubicBezTo>
                  <a:cubicBezTo>
                    <a:pt x="313" y="2141"/>
                    <a:pt x="316" y="2142"/>
                    <a:pt x="317" y="2139"/>
                  </a:cubicBezTo>
                  <a:close/>
                  <a:moveTo>
                    <a:pt x="2527" y="2111"/>
                  </a:moveTo>
                  <a:cubicBezTo>
                    <a:pt x="2506" y="2087"/>
                    <a:pt x="2489" y="2064"/>
                    <a:pt x="2464" y="2036"/>
                  </a:cubicBezTo>
                  <a:cubicBezTo>
                    <a:pt x="2445" y="2022"/>
                    <a:pt x="2427" y="2005"/>
                    <a:pt x="2408" y="1992"/>
                  </a:cubicBezTo>
                  <a:cubicBezTo>
                    <a:pt x="2404" y="1987"/>
                    <a:pt x="2399" y="1991"/>
                    <a:pt x="2395" y="1984"/>
                  </a:cubicBezTo>
                  <a:cubicBezTo>
                    <a:pt x="2389" y="1984"/>
                    <a:pt x="2385" y="1977"/>
                    <a:pt x="2380" y="1976"/>
                  </a:cubicBezTo>
                  <a:cubicBezTo>
                    <a:pt x="2378" y="1974"/>
                    <a:pt x="2376" y="1974"/>
                    <a:pt x="2374" y="1973"/>
                  </a:cubicBezTo>
                  <a:cubicBezTo>
                    <a:pt x="2371" y="1971"/>
                    <a:pt x="2369" y="1966"/>
                    <a:pt x="2366" y="1968"/>
                  </a:cubicBezTo>
                  <a:cubicBezTo>
                    <a:pt x="2364" y="1966"/>
                    <a:pt x="2362" y="1961"/>
                    <a:pt x="2359" y="1963"/>
                  </a:cubicBezTo>
                  <a:cubicBezTo>
                    <a:pt x="2357" y="1960"/>
                    <a:pt x="2353" y="1960"/>
                    <a:pt x="2354" y="1964"/>
                  </a:cubicBezTo>
                  <a:cubicBezTo>
                    <a:pt x="2358" y="1964"/>
                    <a:pt x="2362" y="1967"/>
                    <a:pt x="2366" y="1971"/>
                  </a:cubicBezTo>
                  <a:cubicBezTo>
                    <a:pt x="2370" y="1974"/>
                    <a:pt x="2375" y="1978"/>
                    <a:pt x="2379" y="1980"/>
                  </a:cubicBezTo>
                  <a:cubicBezTo>
                    <a:pt x="2388" y="1985"/>
                    <a:pt x="2396" y="1990"/>
                    <a:pt x="2404" y="1998"/>
                  </a:cubicBezTo>
                  <a:cubicBezTo>
                    <a:pt x="2412" y="2006"/>
                    <a:pt x="2423" y="2007"/>
                    <a:pt x="2426" y="2017"/>
                  </a:cubicBezTo>
                  <a:cubicBezTo>
                    <a:pt x="2431" y="2017"/>
                    <a:pt x="2435" y="2020"/>
                    <a:pt x="2440" y="2025"/>
                  </a:cubicBezTo>
                  <a:cubicBezTo>
                    <a:pt x="2444" y="2033"/>
                    <a:pt x="2449" y="2031"/>
                    <a:pt x="2453" y="2037"/>
                  </a:cubicBezTo>
                  <a:cubicBezTo>
                    <a:pt x="2463" y="2048"/>
                    <a:pt x="2473" y="2060"/>
                    <a:pt x="2483" y="2071"/>
                  </a:cubicBezTo>
                  <a:cubicBezTo>
                    <a:pt x="2488" y="2076"/>
                    <a:pt x="2485" y="2080"/>
                    <a:pt x="2491" y="2084"/>
                  </a:cubicBezTo>
                  <a:cubicBezTo>
                    <a:pt x="2496" y="2090"/>
                    <a:pt x="2501" y="2095"/>
                    <a:pt x="2506" y="2101"/>
                  </a:cubicBezTo>
                  <a:cubicBezTo>
                    <a:pt x="2513" y="2106"/>
                    <a:pt x="2512" y="2115"/>
                    <a:pt x="2519" y="2116"/>
                  </a:cubicBezTo>
                  <a:cubicBezTo>
                    <a:pt x="2522" y="2118"/>
                    <a:pt x="2520" y="2121"/>
                    <a:pt x="2523" y="2124"/>
                  </a:cubicBezTo>
                  <a:cubicBezTo>
                    <a:pt x="2525" y="2126"/>
                    <a:pt x="2529" y="2129"/>
                    <a:pt x="2527" y="2132"/>
                  </a:cubicBezTo>
                  <a:cubicBezTo>
                    <a:pt x="2531" y="2137"/>
                    <a:pt x="2541" y="2144"/>
                    <a:pt x="2536" y="2149"/>
                  </a:cubicBezTo>
                  <a:cubicBezTo>
                    <a:pt x="2542" y="2150"/>
                    <a:pt x="2541" y="2155"/>
                    <a:pt x="2545" y="2160"/>
                  </a:cubicBezTo>
                  <a:cubicBezTo>
                    <a:pt x="2556" y="2160"/>
                    <a:pt x="2556" y="2160"/>
                    <a:pt x="2556" y="2160"/>
                  </a:cubicBezTo>
                  <a:cubicBezTo>
                    <a:pt x="2555" y="2158"/>
                    <a:pt x="2554" y="2157"/>
                    <a:pt x="2553" y="2155"/>
                  </a:cubicBezTo>
                  <a:cubicBezTo>
                    <a:pt x="2547" y="2141"/>
                    <a:pt x="2535" y="2126"/>
                    <a:pt x="2527" y="2111"/>
                  </a:cubicBezTo>
                  <a:close/>
                  <a:moveTo>
                    <a:pt x="226" y="2085"/>
                  </a:moveTo>
                  <a:cubicBezTo>
                    <a:pt x="233" y="2081"/>
                    <a:pt x="235" y="2072"/>
                    <a:pt x="242" y="2068"/>
                  </a:cubicBezTo>
                  <a:cubicBezTo>
                    <a:pt x="273" y="2024"/>
                    <a:pt x="274" y="2014"/>
                    <a:pt x="282" y="2011"/>
                  </a:cubicBezTo>
                  <a:cubicBezTo>
                    <a:pt x="292" y="1994"/>
                    <a:pt x="294" y="1993"/>
                    <a:pt x="296" y="1992"/>
                  </a:cubicBezTo>
                  <a:cubicBezTo>
                    <a:pt x="302" y="1978"/>
                    <a:pt x="305" y="1975"/>
                    <a:pt x="310" y="1974"/>
                  </a:cubicBezTo>
                  <a:cubicBezTo>
                    <a:pt x="334" y="1927"/>
                    <a:pt x="334" y="1922"/>
                    <a:pt x="339" y="1921"/>
                  </a:cubicBezTo>
                  <a:cubicBezTo>
                    <a:pt x="358" y="1881"/>
                    <a:pt x="361" y="1874"/>
                    <a:pt x="363" y="1865"/>
                  </a:cubicBezTo>
                  <a:cubicBezTo>
                    <a:pt x="373" y="1829"/>
                    <a:pt x="372" y="1830"/>
                    <a:pt x="373" y="1821"/>
                  </a:cubicBezTo>
                  <a:cubicBezTo>
                    <a:pt x="374" y="1813"/>
                    <a:pt x="369" y="1822"/>
                    <a:pt x="368" y="1834"/>
                  </a:cubicBezTo>
                  <a:cubicBezTo>
                    <a:pt x="356" y="1874"/>
                    <a:pt x="351" y="1876"/>
                    <a:pt x="349" y="1881"/>
                  </a:cubicBezTo>
                  <a:cubicBezTo>
                    <a:pt x="322" y="1934"/>
                    <a:pt x="316" y="1944"/>
                    <a:pt x="310" y="1952"/>
                  </a:cubicBezTo>
                  <a:cubicBezTo>
                    <a:pt x="301" y="1972"/>
                    <a:pt x="293" y="1972"/>
                    <a:pt x="292" y="1979"/>
                  </a:cubicBezTo>
                  <a:cubicBezTo>
                    <a:pt x="250" y="2040"/>
                    <a:pt x="244" y="2048"/>
                    <a:pt x="237" y="2055"/>
                  </a:cubicBezTo>
                  <a:cubicBezTo>
                    <a:pt x="211" y="2090"/>
                    <a:pt x="214" y="2096"/>
                    <a:pt x="211" y="2096"/>
                  </a:cubicBezTo>
                  <a:cubicBezTo>
                    <a:pt x="190" y="2127"/>
                    <a:pt x="188" y="2132"/>
                    <a:pt x="186" y="2138"/>
                  </a:cubicBezTo>
                  <a:cubicBezTo>
                    <a:pt x="175" y="2154"/>
                    <a:pt x="171" y="2156"/>
                    <a:pt x="170" y="2160"/>
                  </a:cubicBezTo>
                  <a:cubicBezTo>
                    <a:pt x="186" y="2151"/>
                    <a:pt x="188" y="2148"/>
                    <a:pt x="191" y="214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84" name="Group 83" title="Text Container Shape"/>
          <p:cNvGrpSpPr/>
          <p:nvPr/>
        </p:nvGrpSpPr>
        <p:grpSpPr>
          <a:xfrm>
            <a:off x="5486400" y="466725"/>
            <a:ext cx="3662363" cy="5922963"/>
            <a:chOff x="5486400" y="466725"/>
            <a:chExt cx="3662363" cy="5922963"/>
          </a:xfrm>
        </p:grpSpPr>
        <p:sp>
          <p:nvSpPr>
            <p:cNvPr id="80" name="Freeform 53"/>
            <p:cNvSpPr/>
            <p:nvPr/>
          </p:nvSpPr>
          <p:spPr bwMode="auto">
            <a:xfrm>
              <a:off x="5486400" y="466725"/>
              <a:ext cx="3662363" cy="5922963"/>
            </a:xfrm>
            <a:custGeom>
              <a:avLst/>
              <a:gdLst/>
              <a:ahLst/>
              <a:cxnLst/>
              <a:rect l="0" t="0" r="r" b="b"/>
              <a:pathLst>
                <a:path w="1152" h="1865">
                  <a:moveTo>
                    <a:pt x="100" y="0"/>
                  </a:moveTo>
                  <a:cubicBezTo>
                    <a:pt x="45" y="0"/>
                    <a:pt x="0" y="45"/>
                    <a:pt x="0" y="100"/>
                  </a:cubicBezTo>
                  <a:cubicBezTo>
                    <a:pt x="0" y="1765"/>
                    <a:pt x="0" y="1765"/>
                    <a:pt x="0" y="1765"/>
                  </a:cubicBezTo>
                  <a:cubicBezTo>
                    <a:pt x="0" y="1820"/>
                    <a:pt x="45" y="1865"/>
                    <a:pt x="100" y="1865"/>
                  </a:cubicBezTo>
                  <a:cubicBezTo>
                    <a:pt x="1152" y="1865"/>
                    <a:pt x="1152" y="1865"/>
                    <a:pt x="1152" y="1865"/>
                  </a:cubicBezTo>
                  <a:cubicBezTo>
                    <a:pt x="1152" y="0"/>
                    <a:pt x="1152" y="0"/>
                    <a:pt x="1152" y="0"/>
                  </a:cubicBezTo>
                  <a:lnTo>
                    <a:pt x="100" y="0"/>
                  </a:lnTo>
                  <a:close/>
                </a:path>
              </a:pathLst>
            </a:custGeom>
            <a:solidFill>
              <a:schemeClr val="accent1">
                <a:lumMod val="75000"/>
              </a:schemeClr>
            </a:solidFill>
            <a:ln>
              <a:noFill/>
            </a:ln>
          </p:spPr>
        </p:sp>
        <p:cxnSp>
          <p:nvCxnSpPr>
            <p:cNvPr id="10" name="Straight Connector 9"/>
            <p:cNvCxnSpPr/>
            <p:nvPr/>
          </p:nvCxnSpPr>
          <p:spPr>
            <a:xfrm>
              <a:off x="6010049" y="4714230"/>
              <a:ext cx="52120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3" name="Freeform 57"/>
            <p:cNvSpPr/>
            <p:nvPr/>
          </p:nvSpPr>
          <p:spPr bwMode="auto">
            <a:xfrm>
              <a:off x="5673747" y="658813"/>
              <a:ext cx="3473450" cy="5538787"/>
            </a:xfrm>
            <a:custGeom>
              <a:avLst/>
              <a:gdLst/>
              <a:ahLst/>
              <a:cxnLst/>
              <a:rect l="0" t="0" r="r" b="b"/>
              <a:pathLst>
                <a:path w="1093" h="1745">
                  <a:moveTo>
                    <a:pt x="40" y="0"/>
                  </a:moveTo>
                  <a:cubicBezTo>
                    <a:pt x="18" y="0"/>
                    <a:pt x="0" y="18"/>
                    <a:pt x="0" y="40"/>
                  </a:cubicBezTo>
                  <a:cubicBezTo>
                    <a:pt x="0" y="1705"/>
                    <a:pt x="0" y="1705"/>
                    <a:pt x="0" y="1705"/>
                  </a:cubicBezTo>
                  <a:cubicBezTo>
                    <a:pt x="0" y="1726"/>
                    <a:pt x="18" y="1745"/>
                    <a:pt x="40" y="1745"/>
                  </a:cubicBezTo>
                  <a:cubicBezTo>
                    <a:pt x="1092" y="1745"/>
                    <a:pt x="1092" y="1745"/>
                    <a:pt x="1092" y="1745"/>
                  </a:cubicBezTo>
                  <a:cubicBezTo>
                    <a:pt x="1092" y="1733"/>
                    <a:pt x="1092" y="1733"/>
                    <a:pt x="1092" y="1733"/>
                  </a:cubicBezTo>
                  <a:cubicBezTo>
                    <a:pt x="792" y="1733"/>
                    <a:pt x="792" y="1733"/>
                    <a:pt x="792" y="1733"/>
                  </a:cubicBezTo>
                  <a:cubicBezTo>
                    <a:pt x="40" y="1733"/>
                    <a:pt x="40" y="1733"/>
                    <a:pt x="40" y="1733"/>
                  </a:cubicBezTo>
                  <a:cubicBezTo>
                    <a:pt x="25" y="1733"/>
                    <a:pt x="12" y="1720"/>
                    <a:pt x="12" y="1705"/>
                  </a:cubicBezTo>
                  <a:cubicBezTo>
                    <a:pt x="12" y="40"/>
                    <a:pt x="12" y="40"/>
                    <a:pt x="12" y="40"/>
                  </a:cubicBezTo>
                  <a:cubicBezTo>
                    <a:pt x="12" y="24"/>
                    <a:pt x="25" y="12"/>
                    <a:pt x="40" y="12"/>
                  </a:cubicBezTo>
                  <a:cubicBezTo>
                    <a:pt x="792" y="12"/>
                    <a:pt x="792" y="12"/>
                    <a:pt x="792" y="12"/>
                  </a:cubicBezTo>
                  <a:cubicBezTo>
                    <a:pt x="1093" y="12"/>
                    <a:pt x="1093" y="12"/>
                    <a:pt x="1093" y="12"/>
                  </a:cubicBezTo>
                  <a:cubicBezTo>
                    <a:pt x="1093" y="0"/>
                    <a:pt x="1093" y="0"/>
                    <a:pt x="1093" y="0"/>
                  </a:cubicBezTo>
                  <a:lnTo>
                    <a:pt x="40" y="0"/>
                  </a:lnTo>
                  <a:close/>
                </a:path>
              </a:pathLst>
            </a:custGeom>
            <a:solidFill>
              <a:schemeClr val="bg2"/>
            </a:solidFill>
            <a:ln>
              <a:noFill/>
            </a:ln>
          </p:spPr>
        </p:sp>
      </p:grpSp>
      <p:sp>
        <p:nvSpPr>
          <p:cNvPr id="4" name="Date Placeholder 3"/>
          <p:cNvSpPr>
            <a:spLocks noGrp="1"/>
          </p:cNvSpPr>
          <p:nvPr>
            <p:ph type="dt" sz="half" idx="10"/>
          </p:nvPr>
        </p:nvSpPr>
        <p:spPr>
          <a:xfrm>
            <a:off x="6729989" y="6442525"/>
            <a:ext cx="2057400" cy="365125"/>
          </a:xfrm>
        </p:spPr>
        <p:txBody>
          <a:bodyPr/>
          <a:lstStyle/>
          <a:p>
            <a:fld id="{AE200D83-C414-4FC9-9832-55D2E301479E}" type="datetimeFigureOut">
              <a:rPr lang="en-US" smtClean="0"/>
              <a:pPr/>
              <a:t>3/31/2020</a:t>
            </a:fld>
            <a:endParaRPr lang="en-US" dirty="0"/>
          </a:p>
        </p:txBody>
      </p:sp>
      <p:sp>
        <p:nvSpPr>
          <p:cNvPr id="5" name="Footer Placeholder 4"/>
          <p:cNvSpPr>
            <a:spLocks noGrp="1"/>
          </p:cNvSpPr>
          <p:nvPr>
            <p:ph type="ftr" sz="quarter" idx="11"/>
          </p:nvPr>
        </p:nvSpPr>
        <p:spPr>
          <a:xfrm>
            <a:off x="3024158" y="6442525"/>
            <a:ext cx="30861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349824" y="6442525"/>
            <a:ext cx="2066534" cy="365125"/>
          </a:xfrm>
        </p:spPr>
        <p:txBody>
          <a:bodyPr anchor="ctr"/>
          <a:lstStyle>
            <a:lvl1pPr algn="l">
              <a:defRPr sz="900"/>
            </a:lvl1pPr>
          </a:lstStyle>
          <a:p>
            <a:fld id="{A47D345C-B99F-4F29-A2DB-83364F5C546F}" type="slidenum">
              <a:rPr lang="en-US" smtClean="0"/>
              <a:pPr/>
              <a:t>‹#›</a:t>
            </a:fld>
            <a:endParaRPr lang="en-US" dirty="0"/>
          </a:p>
        </p:txBody>
      </p:sp>
      <p:sp>
        <p:nvSpPr>
          <p:cNvPr id="68" name="Freeform 57"/>
          <p:cNvSpPr/>
          <p:nvPr/>
        </p:nvSpPr>
        <p:spPr bwMode="auto">
          <a:xfrm>
            <a:off x="3342085"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16" name="Freeform 192"/>
          <p:cNvSpPr/>
          <p:nvPr/>
        </p:nvSpPr>
        <p:spPr bwMode="auto">
          <a:xfrm>
            <a:off x="3299222" y="-5000626"/>
            <a:ext cx="1191" cy="3175"/>
          </a:xfrm>
          <a:custGeom>
            <a:avLst/>
            <a:gdLst/>
            <a:ahLst/>
            <a:cxnLst/>
            <a:rect l="0" t="0" r="r" b="b"/>
            <a:pathLst>
              <a:path w="2" h="3">
                <a:moveTo>
                  <a:pt x="0" y="0"/>
                </a:moveTo>
                <a:lnTo>
                  <a:pt x="2" y="2"/>
                </a:lnTo>
                <a:lnTo>
                  <a:pt x="0" y="3"/>
                </a:lnTo>
                <a:lnTo>
                  <a:pt x="0" y="0"/>
                </a:lnTo>
                <a:close/>
              </a:path>
            </a:pathLst>
          </a:custGeom>
          <a:solidFill>
            <a:srgbClr val="ADBC87"/>
          </a:solidFill>
          <a:ln w="0">
            <a:solidFill>
              <a:srgbClr val="ADBC87"/>
            </a:solidFill>
            <a:prstDash val="solid"/>
            <a:round/>
            <a:headEnd/>
            <a:tailEnd/>
          </a:ln>
        </p:spPr>
      </p:sp>
      <p:sp>
        <p:nvSpPr>
          <p:cNvPr id="2" name="Title 1"/>
          <p:cNvSpPr>
            <a:spLocks noGrp="1"/>
          </p:cNvSpPr>
          <p:nvPr>
            <p:ph type="ctrTitle"/>
          </p:nvPr>
        </p:nvSpPr>
        <p:spPr>
          <a:xfrm>
            <a:off x="5940564" y="1023868"/>
            <a:ext cx="2845259" cy="3349641"/>
          </a:xfrm>
        </p:spPr>
        <p:txBody>
          <a:bodyPr anchor="t">
            <a:normAutofit/>
          </a:bodyPr>
          <a:lstStyle>
            <a:lvl1pPr algn="l">
              <a:lnSpc>
                <a:spcPct val="105000"/>
              </a:lnSpc>
              <a:defRPr sz="33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5940564" y="4945377"/>
            <a:ext cx="2845259" cy="1037760"/>
          </a:xfrm>
        </p:spPr>
        <p:txBody>
          <a:bodyPr anchor="t">
            <a:normAutofit/>
          </a:bodyPr>
          <a:lstStyle>
            <a:lvl1pPr marL="0" indent="0" algn="l">
              <a:lnSpc>
                <a:spcPct val="130000"/>
              </a:lnSpc>
              <a:buNone/>
              <a:defRPr sz="170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9" name="Freeform 57"/>
          <p:cNvSpPr/>
          <p:nvPr/>
        </p:nvSpPr>
        <p:spPr bwMode="auto">
          <a:xfrm>
            <a:off x="3342085"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1" name="Freeform 192"/>
          <p:cNvSpPr/>
          <p:nvPr/>
        </p:nvSpPr>
        <p:spPr bwMode="auto">
          <a:xfrm>
            <a:off x="3299222" y="-5000626"/>
            <a:ext cx="1191" cy="3175"/>
          </a:xfrm>
          <a:custGeom>
            <a:avLst/>
            <a:gdLst/>
            <a:ahLst/>
            <a:cxnLst/>
            <a:rect l="0" t="0" r="r" b="b"/>
            <a:pathLst>
              <a:path w="2" h="3">
                <a:moveTo>
                  <a:pt x="0" y="0"/>
                </a:moveTo>
                <a:lnTo>
                  <a:pt x="2" y="2"/>
                </a:lnTo>
                <a:lnTo>
                  <a:pt x="0" y="3"/>
                </a:lnTo>
                <a:lnTo>
                  <a:pt x="0" y="0"/>
                </a:lnTo>
                <a:close/>
              </a:path>
            </a:pathLst>
          </a:custGeom>
          <a:solidFill>
            <a:srgbClr val="ADBC87"/>
          </a:solidFill>
          <a:ln w="0">
            <a:solidFill>
              <a:srgbClr val="ADBC87"/>
            </a:solidFill>
            <a:prstDash val="solid"/>
            <a:round/>
            <a:headEnd/>
            <a:tailEnd/>
          </a:ln>
        </p:spPr>
      </p:sp>
    </p:spTree>
    <p:extLst>
      <p:ext uri="{BB962C8B-B14F-4D97-AF65-F5344CB8AC3E}">
        <p14:creationId xmlns:p14="http://schemas.microsoft.com/office/powerpoint/2010/main" val="1676355230"/>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200D83-C414-4FC9-9832-55D2E301479E}"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7D345C-B99F-4F29-A2DB-83364F5C546F}" type="slidenum">
              <a:rPr lang="en-US" smtClean="0"/>
              <a:pPr/>
              <a:t>‹#›</a:t>
            </a:fld>
            <a:endParaRPr lang="en-US" dirty="0"/>
          </a:p>
        </p:txBody>
      </p:sp>
    </p:spTree>
    <p:extLst>
      <p:ext uri="{BB962C8B-B14F-4D97-AF65-F5344CB8AC3E}">
        <p14:creationId xmlns:p14="http://schemas.microsoft.com/office/powerpoint/2010/main" val="1109669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3" name="Group 12" title="Feathers"/>
          <p:cNvGrpSpPr/>
          <p:nvPr/>
        </p:nvGrpSpPr>
        <p:grpSpPr>
          <a:xfrm>
            <a:off x="242422" y="723329"/>
            <a:ext cx="3173440" cy="5631971"/>
            <a:chOff x="400714" y="362425"/>
            <a:chExt cx="3495979" cy="6204388"/>
          </a:xfrm>
        </p:grpSpPr>
        <p:sp>
          <p:nvSpPr>
            <p:cNvPr id="14"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5" name="Freeform 14"/>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6573835" y="507037"/>
            <a:ext cx="1563624"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00275" y="524373"/>
            <a:ext cx="4087379"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58474" y="6296616"/>
            <a:ext cx="1879497" cy="365125"/>
          </a:xfrm>
        </p:spPr>
        <p:txBody>
          <a:bodyPr/>
          <a:lstStyle/>
          <a:p>
            <a:fld id="{AE200D83-C414-4FC9-9832-55D2E301479E}" type="datetimeFigureOut">
              <a:rPr lang="en-US" smtClean="0"/>
              <a:pPr/>
              <a:t>3/31/2020</a:t>
            </a:fld>
            <a:endParaRPr lang="en-US" dirty="0"/>
          </a:p>
        </p:txBody>
      </p:sp>
      <p:sp>
        <p:nvSpPr>
          <p:cNvPr id="5" name="Footer Placeholder 4"/>
          <p:cNvSpPr>
            <a:spLocks noGrp="1"/>
          </p:cNvSpPr>
          <p:nvPr>
            <p:ph type="ftr" sz="quarter" idx="11"/>
          </p:nvPr>
        </p:nvSpPr>
        <p:spPr>
          <a:xfrm>
            <a:off x="2200275" y="6296616"/>
            <a:ext cx="4469683" cy="365125"/>
          </a:xfrm>
        </p:spPr>
        <p:txBody>
          <a:bodyPr/>
          <a:lstStyle/>
          <a:p>
            <a:endParaRPr lang="en-US" dirty="0"/>
          </a:p>
        </p:txBody>
      </p:sp>
      <p:sp>
        <p:nvSpPr>
          <p:cNvPr id="6" name="Slide Number Placeholder 5"/>
          <p:cNvSpPr>
            <a:spLocks noGrp="1"/>
          </p:cNvSpPr>
          <p:nvPr>
            <p:ph type="sldNum" sz="quarter" idx="12"/>
          </p:nvPr>
        </p:nvSpPr>
        <p:spPr>
          <a:xfrm rot="5400000">
            <a:off x="5878074" y="2928735"/>
            <a:ext cx="5383267" cy="453202"/>
          </a:xfrm>
        </p:spPr>
        <p:txBody>
          <a:bodyPr/>
          <a:lstStyle>
            <a:lvl1pPr algn="l">
              <a:defRPr/>
            </a:lvl1pPr>
          </a:lstStyle>
          <a:p>
            <a:fld id="{A47D345C-B99F-4F29-A2DB-83364F5C546F}" type="slidenum">
              <a:rPr lang="en-US" smtClean="0"/>
              <a:pPr/>
              <a:t>‹#›</a:t>
            </a:fld>
            <a:endParaRPr lang="en-US" dirty="0"/>
          </a:p>
        </p:txBody>
      </p:sp>
      <p:cxnSp>
        <p:nvCxnSpPr>
          <p:cNvPr id="12" name="Straight Connector 11" title="Rule Line"/>
          <p:cNvCxnSpPr/>
          <p:nvPr/>
        </p:nvCxnSpPr>
        <p:spPr>
          <a:xfrm>
            <a:off x="6476240" y="571503"/>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71543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200D83-C414-4FC9-9832-55D2E301479E}" type="datetimeFigureOut">
              <a:rPr lang="en-US" smtClean="0"/>
              <a:pPr/>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7D345C-B99F-4F29-A2DB-83364F5C546F}" type="slidenum">
              <a:rPr lang="en-US" smtClean="0"/>
              <a:pPr/>
              <a:t>‹#›</a:t>
            </a:fld>
            <a:endParaRPr lang="en-US" dirty="0"/>
          </a:p>
        </p:txBody>
      </p:sp>
    </p:spTree>
    <p:extLst>
      <p:ext uri="{BB962C8B-B14F-4D97-AF65-F5344CB8AC3E}">
        <p14:creationId xmlns:p14="http://schemas.microsoft.com/office/powerpoint/2010/main" val="1035600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Freeform 9"/>
          <p:cNvSpPr>
            <a:spLocks noEditPoints="1"/>
          </p:cNvSpPr>
          <p:nvPr/>
        </p:nvSpPr>
        <p:spPr bwMode="auto">
          <a:xfrm>
            <a:off x="1" y="1"/>
            <a:ext cx="9149366" cy="6858000"/>
          </a:xfrm>
          <a:custGeom>
            <a:avLst/>
            <a:gdLst/>
            <a:ahLst/>
            <a:cxnLst/>
            <a:rect l="0" t="0" r="r" b="b"/>
            <a:pathLst>
              <a:path w="2884" h="2161">
                <a:moveTo>
                  <a:pt x="80" y="1185"/>
                </a:moveTo>
                <a:cubicBezTo>
                  <a:pt x="85" y="1193"/>
                  <a:pt x="100" y="1190"/>
                  <a:pt x="106" y="1196"/>
                </a:cubicBezTo>
                <a:cubicBezTo>
                  <a:pt x="127" y="1200"/>
                  <a:pt x="141" y="1211"/>
                  <a:pt x="162" y="1215"/>
                </a:cubicBezTo>
                <a:cubicBezTo>
                  <a:pt x="166" y="1224"/>
                  <a:pt x="183" y="1219"/>
                  <a:pt x="188" y="1226"/>
                </a:cubicBezTo>
                <a:cubicBezTo>
                  <a:pt x="202" y="1225"/>
                  <a:pt x="212" y="1229"/>
                  <a:pt x="223" y="1231"/>
                </a:cubicBezTo>
                <a:cubicBezTo>
                  <a:pt x="242" y="1231"/>
                  <a:pt x="262" y="1230"/>
                  <a:pt x="281" y="1230"/>
                </a:cubicBezTo>
                <a:cubicBezTo>
                  <a:pt x="283" y="1225"/>
                  <a:pt x="295" y="1229"/>
                  <a:pt x="295" y="1223"/>
                </a:cubicBezTo>
                <a:cubicBezTo>
                  <a:pt x="267" y="1226"/>
                  <a:pt x="247" y="1221"/>
                  <a:pt x="220" y="1222"/>
                </a:cubicBezTo>
                <a:cubicBezTo>
                  <a:pt x="203" y="1220"/>
                  <a:pt x="191" y="1212"/>
                  <a:pt x="170" y="1212"/>
                </a:cubicBezTo>
                <a:cubicBezTo>
                  <a:pt x="166" y="1206"/>
                  <a:pt x="155" y="1207"/>
                  <a:pt x="150" y="1201"/>
                </a:cubicBezTo>
                <a:cubicBezTo>
                  <a:pt x="136" y="1204"/>
                  <a:pt x="137" y="1191"/>
                  <a:pt x="124" y="1193"/>
                </a:cubicBezTo>
                <a:cubicBezTo>
                  <a:pt x="119" y="1187"/>
                  <a:pt x="107" y="1189"/>
                  <a:pt x="103" y="1182"/>
                </a:cubicBezTo>
                <a:cubicBezTo>
                  <a:pt x="92" y="1182"/>
                  <a:pt x="85" y="1177"/>
                  <a:pt x="77" y="1174"/>
                </a:cubicBezTo>
                <a:cubicBezTo>
                  <a:pt x="63" y="1166"/>
                  <a:pt x="43" y="1164"/>
                  <a:pt x="30" y="1155"/>
                </a:cubicBezTo>
                <a:cubicBezTo>
                  <a:pt x="21" y="1154"/>
                  <a:pt x="17" y="1147"/>
                  <a:pt x="6" y="1147"/>
                </a:cubicBezTo>
                <a:cubicBezTo>
                  <a:pt x="5" y="1145"/>
                  <a:pt x="4" y="1144"/>
                  <a:pt x="2" y="1142"/>
                </a:cubicBezTo>
                <a:cubicBezTo>
                  <a:pt x="2" y="1154"/>
                  <a:pt x="2" y="1154"/>
                  <a:pt x="2" y="1154"/>
                </a:cubicBezTo>
                <a:cubicBezTo>
                  <a:pt x="16" y="1164"/>
                  <a:pt x="38" y="1166"/>
                  <a:pt x="51" y="1177"/>
                </a:cubicBezTo>
                <a:cubicBezTo>
                  <a:pt x="64" y="1176"/>
                  <a:pt x="66" y="1187"/>
                  <a:pt x="80" y="1185"/>
                </a:cubicBezTo>
                <a:close/>
                <a:moveTo>
                  <a:pt x="84" y="1223"/>
                </a:moveTo>
                <a:cubicBezTo>
                  <a:pt x="93" y="1227"/>
                  <a:pt x="105" y="1229"/>
                  <a:pt x="113" y="1234"/>
                </a:cubicBezTo>
                <a:cubicBezTo>
                  <a:pt x="114" y="1227"/>
                  <a:pt x="121" y="1237"/>
                  <a:pt x="125" y="1236"/>
                </a:cubicBezTo>
                <a:cubicBezTo>
                  <a:pt x="130" y="1238"/>
                  <a:pt x="137" y="1238"/>
                  <a:pt x="139" y="1242"/>
                </a:cubicBezTo>
                <a:cubicBezTo>
                  <a:pt x="144" y="1243"/>
                  <a:pt x="154" y="1238"/>
                  <a:pt x="154" y="1244"/>
                </a:cubicBezTo>
                <a:cubicBezTo>
                  <a:pt x="158" y="1246"/>
                  <a:pt x="169" y="1241"/>
                  <a:pt x="168" y="1247"/>
                </a:cubicBezTo>
                <a:cubicBezTo>
                  <a:pt x="173" y="1248"/>
                  <a:pt x="183" y="1243"/>
                  <a:pt x="183" y="1249"/>
                </a:cubicBezTo>
                <a:cubicBezTo>
                  <a:pt x="188" y="1251"/>
                  <a:pt x="200" y="1246"/>
                  <a:pt x="200" y="1252"/>
                </a:cubicBezTo>
                <a:cubicBezTo>
                  <a:pt x="214" y="1250"/>
                  <a:pt x="219" y="1257"/>
                  <a:pt x="232" y="1254"/>
                </a:cubicBezTo>
                <a:cubicBezTo>
                  <a:pt x="243" y="1256"/>
                  <a:pt x="255" y="1259"/>
                  <a:pt x="261" y="1250"/>
                </a:cubicBezTo>
                <a:cubicBezTo>
                  <a:pt x="215" y="1249"/>
                  <a:pt x="174" y="1241"/>
                  <a:pt x="136" y="1230"/>
                </a:cubicBezTo>
                <a:cubicBezTo>
                  <a:pt x="117" y="1225"/>
                  <a:pt x="97" y="1220"/>
                  <a:pt x="81" y="1211"/>
                </a:cubicBezTo>
                <a:cubicBezTo>
                  <a:pt x="62" y="1205"/>
                  <a:pt x="48" y="1194"/>
                  <a:pt x="25" y="1193"/>
                </a:cubicBezTo>
                <a:cubicBezTo>
                  <a:pt x="22" y="1187"/>
                  <a:pt x="14" y="1187"/>
                  <a:pt x="10" y="1181"/>
                </a:cubicBezTo>
                <a:cubicBezTo>
                  <a:pt x="7" y="1181"/>
                  <a:pt x="4" y="1182"/>
                  <a:pt x="2" y="1180"/>
                </a:cubicBezTo>
                <a:cubicBezTo>
                  <a:pt x="2" y="1191"/>
                  <a:pt x="2" y="1191"/>
                  <a:pt x="2" y="1191"/>
                </a:cubicBezTo>
                <a:cubicBezTo>
                  <a:pt x="9" y="1195"/>
                  <a:pt x="16" y="1199"/>
                  <a:pt x="22" y="1204"/>
                </a:cubicBezTo>
                <a:cubicBezTo>
                  <a:pt x="47" y="1206"/>
                  <a:pt x="66" y="1214"/>
                  <a:pt x="84" y="1223"/>
                </a:cubicBezTo>
                <a:close/>
                <a:moveTo>
                  <a:pt x="23" y="1132"/>
                </a:moveTo>
                <a:cubicBezTo>
                  <a:pt x="29" y="1136"/>
                  <a:pt x="39" y="1136"/>
                  <a:pt x="41" y="1143"/>
                </a:cubicBezTo>
                <a:cubicBezTo>
                  <a:pt x="56" y="1148"/>
                  <a:pt x="68" y="1157"/>
                  <a:pt x="82" y="1162"/>
                </a:cubicBezTo>
                <a:cubicBezTo>
                  <a:pt x="96" y="1168"/>
                  <a:pt x="109" y="1174"/>
                  <a:pt x="123" y="1179"/>
                </a:cubicBezTo>
                <a:cubicBezTo>
                  <a:pt x="130" y="1181"/>
                  <a:pt x="138" y="1183"/>
                  <a:pt x="147" y="1184"/>
                </a:cubicBezTo>
                <a:cubicBezTo>
                  <a:pt x="152" y="1185"/>
                  <a:pt x="165" y="1194"/>
                  <a:pt x="170" y="1186"/>
                </a:cubicBezTo>
                <a:cubicBezTo>
                  <a:pt x="159" y="1177"/>
                  <a:pt x="136" y="1182"/>
                  <a:pt x="129" y="1170"/>
                </a:cubicBezTo>
                <a:cubicBezTo>
                  <a:pt x="110" y="1170"/>
                  <a:pt x="103" y="1157"/>
                  <a:pt x="85" y="1156"/>
                </a:cubicBezTo>
                <a:cubicBezTo>
                  <a:pt x="76" y="1146"/>
                  <a:pt x="61" y="1141"/>
                  <a:pt x="50" y="1134"/>
                </a:cubicBezTo>
                <a:cubicBezTo>
                  <a:pt x="39" y="1125"/>
                  <a:pt x="22" y="1121"/>
                  <a:pt x="11" y="1112"/>
                </a:cubicBezTo>
                <a:cubicBezTo>
                  <a:pt x="8" y="1112"/>
                  <a:pt x="5" y="1110"/>
                  <a:pt x="2" y="1109"/>
                </a:cubicBezTo>
                <a:cubicBezTo>
                  <a:pt x="2" y="1123"/>
                  <a:pt x="2" y="1123"/>
                  <a:pt x="2" y="1123"/>
                </a:cubicBezTo>
                <a:cubicBezTo>
                  <a:pt x="2" y="1123"/>
                  <a:pt x="3" y="1123"/>
                  <a:pt x="3" y="1124"/>
                </a:cubicBezTo>
                <a:cubicBezTo>
                  <a:pt x="14" y="1122"/>
                  <a:pt x="17" y="1129"/>
                  <a:pt x="23" y="1132"/>
                </a:cubicBezTo>
                <a:close/>
                <a:moveTo>
                  <a:pt x="2" y="1589"/>
                </a:moveTo>
                <a:cubicBezTo>
                  <a:pt x="2" y="1601"/>
                  <a:pt x="2" y="1601"/>
                  <a:pt x="2" y="1601"/>
                </a:cubicBezTo>
                <a:cubicBezTo>
                  <a:pt x="3" y="1596"/>
                  <a:pt x="4" y="1592"/>
                  <a:pt x="5" y="1587"/>
                </a:cubicBezTo>
                <a:cubicBezTo>
                  <a:pt x="4" y="1588"/>
                  <a:pt x="3" y="1588"/>
                  <a:pt x="2" y="1589"/>
                </a:cubicBezTo>
                <a:close/>
                <a:moveTo>
                  <a:pt x="8" y="1094"/>
                </a:moveTo>
                <a:cubicBezTo>
                  <a:pt x="7" y="1103"/>
                  <a:pt x="24" y="1092"/>
                  <a:pt x="23" y="1100"/>
                </a:cubicBezTo>
                <a:cubicBezTo>
                  <a:pt x="30" y="1099"/>
                  <a:pt x="32" y="1104"/>
                  <a:pt x="37" y="1105"/>
                </a:cubicBezTo>
                <a:cubicBezTo>
                  <a:pt x="48" y="1107"/>
                  <a:pt x="54" y="1114"/>
                  <a:pt x="66" y="1113"/>
                </a:cubicBezTo>
                <a:cubicBezTo>
                  <a:pt x="73" y="1120"/>
                  <a:pt x="83" y="1124"/>
                  <a:pt x="93" y="1127"/>
                </a:cubicBezTo>
                <a:cubicBezTo>
                  <a:pt x="101" y="1133"/>
                  <a:pt x="117" y="1130"/>
                  <a:pt x="122" y="1138"/>
                </a:cubicBezTo>
                <a:cubicBezTo>
                  <a:pt x="135" y="1139"/>
                  <a:pt x="145" y="1141"/>
                  <a:pt x="151" y="1149"/>
                </a:cubicBezTo>
                <a:cubicBezTo>
                  <a:pt x="171" y="1149"/>
                  <a:pt x="185" y="1156"/>
                  <a:pt x="198" y="1156"/>
                </a:cubicBezTo>
                <a:cubicBezTo>
                  <a:pt x="215" y="1156"/>
                  <a:pt x="233" y="1155"/>
                  <a:pt x="250" y="1155"/>
                </a:cubicBezTo>
                <a:cubicBezTo>
                  <a:pt x="257" y="1153"/>
                  <a:pt x="263" y="1150"/>
                  <a:pt x="273" y="1151"/>
                </a:cubicBezTo>
                <a:cubicBezTo>
                  <a:pt x="276" y="1145"/>
                  <a:pt x="292" y="1152"/>
                  <a:pt x="293" y="1145"/>
                </a:cubicBezTo>
                <a:cubicBezTo>
                  <a:pt x="303" y="1146"/>
                  <a:pt x="306" y="1140"/>
                  <a:pt x="317" y="1142"/>
                </a:cubicBezTo>
                <a:cubicBezTo>
                  <a:pt x="319" y="1134"/>
                  <a:pt x="335" y="1141"/>
                  <a:pt x="334" y="1130"/>
                </a:cubicBezTo>
                <a:cubicBezTo>
                  <a:pt x="327" y="1123"/>
                  <a:pt x="324" y="1130"/>
                  <a:pt x="319" y="1133"/>
                </a:cubicBezTo>
                <a:cubicBezTo>
                  <a:pt x="309" y="1131"/>
                  <a:pt x="305" y="1137"/>
                  <a:pt x="299" y="1139"/>
                </a:cubicBezTo>
                <a:cubicBezTo>
                  <a:pt x="285" y="1141"/>
                  <a:pt x="270" y="1143"/>
                  <a:pt x="256" y="1146"/>
                </a:cubicBezTo>
                <a:cubicBezTo>
                  <a:pt x="236" y="1147"/>
                  <a:pt x="217" y="1147"/>
                  <a:pt x="198" y="1148"/>
                </a:cubicBezTo>
                <a:cubicBezTo>
                  <a:pt x="194" y="1144"/>
                  <a:pt x="188" y="1145"/>
                  <a:pt x="180" y="1145"/>
                </a:cubicBezTo>
                <a:cubicBezTo>
                  <a:pt x="180" y="1140"/>
                  <a:pt x="170" y="1144"/>
                  <a:pt x="169" y="1140"/>
                </a:cubicBezTo>
                <a:cubicBezTo>
                  <a:pt x="167" y="1135"/>
                  <a:pt x="155" y="1140"/>
                  <a:pt x="154" y="1134"/>
                </a:cubicBezTo>
                <a:cubicBezTo>
                  <a:pt x="141" y="1134"/>
                  <a:pt x="134" y="1127"/>
                  <a:pt x="122" y="1126"/>
                </a:cubicBezTo>
                <a:cubicBezTo>
                  <a:pt x="107" y="1114"/>
                  <a:pt x="78" y="1117"/>
                  <a:pt x="66" y="1102"/>
                </a:cubicBezTo>
                <a:cubicBezTo>
                  <a:pt x="52" y="1104"/>
                  <a:pt x="50" y="1093"/>
                  <a:pt x="37" y="1094"/>
                </a:cubicBezTo>
                <a:cubicBezTo>
                  <a:pt x="30" y="1088"/>
                  <a:pt x="17" y="1087"/>
                  <a:pt x="8" y="1083"/>
                </a:cubicBezTo>
                <a:cubicBezTo>
                  <a:pt x="6" y="1082"/>
                  <a:pt x="4" y="1080"/>
                  <a:pt x="2" y="1079"/>
                </a:cubicBezTo>
                <a:cubicBezTo>
                  <a:pt x="2" y="1093"/>
                  <a:pt x="2" y="1093"/>
                  <a:pt x="2" y="1093"/>
                </a:cubicBezTo>
                <a:cubicBezTo>
                  <a:pt x="4" y="1094"/>
                  <a:pt x="5" y="1095"/>
                  <a:pt x="8" y="1094"/>
                </a:cubicBezTo>
                <a:close/>
                <a:moveTo>
                  <a:pt x="33" y="1285"/>
                </a:moveTo>
                <a:cubicBezTo>
                  <a:pt x="39" y="1287"/>
                  <a:pt x="44" y="1290"/>
                  <a:pt x="51" y="1291"/>
                </a:cubicBezTo>
                <a:cubicBezTo>
                  <a:pt x="60" y="1289"/>
                  <a:pt x="57" y="1299"/>
                  <a:pt x="68" y="1296"/>
                </a:cubicBezTo>
                <a:cubicBezTo>
                  <a:pt x="69" y="1303"/>
                  <a:pt x="81" y="1298"/>
                  <a:pt x="83" y="1304"/>
                </a:cubicBezTo>
                <a:cubicBezTo>
                  <a:pt x="100" y="1303"/>
                  <a:pt x="111" y="1308"/>
                  <a:pt x="127" y="1309"/>
                </a:cubicBezTo>
                <a:cubicBezTo>
                  <a:pt x="138" y="1309"/>
                  <a:pt x="150" y="1308"/>
                  <a:pt x="161" y="1308"/>
                </a:cubicBezTo>
                <a:cubicBezTo>
                  <a:pt x="168" y="1309"/>
                  <a:pt x="167" y="1303"/>
                  <a:pt x="176" y="1305"/>
                </a:cubicBezTo>
                <a:cubicBezTo>
                  <a:pt x="181" y="1304"/>
                  <a:pt x="190" y="1307"/>
                  <a:pt x="187" y="1299"/>
                </a:cubicBezTo>
                <a:cubicBezTo>
                  <a:pt x="156" y="1304"/>
                  <a:pt x="122" y="1300"/>
                  <a:pt x="86" y="1295"/>
                </a:cubicBezTo>
                <a:cubicBezTo>
                  <a:pt x="81" y="1291"/>
                  <a:pt x="72" y="1290"/>
                  <a:pt x="68" y="1284"/>
                </a:cubicBezTo>
                <a:cubicBezTo>
                  <a:pt x="56" y="1287"/>
                  <a:pt x="54" y="1279"/>
                  <a:pt x="45" y="1279"/>
                </a:cubicBezTo>
                <a:cubicBezTo>
                  <a:pt x="41" y="1273"/>
                  <a:pt x="32" y="1273"/>
                  <a:pt x="24" y="1271"/>
                </a:cubicBezTo>
                <a:cubicBezTo>
                  <a:pt x="18" y="1268"/>
                  <a:pt x="13" y="1263"/>
                  <a:pt x="6" y="1260"/>
                </a:cubicBezTo>
                <a:cubicBezTo>
                  <a:pt x="5" y="1260"/>
                  <a:pt x="3" y="1260"/>
                  <a:pt x="2" y="1259"/>
                </a:cubicBezTo>
                <a:cubicBezTo>
                  <a:pt x="2" y="1272"/>
                  <a:pt x="2" y="1272"/>
                  <a:pt x="2" y="1272"/>
                </a:cubicBezTo>
                <a:cubicBezTo>
                  <a:pt x="7" y="1274"/>
                  <a:pt x="12" y="1276"/>
                  <a:pt x="18" y="1277"/>
                </a:cubicBezTo>
                <a:cubicBezTo>
                  <a:pt x="20" y="1283"/>
                  <a:pt x="32" y="1278"/>
                  <a:pt x="33" y="1285"/>
                </a:cubicBezTo>
                <a:close/>
                <a:moveTo>
                  <a:pt x="28" y="1439"/>
                </a:moveTo>
                <a:cubicBezTo>
                  <a:pt x="29" y="1442"/>
                  <a:pt x="33" y="1446"/>
                  <a:pt x="34" y="1442"/>
                </a:cubicBezTo>
                <a:cubicBezTo>
                  <a:pt x="29" y="1435"/>
                  <a:pt x="19" y="1432"/>
                  <a:pt x="11" y="1428"/>
                </a:cubicBezTo>
                <a:cubicBezTo>
                  <a:pt x="8" y="1426"/>
                  <a:pt x="5" y="1424"/>
                  <a:pt x="2" y="1423"/>
                </a:cubicBezTo>
                <a:cubicBezTo>
                  <a:pt x="2" y="1430"/>
                  <a:pt x="2" y="1430"/>
                  <a:pt x="2" y="1430"/>
                </a:cubicBezTo>
                <a:cubicBezTo>
                  <a:pt x="6" y="1433"/>
                  <a:pt x="9" y="1437"/>
                  <a:pt x="17" y="1436"/>
                </a:cubicBezTo>
                <a:cubicBezTo>
                  <a:pt x="21" y="1437"/>
                  <a:pt x="22" y="1440"/>
                  <a:pt x="28" y="1439"/>
                </a:cubicBezTo>
                <a:close/>
                <a:moveTo>
                  <a:pt x="27" y="1537"/>
                </a:moveTo>
                <a:cubicBezTo>
                  <a:pt x="26" y="1532"/>
                  <a:pt x="39" y="1530"/>
                  <a:pt x="36" y="1525"/>
                </a:cubicBezTo>
                <a:cubicBezTo>
                  <a:pt x="46" y="1518"/>
                  <a:pt x="49" y="1509"/>
                  <a:pt x="55" y="1501"/>
                </a:cubicBezTo>
                <a:cubicBezTo>
                  <a:pt x="64" y="1498"/>
                  <a:pt x="59" y="1492"/>
                  <a:pt x="68" y="1489"/>
                </a:cubicBezTo>
                <a:cubicBezTo>
                  <a:pt x="74" y="1485"/>
                  <a:pt x="78" y="1480"/>
                  <a:pt x="79" y="1475"/>
                </a:cubicBezTo>
                <a:cubicBezTo>
                  <a:pt x="61" y="1485"/>
                  <a:pt x="56" y="1498"/>
                  <a:pt x="43" y="1509"/>
                </a:cubicBezTo>
                <a:cubicBezTo>
                  <a:pt x="37" y="1515"/>
                  <a:pt x="33" y="1521"/>
                  <a:pt x="27" y="1527"/>
                </a:cubicBezTo>
                <a:cubicBezTo>
                  <a:pt x="22" y="1529"/>
                  <a:pt x="23" y="1533"/>
                  <a:pt x="19" y="1536"/>
                </a:cubicBezTo>
                <a:cubicBezTo>
                  <a:pt x="22" y="1540"/>
                  <a:pt x="13" y="1542"/>
                  <a:pt x="15" y="1546"/>
                </a:cubicBezTo>
                <a:cubicBezTo>
                  <a:pt x="9" y="1550"/>
                  <a:pt x="5" y="1556"/>
                  <a:pt x="2" y="1561"/>
                </a:cubicBezTo>
                <a:cubicBezTo>
                  <a:pt x="2" y="1571"/>
                  <a:pt x="2" y="1571"/>
                  <a:pt x="2" y="1571"/>
                </a:cubicBezTo>
                <a:cubicBezTo>
                  <a:pt x="8" y="1564"/>
                  <a:pt x="15" y="1556"/>
                  <a:pt x="21" y="1549"/>
                </a:cubicBezTo>
                <a:cubicBezTo>
                  <a:pt x="18" y="1544"/>
                  <a:pt x="28" y="1542"/>
                  <a:pt x="27" y="1537"/>
                </a:cubicBezTo>
                <a:close/>
                <a:moveTo>
                  <a:pt x="33" y="1071"/>
                </a:moveTo>
                <a:cubicBezTo>
                  <a:pt x="43" y="1068"/>
                  <a:pt x="45" y="1075"/>
                  <a:pt x="54" y="1073"/>
                </a:cubicBezTo>
                <a:cubicBezTo>
                  <a:pt x="58" y="1077"/>
                  <a:pt x="64" y="1078"/>
                  <a:pt x="71" y="1078"/>
                </a:cubicBezTo>
                <a:cubicBezTo>
                  <a:pt x="76" y="1082"/>
                  <a:pt x="79" y="1088"/>
                  <a:pt x="89" y="1087"/>
                </a:cubicBezTo>
                <a:cubicBezTo>
                  <a:pt x="93" y="1091"/>
                  <a:pt x="99" y="1092"/>
                  <a:pt x="106" y="1092"/>
                </a:cubicBezTo>
                <a:cubicBezTo>
                  <a:pt x="113" y="1093"/>
                  <a:pt x="115" y="1099"/>
                  <a:pt x="124" y="1097"/>
                </a:cubicBezTo>
                <a:cubicBezTo>
                  <a:pt x="127" y="1102"/>
                  <a:pt x="136" y="1100"/>
                  <a:pt x="142" y="1103"/>
                </a:cubicBezTo>
                <a:cubicBezTo>
                  <a:pt x="149" y="1104"/>
                  <a:pt x="158" y="1104"/>
                  <a:pt x="162" y="1108"/>
                </a:cubicBezTo>
                <a:cubicBezTo>
                  <a:pt x="192" y="1110"/>
                  <a:pt x="217" y="1118"/>
                  <a:pt x="246" y="1120"/>
                </a:cubicBezTo>
                <a:cubicBezTo>
                  <a:pt x="287" y="1119"/>
                  <a:pt x="299" y="1122"/>
                  <a:pt x="336" y="1118"/>
                </a:cubicBezTo>
                <a:cubicBezTo>
                  <a:pt x="340" y="1116"/>
                  <a:pt x="343" y="1115"/>
                  <a:pt x="345" y="1112"/>
                </a:cubicBezTo>
                <a:cubicBezTo>
                  <a:pt x="349" y="1110"/>
                  <a:pt x="360" y="1115"/>
                  <a:pt x="359" y="1109"/>
                </a:cubicBezTo>
                <a:cubicBezTo>
                  <a:pt x="369" y="1107"/>
                  <a:pt x="378" y="1106"/>
                  <a:pt x="379" y="1097"/>
                </a:cubicBezTo>
                <a:cubicBezTo>
                  <a:pt x="367" y="1096"/>
                  <a:pt x="365" y="1105"/>
                  <a:pt x="353" y="1106"/>
                </a:cubicBezTo>
                <a:cubicBezTo>
                  <a:pt x="334" y="1106"/>
                  <a:pt x="318" y="1110"/>
                  <a:pt x="301" y="1113"/>
                </a:cubicBezTo>
                <a:cubicBezTo>
                  <a:pt x="288" y="1110"/>
                  <a:pt x="269" y="1111"/>
                  <a:pt x="252" y="1111"/>
                </a:cubicBezTo>
                <a:cubicBezTo>
                  <a:pt x="245" y="1109"/>
                  <a:pt x="236" y="1108"/>
                  <a:pt x="226" y="1109"/>
                </a:cubicBezTo>
                <a:cubicBezTo>
                  <a:pt x="220" y="1107"/>
                  <a:pt x="215" y="1105"/>
                  <a:pt x="208" y="1104"/>
                </a:cubicBezTo>
                <a:cubicBezTo>
                  <a:pt x="201" y="1099"/>
                  <a:pt x="198" y="1107"/>
                  <a:pt x="194" y="1101"/>
                </a:cubicBezTo>
                <a:cubicBezTo>
                  <a:pt x="186" y="1101"/>
                  <a:pt x="180" y="1100"/>
                  <a:pt x="176" y="1096"/>
                </a:cubicBezTo>
                <a:cubicBezTo>
                  <a:pt x="170" y="1094"/>
                  <a:pt x="157" y="1100"/>
                  <a:pt x="156" y="1094"/>
                </a:cubicBezTo>
                <a:cubicBezTo>
                  <a:pt x="141" y="1093"/>
                  <a:pt x="132" y="1087"/>
                  <a:pt x="118" y="1086"/>
                </a:cubicBezTo>
                <a:cubicBezTo>
                  <a:pt x="110" y="1077"/>
                  <a:pt x="92" y="1079"/>
                  <a:pt x="83" y="1072"/>
                </a:cubicBezTo>
                <a:cubicBezTo>
                  <a:pt x="60" y="1064"/>
                  <a:pt x="34" y="1058"/>
                  <a:pt x="13" y="1048"/>
                </a:cubicBezTo>
                <a:cubicBezTo>
                  <a:pt x="9" y="1047"/>
                  <a:pt x="5" y="1046"/>
                  <a:pt x="2" y="1045"/>
                </a:cubicBezTo>
                <a:cubicBezTo>
                  <a:pt x="2" y="1057"/>
                  <a:pt x="2" y="1057"/>
                  <a:pt x="2" y="1057"/>
                </a:cubicBezTo>
                <a:cubicBezTo>
                  <a:pt x="8" y="1059"/>
                  <a:pt x="13" y="1061"/>
                  <a:pt x="19" y="1062"/>
                </a:cubicBezTo>
                <a:cubicBezTo>
                  <a:pt x="21" y="1068"/>
                  <a:pt x="32" y="1064"/>
                  <a:pt x="33" y="1071"/>
                </a:cubicBezTo>
                <a:close/>
                <a:moveTo>
                  <a:pt x="50" y="1253"/>
                </a:moveTo>
                <a:cubicBezTo>
                  <a:pt x="59" y="1254"/>
                  <a:pt x="66" y="1258"/>
                  <a:pt x="76" y="1258"/>
                </a:cubicBezTo>
                <a:cubicBezTo>
                  <a:pt x="90" y="1264"/>
                  <a:pt x="111" y="1263"/>
                  <a:pt x="126" y="1268"/>
                </a:cubicBezTo>
                <a:cubicBezTo>
                  <a:pt x="149" y="1267"/>
                  <a:pt x="151" y="1270"/>
                  <a:pt x="172" y="1270"/>
                </a:cubicBezTo>
                <a:cubicBezTo>
                  <a:pt x="180" y="1272"/>
                  <a:pt x="195" y="1266"/>
                  <a:pt x="198" y="1272"/>
                </a:cubicBezTo>
                <a:cubicBezTo>
                  <a:pt x="211" y="1272"/>
                  <a:pt x="209" y="1270"/>
                  <a:pt x="221" y="1272"/>
                </a:cubicBezTo>
                <a:cubicBezTo>
                  <a:pt x="234" y="1268"/>
                  <a:pt x="250" y="1267"/>
                  <a:pt x="265" y="1265"/>
                </a:cubicBezTo>
                <a:cubicBezTo>
                  <a:pt x="264" y="1257"/>
                  <a:pt x="283" y="1267"/>
                  <a:pt x="282" y="1259"/>
                </a:cubicBezTo>
                <a:cubicBezTo>
                  <a:pt x="291" y="1259"/>
                  <a:pt x="299" y="1258"/>
                  <a:pt x="302" y="1252"/>
                </a:cubicBezTo>
                <a:cubicBezTo>
                  <a:pt x="275" y="1252"/>
                  <a:pt x="256" y="1260"/>
                  <a:pt x="233" y="1263"/>
                </a:cubicBezTo>
                <a:cubicBezTo>
                  <a:pt x="216" y="1263"/>
                  <a:pt x="200" y="1264"/>
                  <a:pt x="183" y="1264"/>
                </a:cubicBezTo>
                <a:cubicBezTo>
                  <a:pt x="165" y="1259"/>
                  <a:pt x="139" y="1263"/>
                  <a:pt x="122" y="1257"/>
                </a:cubicBezTo>
                <a:cubicBezTo>
                  <a:pt x="115" y="1263"/>
                  <a:pt x="110" y="1250"/>
                  <a:pt x="96" y="1255"/>
                </a:cubicBezTo>
                <a:cubicBezTo>
                  <a:pt x="96" y="1248"/>
                  <a:pt x="86" y="1254"/>
                  <a:pt x="82" y="1252"/>
                </a:cubicBezTo>
                <a:cubicBezTo>
                  <a:pt x="80" y="1248"/>
                  <a:pt x="70" y="1252"/>
                  <a:pt x="70" y="1247"/>
                </a:cubicBezTo>
                <a:cubicBezTo>
                  <a:pt x="63" y="1248"/>
                  <a:pt x="59" y="1246"/>
                  <a:pt x="55" y="1244"/>
                </a:cubicBezTo>
                <a:cubicBezTo>
                  <a:pt x="53" y="1240"/>
                  <a:pt x="44" y="1244"/>
                  <a:pt x="44" y="1239"/>
                </a:cubicBezTo>
                <a:cubicBezTo>
                  <a:pt x="35" y="1236"/>
                  <a:pt x="24" y="1236"/>
                  <a:pt x="20" y="1228"/>
                </a:cubicBezTo>
                <a:cubicBezTo>
                  <a:pt x="14" y="1225"/>
                  <a:pt x="8" y="1223"/>
                  <a:pt x="2" y="1221"/>
                </a:cubicBezTo>
                <a:cubicBezTo>
                  <a:pt x="2" y="1233"/>
                  <a:pt x="2" y="1233"/>
                  <a:pt x="2" y="1233"/>
                </a:cubicBezTo>
                <a:cubicBezTo>
                  <a:pt x="11" y="1238"/>
                  <a:pt x="18" y="1243"/>
                  <a:pt x="29" y="1245"/>
                </a:cubicBezTo>
                <a:cubicBezTo>
                  <a:pt x="33" y="1250"/>
                  <a:pt x="43" y="1250"/>
                  <a:pt x="50" y="1253"/>
                </a:cubicBezTo>
                <a:close/>
                <a:moveTo>
                  <a:pt x="75" y="1348"/>
                </a:moveTo>
                <a:cubicBezTo>
                  <a:pt x="93" y="1350"/>
                  <a:pt x="111" y="1350"/>
                  <a:pt x="128" y="1352"/>
                </a:cubicBezTo>
                <a:cubicBezTo>
                  <a:pt x="147" y="1352"/>
                  <a:pt x="170" y="1352"/>
                  <a:pt x="186" y="1351"/>
                </a:cubicBezTo>
                <a:cubicBezTo>
                  <a:pt x="191" y="1351"/>
                  <a:pt x="200" y="1353"/>
                  <a:pt x="203" y="1348"/>
                </a:cubicBezTo>
                <a:cubicBezTo>
                  <a:pt x="190" y="1342"/>
                  <a:pt x="183" y="1348"/>
                  <a:pt x="171" y="1345"/>
                </a:cubicBezTo>
                <a:cubicBezTo>
                  <a:pt x="156" y="1346"/>
                  <a:pt x="142" y="1346"/>
                  <a:pt x="128" y="1347"/>
                </a:cubicBezTo>
                <a:cubicBezTo>
                  <a:pt x="109" y="1343"/>
                  <a:pt x="91" y="1340"/>
                  <a:pt x="69" y="1339"/>
                </a:cubicBezTo>
                <a:cubicBezTo>
                  <a:pt x="64" y="1333"/>
                  <a:pt x="53" y="1333"/>
                  <a:pt x="43" y="1331"/>
                </a:cubicBezTo>
                <a:cubicBezTo>
                  <a:pt x="38" y="1324"/>
                  <a:pt x="24" y="1325"/>
                  <a:pt x="17" y="1320"/>
                </a:cubicBezTo>
                <a:cubicBezTo>
                  <a:pt x="16" y="1315"/>
                  <a:pt x="7" y="1319"/>
                  <a:pt x="5" y="1315"/>
                </a:cubicBezTo>
                <a:cubicBezTo>
                  <a:pt x="5" y="1313"/>
                  <a:pt x="3" y="1312"/>
                  <a:pt x="2" y="1312"/>
                </a:cubicBezTo>
                <a:cubicBezTo>
                  <a:pt x="2" y="1323"/>
                  <a:pt x="2" y="1323"/>
                  <a:pt x="2" y="1323"/>
                </a:cubicBezTo>
                <a:cubicBezTo>
                  <a:pt x="12" y="1328"/>
                  <a:pt x="22" y="1332"/>
                  <a:pt x="34" y="1334"/>
                </a:cubicBezTo>
                <a:cubicBezTo>
                  <a:pt x="43" y="1344"/>
                  <a:pt x="63" y="1342"/>
                  <a:pt x="75" y="1348"/>
                </a:cubicBezTo>
                <a:close/>
                <a:moveTo>
                  <a:pt x="24" y="1375"/>
                </a:moveTo>
                <a:cubicBezTo>
                  <a:pt x="26" y="1381"/>
                  <a:pt x="37" y="1377"/>
                  <a:pt x="39" y="1384"/>
                </a:cubicBezTo>
                <a:cubicBezTo>
                  <a:pt x="53" y="1381"/>
                  <a:pt x="58" y="1387"/>
                  <a:pt x="68" y="1389"/>
                </a:cubicBezTo>
                <a:cubicBezTo>
                  <a:pt x="80" y="1387"/>
                  <a:pt x="87" y="1390"/>
                  <a:pt x="97" y="1391"/>
                </a:cubicBezTo>
                <a:cubicBezTo>
                  <a:pt x="107" y="1389"/>
                  <a:pt x="119" y="1400"/>
                  <a:pt x="123" y="1387"/>
                </a:cubicBezTo>
                <a:cubicBezTo>
                  <a:pt x="105" y="1386"/>
                  <a:pt x="88" y="1382"/>
                  <a:pt x="68" y="1383"/>
                </a:cubicBezTo>
                <a:cubicBezTo>
                  <a:pt x="59" y="1375"/>
                  <a:pt x="39" y="1379"/>
                  <a:pt x="32" y="1369"/>
                </a:cubicBezTo>
                <a:cubicBezTo>
                  <a:pt x="21" y="1367"/>
                  <a:pt x="13" y="1361"/>
                  <a:pt x="2" y="1358"/>
                </a:cubicBezTo>
                <a:cubicBezTo>
                  <a:pt x="2" y="1368"/>
                  <a:pt x="2" y="1368"/>
                  <a:pt x="2" y="1368"/>
                </a:cubicBezTo>
                <a:cubicBezTo>
                  <a:pt x="3" y="1369"/>
                  <a:pt x="5" y="1369"/>
                  <a:pt x="6" y="1370"/>
                </a:cubicBezTo>
                <a:cubicBezTo>
                  <a:pt x="15" y="1369"/>
                  <a:pt x="15" y="1376"/>
                  <a:pt x="24" y="1375"/>
                </a:cubicBezTo>
                <a:close/>
                <a:moveTo>
                  <a:pt x="2518" y="98"/>
                </a:moveTo>
                <a:cubicBezTo>
                  <a:pt x="2510" y="104"/>
                  <a:pt x="2508" y="114"/>
                  <a:pt x="2505" y="122"/>
                </a:cubicBezTo>
                <a:cubicBezTo>
                  <a:pt x="2478" y="174"/>
                  <a:pt x="2474" y="177"/>
                  <a:pt x="2476" y="184"/>
                </a:cubicBezTo>
                <a:cubicBezTo>
                  <a:pt x="2454" y="229"/>
                  <a:pt x="2446" y="235"/>
                  <a:pt x="2447" y="246"/>
                </a:cubicBezTo>
                <a:cubicBezTo>
                  <a:pt x="2422" y="307"/>
                  <a:pt x="2418" y="315"/>
                  <a:pt x="2418" y="325"/>
                </a:cubicBezTo>
                <a:cubicBezTo>
                  <a:pt x="2398" y="364"/>
                  <a:pt x="2399" y="371"/>
                  <a:pt x="2399" y="377"/>
                </a:cubicBezTo>
                <a:cubicBezTo>
                  <a:pt x="2383" y="421"/>
                  <a:pt x="2384" y="427"/>
                  <a:pt x="2380" y="431"/>
                </a:cubicBezTo>
                <a:cubicBezTo>
                  <a:pt x="2373" y="531"/>
                  <a:pt x="2375" y="535"/>
                  <a:pt x="2378" y="538"/>
                </a:cubicBezTo>
                <a:cubicBezTo>
                  <a:pt x="2382" y="543"/>
                  <a:pt x="2382" y="540"/>
                  <a:pt x="2381" y="537"/>
                </a:cubicBezTo>
                <a:cubicBezTo>
                  <a:pt x="2393" y="436"/>
                  <a:pt x="2388" y="424"/>
                  <a:pt x="2396" y="419"/>
                </a:cubicBezTo>
                <a:cubicBezTo>
                  <a:pt x="2413" y="381"/>
                  <a:pt x="2407" y="372"/>
                  <a:pt x="2413" y="371"/>
                </a:cubicBezTo>
                <a:cubicBezTo>
                  <a:pt x="2435" y="314"/>
                  <a:pt x="2434" y="304"/>
                  <a:pt x="2439" y="298"/>
                </a:cubicBezTo>
                <a:cubicBezTo>
                  <a:pt x="2453" y="257"/>
                  <a:pt x="2452" y="250"/>
                  <a:pt x="2452" y="245"/>
                </a:cubicBezTo>
                <a:cubicBezTo>
                  <a:pt x="2472" y="220"/>
                  <a:pt x="2470" y="209"/>
                  <a:pt x="2477" y="204"/>
                </a:cubicBezTo>
                <a:cubicBezTo>
                  <a:pt x="2488" y="162"/>
                  <a:pt x="2504" y="168"/>
                  <a:pt x="2497" y="159"/>
                </a:cubicBezTo>
                <a:cubicBezTo>
                  <a:pt x="2510" y="131"/>
                  <a:pt x="2518" y="126"/>
                  <a:pt x="2518" y="116"/>
                </a:cubicBezTo>
                <a:cubicBezTo>
                  <a:pt x="2550" y="61"/>
                  <a:pt x="2552" y="57"/>
                  <a:pt x="2553" y="53"/>
                </a:cubicBezTo>
                <a:cubicBezTo>
                  <a:pt x="2578" y="7"/>
                  <a:pt x="2580" y="4"/>
                  <a:pt x="2581" y="1"/>
                </a:cubicBezTo>
                <a:cubicBezTo>
                  <a:pt x="2545" y="29"/>
                  <a:pt x="2554" y="45"/>
                  <a:pt x="2540" y="47"/>
                </a:cubicBezTo>
                <a:close/>
                <a:moveTo>
                  <a:pt x="3" y="86"/>
                </a:moveTo>
                <a:cubicBezTo>
                  <a:pt x="6" y="83"/>
                  <a:pt x="0" y="75"/>
                  <a:pt x="5" y="73"/>
                </a:cubicBezTo>
                <a:cubicBezTo>
                  <a:pt x="4" y="69"/>
                  <a:pt x="3" y="66"/>
                  <a:pt x="2" y="62"/>
                </a:cubicBezTo>
                <a:cubicBezTo>
                  <a:pt x="2" y="89"/>
                  <a:pt x="2" y="89"/>
                  <a:pt x="2" y="89"/>
                </a:cubicBezTo>
                <a:cubicBezTo>
                  <a:pt x="3" y="89"/>
                  <a:pt x="3" y="88"/>
                  <a:pt x="3" y="86"/>
                </a:cubicBezTo>
                <a:close/>
                <a:moveTo>
                  <a:pt x="8" y="438"/>
                </a:moveTo>
                <a:cubicBezTo>
                  <a:pt x="15" y="437"/>
                  <a:pt x="21" y="438"/>
                  <a:pt x="27" y="441"/>
                </a:cubicBezTo>
                <a:cubicBezTo>
                  <a:pt x="85" y="460"/>
                  <a:pt x="89" y="457"/>
                  <a:pt x="91" y="460"/>
                </a:cubicBezTo>
                <a:cubicBezTo>
                  <a:pt x="122" y="470"/>
                  <a:pt x="126" y="473"/>
                  <a:pt x="132" y="474"/>
                </a:cubicBezTo>
                <a:cubicBezTo>
                  <a:pt x="172" y="489"/>
                  <a:pt x="175" y="491"/>
                  <a:pt x="180" y="489"/>
                </a:cubicBezTo>
                <a:cubicBezTo>
                  <a:pt x="227" y="509"/>
                  <a:pt x="238" y="506"/>
                  <a:pt x="244" y="511"/>
                </a:cubicBezTo>
                <a:cubicBezTo>
                  <a:pt x="264" y="518"/>
                  <a:pt x="264" y="525"/>
                  <a:pt x="269" y="521"/>
                </a:cubicBezTo>
                <a:cubicBezTo>
                  <a:pt x="307" y="539"/>
                  <a:pt x="315" y="533"/>
                  <a:pt x="316" y="542"/>
                </a:cubicBezTo>
                <a:cubicBezTo>
                  <a:pt x="246" y="536"/>
                  <a:pt x="240" y="540"/>
                  <a:pt x="236" y="541"/>
                </a:cubicBezTo>
                <a:cubicBezTo>
                  <a:pt x="265" y="553"/>
                  <a:pt x="276" y="552"/>
                  <a:pt x="285" y="552"/>
                </a:cubicBezTo>
                <a:cubicBezTo>
                  <a:pt x="327" y="563"/>
                  <a:pt x="319" y="560"/>
                  <a:pt x="305" y="567"/>
                </a:cubicBezTo>
                <a:cubicBezTo>
                  <a:pt x="354" y="572"/>
                  <a:pt x="358" y="576"/>
                  <a:pt x="361" y="579"/>
                </a:cubicBezTo>
                <a:cubicBezTo>
                  <a:pt x="335" y="589"/>
                  <a:pt x="328" y="590"/>
                  <a:pt x="325" y="591"/>
                </a:cubicBezTo>
                <a:cubicBezTo>
                  <a:pt x="351" y="604"/>
                  <a:pt x="362" y="595"/>
                  <a:pt x="366" y="602"/>
                </a:cubicBezTo>
                <a:cubicBezTo>
                  <a:pt x="403" y="608"/>
                  <a:pt x="411" y="611"/>
                  <a:pt x="421" y="612"/>
                </a:cubicBezTo>
                <a:cubicBezTo>
                  <a:pt x="456" y="636"/>
                  <a:pt x="463" y="631"/>
                  <a:pt x="464" y="634"/>
                </a:cubicBezTo>
                <a:cubicBezTo>
                  <a:pt x="444" y="583"/>
                  <a:pt x="453" y="578"/>
                  <a:pt x="448" y="566"/>
                </a:cubicBezTo>
                <a:cubicBezTo>
                  <a:pt x="463" y="533"/>
                  <a:pt x="475" y="529"/>
                  <a:pt x="475" y="518"/>
                </a:cubicBezTo>
                <a:cubicBezTo>
                  <a:pt x="494" y="478"/>
                  <a:pt x="488" y="490"/>
                  <a:pt x="476" y="500"/>
                </a:cubicBezTo>
                <a:cubicBezTo>
                  <a:pt x="444" y="536"/>
                  <a:pt x="444" y="543"/>
                  <a:pt x="436" y="546"/>
                </a:cubicBezTo>
                <a:cubicBezTo>
                  <a:pt x="409" y="558"/>
                  <a:pt x="406" y="553"/>
                  <a:pt x="399" y="527"/>
                </a:cubicBezTo>
                <a:cubicBezTo>
                  <a:pt x="402" y="496"/>
                  <a:pt x="401" y="485"/>
                  <a:pt x="401" y="475"/>
                </a:cubicBezTo>
                <a:cubicBezTo>
                  <a:pt x="402" y="438"/>
                  <a:pt x="400" y="432"/>
                  <a:pt x="407" y="430"/>
                </a:cubicBezTo>
                <a:cubicBezTo>
                  <a:pt x="413" y="364"/>
                  <a:pt x="423" y="348"/>
                  <a:pt x="426" y="330"/>
                </a:cubicBezTo>
                <a:cubicBezTo>
                  <a:pt x="450" y="264"/>
                  <a:pt x="452" y="252"/>
                  <a:pt x="459" y="243"/>
                </a:cubicBezTo>
                <a:cubicBezTo>
                  <a:pt x="469" y="196"/>
                  <a:pt x="478" y="187"/>
                  <a:pt x="476" y="173"/>
                </a:cubicBezTo>
                <a:cubicBezTo>
                  <a:pt x="492" y="133"/>
                  <a:pt x="489" y="122"/>
                  <a:pt x="494" y="116"/>
                </a:cubicBezTo>
                <a:cubicBezTo>
                  <a:pt x="506" y="54"/>
                  <a:pt x="499" y="41"/>
                  <a:pt x="504" y="33"/>
                </a:cubicBezTo>
                <a:cubicBezTo>
                  <a:pt x="491" y="14"/>
                  <a:pt x="492" y="28"/>
                  <a:pt x="495" y="42"/>
                </a:cubicBezTo>
                <a:cubicBezTo>
                  <a:pt x="487" y="73"/>
                  <a:pt x="493" y="81"/>
                  <a:pt x="490" y="83"/>
                </a:cubicBezTo>
                <a:cubicBezTo>
                  <a:pt x="468" y="189"/>
                  <a:pt x="447" y="226"/>
                  <a:pt x="437" y="268"/>
                </a:cubicBezTo>
                <a:cubicBezTo>
                  <a:pt x="425" y="291"/>
                  <a:pt x="423" y="293"/>
                  <a:pt x="421" y="295"/>
                </a:cubicBezTo>
                <a:cubicBezTo>
                  <a:pt x="401" y="393"/>
                  <a:pt x="397" y="397"/>
                  <a:pt x="395" y="401"/>
                </a:cubicBezTo>
                <a:cubicBezTo>
                  <a:pt x="392" y="471"/>
                  <a:pt x="384" y="486"/>
                  <a:pt x="387" y="507"/>
                </a:cubicBezTo>
                <a:cubicBezTo>
                  <a:pt x="389" y="552"/>
                  <a:pt x="390" y="555"/>
                  <a:pt x="391" y="558"/>
                </a:cubicBezTo>
                <a:cubicBezTo>
                  <a:pt x="385" y="547"/>
                  <a:pt x="382" y="545"/>
                  <a:pt x="380" y="543"/>
                </a:cubicBezTo>
                <a:cubicBezTo>
                  <a:pt x="372" y="462"/>
                  <a:pt x="377" y="448"/>
                  <a:pt x="381" y="433"/>
                </a:cubicBezTo>
                <a:cubicBezTo>
                  <a:pt x="386" y="394"/>
                  <a:pt x="384" y="370"/>
                  <a:pt x="394" y="352"/>
                </a:cubicBezTo>
                <a:cubicBezTo>
                  <a:pt x="406" y="318"/>
                  <a:pt x="404" y="310"/>
                  <a:pt x="406" y="306"/>
                </a:cubicBezTo>
                <a:cubicBezTo>
                  <a:pt x="424" y="256"/>
                  <a:pt x="422" y="250"/>
                  <a:pt x="423" y="245"/>
                </a:cubicBezTo>
                <a:cubicBezTo>
                  <a:pt x="426" y="223"/>
                  <a:pt x="437" y="223"/>
                  <a:pt x="432" y="215"/>
                </a:cubicBezTo>
                <a:cubicBezTo>
                  <a:pt x="441" y="195"/>
                  <a:pt x="439" y="188"/>
                  <a:pt x="443" y="184"/>
                </a:cubicBezTo>
                <a:cubicBezTo>
                  <a:pt x="451" y="147"/>
                  <a:pt x="455" y="125"/>
                  <a:pt x="460" y="105"/>
                </a:cubicBezTo>
                <a:cubicBezTo>
                  <a:pt x="461" y="59"/>
                  <a:pt x="466" y="49"/>
                  <a:pt x="465" y="37"/>
                </a:cubicBezTo>
                <a:cubicBezTo>
                  <a:pt x="460" y="1"/>
                  <a:pt x="460" y="1"/>
                  <a:pt x="460" y="1"/>
                </a:cubicBezTo>
                <a:cubicBezTo>
                  <a:pt x="456" y="34"/>
                  <a:pt x="454" y="47"/>
                  <a:pt x="455" y="61"/>
                </a:cubicBezTo>
                <a:cubicBezTo>
                  <a:pt x="443" y="113"/>
                  <a:pt x="445" y="129"/>
                  <a:pt x="442" y="142"/>
                </a:cubicBezTo>
                <a:cubicBezTo>
                  <a:pt x="426" y="192"/>
                  <a:pt x="424" y="204"/>
                  <a:pt x="424" y="218"/>
                </a:cubicBezTo>
                <a:cubicBezTo>
                  <a:pt x="411" y="259"/>
                  <a:pt x="404" y="259"/>
                  <a:pt x="405" y="263"/>
                </a:cubicBezTo>
                <a:cubicBezTo>
                  <a:pt x="396" y="299"/>
                  <a:pt x="396" y="306"/>
                  <a:pt x="390" y="311"/>
                </a:cubicBezTo>
                <a:cubicBezTo>
                  <a:pt x="378" y="382"/>
                  <a:pt x="363" y="389"/>
                  <a:pt x="369" y="406"/>
                </a:cubicBezTo>
                <a:cubicBezTo>
                  <a:pt x="358" y="452"/>
                  <a:pt x="365" y="463"/>
                  <a:pt x="362" y="469"/>
                </a:cubicBezTo>
                <a:cubicBezTo>
                  <a:pt x="363" y="518"/>
                  <a:pt x="359" y="523"/>
                  <a:pt x="364" y="533"/>
                </a:cubicBezTo>
                <a:cubicBezTo>
                  <a:pt x="349" y="476"/>
                  <a:pt x="347" y="469"/>
                  <a:pt x="345" y="463"/>
                </a:cubicBezTo>
                <a:cubicBezTo>
                  <a:pt x="357" y="387"/>
                  <a:pt x="360" y="369"/>
                  <a:pt x="363" y="350"/>
                </a:cubicBezTo>
                <a:cubicBezTo>
                  <a:pt x="381" y="309"/>
                  <a:pt x="375" y="301"/>
                  <a:pt x="380" y="299"/>
                </a:cubicBezTo>
                <a:cubicBezTo>
                  <a:pt x="396" y="257"/>
                  <a:pt x="390" y="249"/>
                  <a:pt x="397" y="248"/>
                </a:cubicBezTo>
                <a:cubicBezTo>
                  <a:pt x="410" y="213"/>
                  <a:pt x="408" y="210"/>
                  <a:pt x="408" y="208"/>
                </a:cubicBezTo>
                <a:cubicBezTo>
                  <a:pt x="428" y="169"/>
                  <a:pt x="420" y="159"/>
                  <a:pt x="425" y="156"/>
                </a:cubicBezTo>
                <a:cubicBezTo>
                  <a:pt x="437" y="109"/>
                  <a:pt x="437" y="99"/>
                  <a:pt x="440" y="90"/>
                </a:cubicBezTo>
                <a:cubicBezTo>
                  <a:pt x="448" y="23"/>
                  <a:pt x="447" y="12"/>
                  <a:pt x="447" y="1"/>
                </a:cubicBezTo>
                <a:cubicBezTo>
                  <a:pt x="440" y="21"/>
                  <a:pt x="436" y="33"/>
                  <a:pt x="435" y="46"/>
                </a:cubicBezTo>
                <a:cubicBezTo>
                  <a:pt x="420" y="129"/>
                  <a:pt x="420" y="137"/>
                  <a:pt x="414" y="142"/>
                </a:cubicBezTo>
                <a:cubicBezTo>
                  <a:pt x="408" y="169"/>
                  <a:pt x="410" y="178"/>
                  <a:pt x="406" y="184"/>
                </a:cubicBezTo>
                <a:cubicBezTo>
                  <a:pt x="392" y="212"/>
                  <a:pt x="393" y="216"/>
                  <a:pt x="394" y="221"/>
                </a:cubicBezTo>
                <a:cubicBezTo>
                  <a:pt x="382" y="251"/>
                  <a:pt x="380" y="254"/>
                  <a:pt x="382" y="259"/>
                </a:cubicBezTo>
                <a:cubicBezTo>
                  <a:pt x="360" y="327"/>
                  <a:pt x="353" y="337"/>
                  <a:pt x="351" y="351"/>
                </a:cubicBezTo>
                <a:cubicBezTo>
                  <a:pt x="335" y="417"/>
                  <a:pt x="341" y="427"/>
                  <a:pt x="334" y="430"/>
                </a:cubicBezTo>
                <a:cubicBezTo>
                  <a:pt x="331" y="482"/>
                  <a:pt x="340" y="492"/>
                  <a:pt x="330" y="492"/>
                </a:cubicBezTo>
                <a:cubicBezTo>
                  <a:pt x="326" y="461"/>
                  <a:pt x="324" y="453"/>
                  <a:pt x="327" y="447"/>
                </a:cubicBezTo>
                <a:cubicBezTo>
                  <a:pt x="326" y="408"/>
                  <a:pt x="330" y="406"/>
                  <a:pt x="328" y="401"/>
                </a:cubicBezTo>
                <a:cubicBezTo>
                  <a:pt x="336" y="342"/>
                  <a:pt x="337" y="327"/>
                  <a:pt x="342" y="314"/>
                </a:cubicBezTo>
                <a:cubicBezTo>
                  <a:pt x="356" y="258"/>
                  <a:pt x="358" y="243"/>
                  <a:pt x="364" y="231"/>
                </a:cubicBezTo>
                <a:cubicBezTo>
                  <a:pt x="373" y="197"/>
                  <a:pt x="378" y="196"/>
                  <a:pt x="375" y="191"/>
                </a:cubicBezTo>
                <a:cubicBezTo>
                  <a:pt x="404" y="107"/>
                  <a:pt x="408" y="105"/>
                  <a:pt x="407" y="101"/>
                </a:cubicBezTo>
                <a:cubicBezTo>
                  <a:pt x="417" y="79"/>
                  <a:pt x="411" y="73"/>
                  <a:pt x="416" y="71"/>
                </a:cubicBezTo>
                <a:cubicBezTo>
                  <a:pt x="417" y="18"/>
                  <a:pt x="431" y="17"/>
                  <a:pt x="425" y="7"/>
                </a:cubicBezTo>
                <a:cubicBezTo>
                  <a:pt x="418" y="5"/>
                  <a:pt x="417" y="9"/>
                  <a:pt x="419" y="15"/>
                </a:cubicBezTo>
                <a:cubicBezTo>
                  <a:pt x="397" y="89"/>
                  <a:pt x="401" y="96"/>
                  <a:pt x="393" y="96"/>
                </a:cubicBezTo>
                <a:cubicBezTo>
                  <a:pt x="370" y="158"/>
                  <a:pt x="375" y="170"/>
                  <a:pt x="367" y="175"/>
                </a:cubicBezTo>
                <a:cubicBezTo>
                  <a:pt x="363" y="208"/>
                  <a:pt x="356" y="213"/>
                  <a:pt x="355" y="222"/>
                </a:cubicBezTo>
                <a:cubicBezTo>
                  <a:pt x="334" y="273"/>
                  <a:pt x="340" y="284"/>
                  <a:pt x="331" y="288"/>
                </a:cubicBezTo>
                <a:cubicBezTo>
                  <a:pt x="315" y="398"/>
                  <a:pt x="315" y="403"/>
                  <a:pt x="311" y="407"/>
                </a:cubicBezTo>
                <a:cubicBezTo>
                  <a:pt x="313" y="429"/>
                  <a:pt x="314" y="439"/>
                  <a:pt x="309" y="447"/>
                </a:cubicBezTo>
                <a:cubicBezTo>
                  <a:pt x="318" y="493"/>
                  <a:pt x="315" y="493"/>
                  <a:pt x="314" y="491"/>
                </a:cubicBezTo>
                <a:cubicBezTo>
                  <a:pt x="304" y="428"/>
                  <a:pt x="297" y="418"/>
                  <a:pt x="301" y="413"/>
                </a:cubicBezTo>
                <a:cubicBezTo>
                  <a:pt x="303" y="384"/>
                  <a:pt x="294" y="373"/>
                  <a:pt x="302" y="370"/>
                </a:cubicBezTo>
                <a:cubicBezTo>
                  <a:pt x="313" y="318"/>
                  <a:pt x="308" y="301"/>
                  <a:pt x="320" y="294"/>
                </a:cubicBezTo>
                <a:cubicBezTo>
                  <a:pt x="342" y="203"/>
                  <a:pt x="346" y="197"/>
                  <a:pt x="344" y="189"/>
                </a:cubicBezTo>
                <a:cubicBezTo>
                  <a:pt x="372" y="118"/>
                  <a:pt x="372" y="113"/>
                  <a:pt x="369" y="107"/>
                </a:cubicBezTo>
                <a:cubicBezTo>
                  <a:pt x="382" y="79"/>
                  <a:pt x="386" y="72"/>
                  <a:pt x="385" y="63"/>
                </a:cubicBezTo>
                <a:cubicBezTo>
                  <a:pt x="407" y="18"/>
                  <a:pt x="400" y="8"/>
                  <a:pt x="410" y="6"/>
                </a:cubicBezTo>
                <a:cubicBezTo>
                  <a:pt x="398" y="4"/>
                  <a:pt x="398" y="8"/>
                  <a:pt x="392" y="8"/>
                </a:cubicBezTo>
                <a:cubicBezTo>
                  <a:pt x="381" y="43"/>
                  <a:pt x="378" y="44"/>
                  <a:pt x="381" y="49"/>
                </a:cubicBezTo>
                <a:cubicBezTo>
                  <a:pt x="355" y="133"/>
                  <a:pt x="346" y="140"/>
                  <a:pt x="348" y="154"/>
                </a:cubicBezTo>
                <a:cubicBezTo>
                  <a:pt x="336" y="201"/>
                  <a:pt x="329" y="203"/>
                  <a:pt x="329" y="209"/>
                </a:cubicBezTo>
                <a:cubicBezTo>
                  <a:pt x="315" y="244"/>
                  <a:pt x="317" y="256"/>
                  <a:pt x="311" y="264"/>
                </a:cubicBezTo>
                <a:cubicBezTo>
                  <a:pt x="298" y="327"/>
                  <a:pt x="294" y="330"/>
                  <a:pt x="294" y="336"/>
                </a:cubicBezTo>
                <a:cubicBezTo>
                  <a:pt x="290" y="391"/>
                  <a:pt x="284" y="395"/>
                  <a:pt x="289" y="405"/>
                </a:cubicBezTo>
                <a:cubicBezTo>
                  <a:pt x="288" y="453"/>
                  <a:pt x="291" y="461"/>
                  <a:pt x="288" y="466"/>
                </a:cubicBezTo>
                <a:cubicBezTo>
                  <a:pt x="255" y="421"/>
                  <a:pt x="257" y="410"/>
                  <a:pt x="253" y="395"/>
                </a:cubicBezTo>
                <a:cubicBezTo>
                  <a:pt x="261" y="336"/>
                  <a:pt x="259" y="327"/>
                  <a:pt x="261" y="319"/>
                </a:cubicBezTo>
                <a:cubicBezTo>
                  <a:pt x="269" y="268"/>
                  <a:pt x="277" y="267"/>
                  <a:pt x="273" y="261"/>
                </a:cubicBezTo>
                <a:cubicBezTo>
                  <a:pt x="313" y="152"/>
                  <a:pt x="312" y="140"/>
                  <a:pt x="320" y="133"/>
                </a:cubicBezTo>
                <a:cubicBezTo>
                  <a:pt x="346" y="65"/>
                  <a:pt x="344" y="53"/>
                  <a:pt x="353" y="46"/>
                </a:cubicBezTo>
                <a:cubicBezTo>
                  <a:pt x="361" y="21"/>
                  <a:pt x="363" y="19"/>
                  <a:pt x="365" y="17"/>
                </a:cubicBezTo>
                <a:cubicBezTo>
                  <a:pt x="369" y="3"/>
                  <a:pt x="369" y="2"/>
                  <a:pt x="370" y="1"/>
                </a:cubicBezTo>
                <a:cubicBezTo>
                  <a:pt x="349" y="13"/>
                  <a:pt x="349" y="29"/>
                  <a:pt x="342" y="40"/>
                </a:cubicBezTo>
                <a:cubicBezTo>
                  <a:pt x="306" y="132"/>
                  <a:pt x="303" y="147"/>
                  <a:pt x="295" y="159"/>
                </a:cubicBezTo>
                <a:cubicBezTo>
                  <a:pt x="285" y="185"/>
                  <a:pt x="283" y="191"/>
                  <a:pt x="284" y="199"/>
                </a:cubicBezTo>
                <a:cubicBezTo>
                  <a:pt x="266" y="242"/>
                  <a:pt x="268" y="247"/>
                  <a:pt x="267" y="250"/>
                </a:cubicBezTo>
                <a:cubicBezTo>
                  <a:pt x="255" y="287"/>
                  <a:pt x="253" y="294"/>
                  <a:pt x="252" y="301"/>
                </a:cubicBezTo>
                <a:cubicBezTo>
                  <a:pt x="240" y="376"/>
                  <a:pt x="242" y="385"/>
                  <a:pt x="243" y="392"/>
                </a:cubicBezTo>
                <a:cubicBezTo>
                  <a:pt x="233" y="402"/>
                  <a:pt x="221" y="401"/>
                  <a:pt x="229" y="397"/>
                </a:cubicBezTo>
                <a:cubicBezTo>
                  <a:pt x="227" y="371"/>
                  <a:pt x="222" y="361"/>
                  <a:pt x="225" y="356"/>
                </a:cubicBezTo>
                <a:cubicBezTo>
                  <a:pt x="235" y="287"/>
                  <a:pt x="240" y="283"/>
                  <a:pt x="242" y="277"/>
                </a:cubicBezTo>
                <a:cubicBezTo>
                  <a:pt x="250" y="243"/>
                  <a:pt x="254" y="229"/>
                  <a:pt x="259" y="216"/>
                </a:cubicBezTo>
                <a:cubicBezTo>
                  <a:pt x="274" y="177"/>
                  <a:pt x="272" y="172"/>
                  <a:pt x="274" y="169"/>
                </a:cubicBezTo>
                <a:cubicBezTo>
                  <a:pt x="295" y="131"/>
                  <a:pt x="296" y="117"/>
                  <a:pt x="302" y="105"/>
                </a:cubicBezTo>
                <a:cubicBezTo>
                  <a:pt x="319" y="55"/>
                  <a:pt x="327" y="55"/>
                  <a:pt x="323" y="49"/>
                </a:cubicBezTo>
                <a:cubicBezTo>
                  <a:pt x="338" y="9"/>
                  <a:pt x="338" y="4"/>
                  <a:pt x="340" y="1"/>
                </a:cubicBezTo>
                <a:cubicBezTo>
                  <a:pt x="321" y="35"/>
                  <a:pt x="311" y="38"/>
                  <a:pt x="313" y="46"/>
                </a:cubicBezTo>
                <a:cubicBezTo>
                  <a:pt x="300" y="75"/>
                  <a:pt x="297" y="77"/>
                  <a:pt x="300" y="81"/>
                </a:cubicBezTo>
                <a:cubicBezTo>
                  <a:pt x="284" y="121"/>
                  <a:pt x="286" y="129"/>
                  <a:pt x="277" y="131"/>
                </a:cubicBezTo>
                <a:cubicBezTo>
                  <a:pt x="260" y="176"/>
                  <a:pt x="256" y="188"/>
                  <a:pt x="250" y="198"/>
                </a:cubicBezTo>
                <a:cubicBezTo>
                  <a:pt x="242" y="240"/>
                  <a:pt x="235" y="244"/>
                  <a:pt x="236" y="251"/>
                </a:cubicBezTo>
                <a:cubicBezTo>
                  <a:pt x="219" y="290"/>
                  <a:pt x="229" y="302"/>
                  <a:pt x="220" y="305"/>
                </a:cubicBezTo>
                <a:cubicBezTo>
                  <a:pt x="215" y="336"/>
                  <a:pt x="214" y="339"/>
                  <a:pt x="211" y="342"/>
                </a:cubicBezTo>
                <a:cubicBezTo>
                  <a:pt x="208" y="370"/>
                  <a:pt x="208" y="375"/>
                  <a:pt x="205" y="371"/>
                </a:cubicBezTo>
                <a:cubicBezTo>
                  <a:pt x="201" y="267"/>
                  <a:pt x="206" y="264"/>
                  <a:pt x="209" y="260"/>
                </a:cubicBezTo>
                <a:cubicBezTo>
                  <a:pt x="215" y="223"/>
                  <a:pt x="219" y="219"/>
                  <a:pt x="221" y="213"/>
                </a:cubicBezTo>
                <a:cubicBezTo>
                  <a:pt x="237" y="147"/>
                  <a:pt x="244" y="145"/>
                  <a:pt x="243" y="139"/>
                </a:cubicBezTo>
                <a:cubicBezTo>
                  <a:pt x="258" y="106"/>
                  <a:pt x="256" y="99"/>
                  <a:pt x="259" y="95"/>
                </a:cubicBezTo>
                <a:cubicBezTo>
                  <a:pt x="286" y="53"/>
                  <a:pt x="280" y="39"/>
                  <a:pt x="291" y="35"/>
                </a:cubicBezTo>
                <a:cubicBezTo>
                  <a:pt x="289" y="1"/>
                  <a:pt x="289" y="1"/>
                  <a:pt x="289" y="1"/>
                </a:cubicBezTo>
                <a:cubicBezTo>
                  <a:pt x="281" y="35"/>
                  <a:pt x="270" y="40"/>
                  <a:pt x="272" y="51"/>
                </a:cubicBezTo>
                <a:cubicBezTo>
                  <a:pt x="244" y="101"/>
                  <a:pt x="242" y="105"/>
                  <a:pt x="242" y="109"/>
                </a:cubicBezTo>
                <a:cubicBezTo>
                  <a:pt x="223" y="155"/>
                  <a:pt x="225" y="166"/>
                  <a:pt x="217" y="172"/>
                </a:cubicBezTo>
                <a:cubicBezTo>
                  <a:pt x="202" y="234"/>
                  <a:pt x="201" y="244"/>
                  <a:pt x="193" y="250"/>
                </a:cubicBezTo>
                <a:cubicBezTo>
                  <a:pt x="178" y="312"/>
                  <a:pt x="188" y="327"/>
                  <a:pt x="177" y="331"/>
                </a:cubicBezTo>
                <a:cubicBezTo>
                  <a:pt x="181" y="274"/>
                  <a:pt x="173" y="266"/>
                  <a:pt x="182" y="263"/>
                </a:cubicBezTo>
                <a:cubicBezTo>
                  <a:pt x="191" y="180"/>
                  <a:pt x="206" y="183"/>
                  <a:pt x="199" y="175"/>
                </a:cubicBezTo>
                <a:cubicBezTo>
                  <a:pt x="218" y="121"/>
                  <a:pt x="228" y="107"/>
                  <a:pt x="237" y="93"/>
                </a:cubicBezTo>
                <a:cubicBezTo>
                  <a:pt x="244" y="62"/>
                  <a:pt x="254" y="62"/>
                  <a:pt x="253" y="57"/>
                </a:cubicBezTo>
                <a:cubicBezTo>
                  <a:pt x="269" y="16"/>
                  <a:pt x="273" y="9"/>
                  <a:pt x="274" y="1"/>
                </a:cubicBezTo>
                <a:cubicBezTo>
                  <a:pt x="262" y="4"/>
                  <a:pt x="261" y="8"/>
                  <a:pt x="259" y="12"/>
                </a:cubicBezTo>
                <a:cubicBezTo>
                  <a:pt x="238" y="51"/>
                  <a:pt x="245" y="59"/>
                  <a:pt x="235" y="60"/>
                </a:cubicBezTo>
                <a:cubicBezTo>
                  <a:pt x="217" y="99"/>
                  <a:pt x="216" y="102"/>
                  <a:pt x="214" y="106"/>
                </a:cubicBezTo>
                <a:cubicBezTo>
                  <a:pt x="187" y="187"/>
                  <a:pt x="179" y="187"/>
                  <a:pt x="181" y="193"/>
                </a:cubicBezTo>
                <a:cubicBezTo>
                  <a:pt x="171" y="244"/>
                  <a:pt x="167" y="252"/>
                  <a:pt x="167" y="262"/>
                </a:cubicBezTo>
                <a:cubicBezTo>
                  <a:pt x="161" y="282"/>
                  <a:pt x="161" y="286"/>
                  <a:pt x="158" y="283"/>
                </a:cubicBezTo>
                <a:cubicBezTo>
                  <a:pt x="159" y="178"/>
                  <a:pt x="168" y="167"/>
                  <a:pt x="171" y="153"/>
                </a:cubicBezTo>
                <a:cubicBezTo>
                  <a:pt x="187" y="103"/>
                  <a:pt x="189" y="100"/>
                  <a:pt x="189" y="96"/>
                </a:cubicBezTo>
                <a:cubicBezTo>
                  <a:pt x="202" y="54"/>
                  <a:pt x="207" y="55"/>
                  <a:pt x="209" y="53"/>
                </a:cubicBezTo>
                <a:cubicBezTo>
                  <a:pt x="220" y="27"/>
                  <a:pt x="221" y="13"/>
                  <a:pt x="232" y="3"/>
                </a:cubicBezTo>
                <a:cubicBezTo>
                  <a:pt x="216" y="1"/>
                  <a:pt x="216" y="1"/>
                  <a:pt x="216" y="2"/>
                </a:cubicBezTo>
                <a:cubicBezTo>
                  <a:pt x="200" y="47"/>
                  <a:pt x="193" y="49"/>
                  <a:pt x="190" y="53"/>
                </a:cubicBezTo>
                <a:cubicBezTo>
                  <a:pt x="179" y="102"/>
                  <a:pt x="171" y="103"/>
                  <a:pt x="169" y="109"/>
                </a:cubicBezTo>
                <a:cubicBezTo>
                  <a:pt x="165" y="150"/>
                  <a:pt x="156" y="151"/>
                  <a:pt x="157" y="158"/>
                </a:cubicBezTo>
                <a:cubicBezTo>
                  <a:pt x="149" y="207"/>
                  <a:pt x="146" y="214"/>
                  <a:pt x="145" y="223"/>
                </a:cubicBezTo>
                <a:cubicBezTo>
                  <a:pt x="140" y="256"/>
                  <a:pt x="134" y="248"/>
                  <a:pt x="135" y="229"/>
                </a:cubicBezTo>
                <a:cubicBezTo>
                  <a:pt x="145" y="130"/>
                  <a:pt x="143" y="122"/>
                  <a:pt x="143" y="114"/>
                </a:cubicBezTo>
                <a:cubicBezTo>
                  <a:pt x="156" y="58"/>
                  <a:pt x="169" y="59"/>
                  <a:pt x="162" y="50"/>
                </a:cubicBezTo>
                <a:cubicBezTo>
                  <a:pt x="172" y="17"/>
                  <a:pt x="176" y="14"/>
                  <a:pt x="180" y="10"/>
                </a:cubicBezTo>
                <a:cubicBezTo>
                  <a:pt x="161" y="17"/>
                  <a:pt x="155" y="35"/>
                  <a:pt x="151" y="53"/>
                </a:cubicBezTo>
                <a:cubicBezTo>
                  <a:pt x="132" y="128"/>
                  <a:pt x="128" y="132"/>
                  <a:pt x="126" y="138"/>
                </a:cubicBezTo>
                <a:cubicBezTo>
                  <a:pt x="122" y="183"/>
                  <a:pt x="121" y="190"/>
                  <a:pt x="118" y="195"/>
                </a:cubicBezTo>
                <a:cubicBezTo>
                  <a:pt x="119" y="272"/>
                  <a:pt x="117" y="265"/>
                  <a:pt x="112" y="264"/>
                </a:cubicBezTo>
                <a:cubicBezTo>
                  <a:pt x="111" y="242"/>
                  <a:pt x="102" y="226"/>
                  <a:pt x="109" y="216"/>
                </a:cubicBezTo>
                <a:cubicBezTo>
                  <a:pt x="110" y="141"/>
                  <a:pt x="107" y="130"/>
                  <a:pt x="109" y="122"/>
                </a:cubicBezTo>
                <a:cubicBezTo>
                  <a:pt x="119" y="78"/>
                  <a:pt x="121" y="60"/>
                  <a:pt x="122" y="41"/>
                </a:cubicBezTo>
                <a:cubicBezTo>
                  <a:pt x="120" y="1"/>
                  <a:pt x="120" y="1"/>
                  <a:pt x="120" y="1"/>
                </a:cubicBezTo>
                <a:cubicBezTo>
                  <a:pt x="103" y="53"/>
                  <a:pt x="112" y="65"/>
                  <a:pt x="104" y="69"/>
                </a:cubicBezTo>
                <a:cubicBezTo>
                  <a:pt x="93" y="118"/>
                  <a:pt x="99" y="124"/>
                  <a:pt x="95" y="126"/>
                </a:cubicBezTo>
                <a:cubicBezTo>
                  <a:pt x="92" y="171"/>
                  <a:pt x="90" y="180"/>
                  <a:pt x="95" y="190"/>
                </a:cubicBezTo>
                <a:cubicBezTo>
                  <a:pt x="91" y="228"/>
                  <a:pt x="82" y="231"/>
                  <a:pt x="80" y="220"/>
                </a:cubicBezTo>
                <a:cubicBezTo>
                  <a:pt x="77" y="207"/>
                  <a:pt x="82" y="189"/>
                  <a:pt x="77" y="172"/>
                </a:cubicBezTo>
                <a:cubicBezTo>
                  <a:pt x="77" y="87"/>
                  <a:pt x="91" y="83"/>
                  <a:pt x="86" y="68"/>
                </a:cubicBezTo>
                <a:cubicBezTo>
                  <a:pt x="100" y="4"/>
                  <a:pt x="100" y="2"/>
                  <a:pt x="101" y="1"/>
                </a:cubicBezTo>
                <a:cubicBezTo>
                  <a:pt x="88" y="24"/>
                  <a:pt x="75" y="29"/>
                  <a:pt x="80" y="43"/>
                </a:cubicBezTo>
                <a:cubicBezTo>
                  <a:pt x="70" y="80"/>
                  <a:pt x="67" y="81"/>
                  <a:pt x="70" y="86"/>
                </a:cubicBezTo>
                <a:cubicBezTo>
                  <a:pt x="63" y="131"/>
                  <a:pt x="65" y="138"/>
                  <a:pt x="68" y="144"/>
                </a:cubicBezTo>
                <a:cubicBezTo>
                  <a:pt x="53" y="179"/>
                  <a:pt x="63" y="169"/>
                  <a:pt x="56" y="164"/>
                </a:cubicBezTo>
                <a:cubicBezTo>
                  <a:pt x="50" y="47"/>
                  <a:pt x="49" y="34"/>
                  <a:pt x="49" y="22"/>
                </a:cubicBezTo>
                <a:cubicBezTo>
                  <a:pt x="40" y="1"/>
                  <a:pt x="40" y="1"/>
                  <a:pt x="40" y="1"/>
                </a:cubicBezTo>
                <a:cubicBezTo>
                  <a:pt x="42" y="95"/>
                  <a:pt x="30" y="96"/>
                  <a:pt x="37" y="106"/>
                </a:cubicBezTo>
                <a:cubicBezTo>
                  <a:pt x="34" y="129"/>
                  <a:pt x="25" y="107"/>
                  <a:pt x="26" y="91"/>
                </a:cubicBezTo>
                <a:cubicBezTo>
                  <a:pt x="30" y="41"/>
                  <a:pt x="22" y="28"/>
                  <a:pt x="28" y="23"/>
                </a:cubicBezTo>
                <a:cubicBezTo>
                  <a:pt x="17" y="2"/>
                  <a:pt x="17" y="4"/>
                  <a:pt x="16" y="6"/>
                </a:cubicBezTo>
                <a:cubicBezTo>
                  <a:pt x="10" y="77"/>
                  <a:pt x="15" y="87"/>
                  <a:pt x="11" y="93"/>
                </a:cubicBezTo>
                <a:cubicBezTo>
                  <a:pt x="2" y="126"/>
                  <a:pt x="2" y="126"/>
                  <a:pt x="2" y="126"/>
                </a:cubicBezTo>
                <a:cubicBezTo>
                  <a:pt x="12" y="145"/>
                  <a:pt x="24" y="146"/>
                  <a:pt x="17" y="149"/>
                </a:cubicBezTo>
                <a:cubicBezTo>
                  <a:pt x="5" y="173"/>
                  <a:pt x="8" y="174"/>
                  <a:pt x="10" y="175"/>
                </a:cubicBezTo>
                <a:cubicBezTo>
                  <a:pt x="32" y="191"/>
                  <a:pt x="36" y="190"/>
                  <a:pt x="38" y="194"/>
                </a:cubicBezTo>
                <a:cubicBezTo>
                  <a:pt x="48" y="211"/>
                  <a:pt x="32" y="201"/>
                  <a:pt x="16" y="192"/>
                </a:cubicBezTo>
                <a:cubicBezTo>
                  <a:pt x="19" y="226"/>
                  <a:pt x="38" y="232"/>
                  <a:pt x="56" y="240"/>
                </a:cubicBezTo>
                <a:cubicBezTo>
                  <a:pt x="90" y="261"/>
                  <a:pt x="94" y="266"/>
                  <a:pt x="97" y="272"/>
                </a:cubicBezTo>
                <a:cubicBezTo>
                  <a:pt x="103" y="281"/>
                  <a:pt x="101" y="275"/>
                  <a:pt x="97" y="272"/>
                </a:cubicBezTo>
                <a:cubicBezTo>
                  <a:pt x="63" y="255"/>
                  <a:pt x="55" y="257"/>
                  <a:pt x="51" y="253"/>
                </a:cubicBezTo>
                <a:cubicBezTo>
                  <a:pt x="2" y="248"/>
                  <a:pt x="2" y="248"/>
                  <a:pt x="2" y="248"/>
                </a:cubicBezTo>
                <a:cubicBezTo>
                  <a:pt x="40" y="258"/>
                  <a:pt x="45" y="269"/>
                  <a:pt x="56" y="267"/>
                </a:cubicBezTo>
                <a:cubicBezTo>
                  <a:pt x="84" y="285"/>
                  <a:pt x="94" y="285"/>
                  <a:pt x="100" y="292"/>
                </a:cubicBezTo>
                <a:cubicBezTo>
                  <a:pt x="134" y="317"/>
                  <a:pt x="134" y="321"/>
                  <a:pt x="137" y="320"/>
                </a:cubicBezTo>
                <a:cubicBezTo>
                  <a:pt x="110" y="311"/>
                  <a:pt x="97" y="310"/>
                  <a:pt x="90" y="299"/>
                </a:cubicBezTo>
                <a:cubicBezTo>
                  <a:pt x="32" y="287"/>
                  <a:pt x="28" y="276"/>
                  <a:pt x="19" y="276"/>
                </a:cubicBezTo>
                <a:cubicBezTo>
                  <a:pt x="6" y="287"/>
                  <a:pt x="11" y="287"/>
                  <a:pt x="14" y="290"/>
                </a:cubicBezTo>
                <a:cubicBezTo>
                  <a:pt x="60" y="310"/>
                  <a:pt x="70" y="302"/>
                  <a:pt x="70" y="311"/>
                </a:cubicBezTo>
                <a:cubicBezTo>
                  <a:pt x="74" y="314"/>
                  <a:pt x="68" y="317"/>
                  <a:pt x="63" y="317"/>
                </a:cubicBezTo>
                <a:cubicBezTo>
                  <a:pt x="27" y="300"/>
                  <a:pt x="17" y="307"/>
                  <a:pt x="14" y="299"/>
                </a:cubicBezTo>
                <a:cubicBezTo>
                  <a:pt x="6" y="311"/>
                  <a:pt x="10" y="315"/>
                  <a:pt x="14" y="317"/>
                </a:cubicBezTo>
                <a:cubicBezTo>
                  <a:pt x="37" y="321"/>
                  <a:pt x="39" y="319"/>
                  <a:pt x="42" y="320"/>
                </a:cubicBezTo>
                <a:cubicBezTo>
                  <a:pt x="62" y="325"/>
                  <a:pt x="72" y="331"/>
                  <a:pt x="84" y="334"/>
                </a:cubicBezTo>
                <a:cubicBezTo>
                  <a:pt x="121" y="352"/>
                  <a:pt x="125" y="357"/>
                  <a:pt x="133" y="355"/>
                </a:cubicBezTo>
                <a:cubicBezTo>
                  <a:pt x="188" y="388"/>
                  <a:pt x="192" y="395"/>
                  <a:pt x="199" y="398"/>
                </a:cubicBezTo>
                <a:cubicBezTo>
                  <a:pt x="215" y="420"/>
                  <a:pt x="207" y="410"/>
                  <a:pt x="203" y="411"/>
                </a:cubicBezTo>
                <a:cubicBezTo>
                  <a:pt x="183" y="401"/>
                  <a:pt x="184" y="396"/>
                  <a:pt x="180" y="397"/>
                </a:cubicBezTo>
                <a:cubicBezTo>
                  <a:pt x="156" y="377"/>
                  <a:pt x="148" y="383"/>
                  <a:pt x="146" y="378"/>
                </a:cubicBezTo>
                <a:cubicBezTo>
                  <a:pt x="79" y="350"/>
                  <a:pt x="69" y="355"/>
                  <a:pt x="66" y="346"/>
                </a:cubicBezTo>
                <a:cubicBezTo>
                  <a:pt x="21" y="335"/>
                  <a:pt x="16" y="331"/>
                  <a:pt x="9" y="331"/>
                </a:cubicBezTo>
                <a:cubicBezTo>
                  <a:pt x="6" y="343"/>
                  <a:pt x="10" y="344"/>
                  <a:pt x="14" y="345"/>
                </a:cubicBezTo>
                <a:cubicBezTo>
                  <a:pt x="44" y="355"/>
                  <a:pt x="47" y="356"/>
                  <a:pt x="50" y="354"/>
                </a:cubicBezTo>
                <a:cubicBezTo>
                  <a:pt x="88" y="365"/>
                  <a:pt x="88" y="372"/>
                  <a:pt x="92" y="371"/>
                </a:cubicBezTo>
                <a:cubicBezTo>
                  <a:pt x="126" y="379"/>
                  <a:pt x="126" y="384"/>
                  <a:pt x="130" y="383"/>
                </a:cubicBezTo>
                <a:cubicBezTo>
                  <a:pt x="173" y="409"/>
                  <a:pt x="178" y="409"/>
                  <a:pt x="180" y="416"/>
                </a:cubicBezTo>
                <a:cubicBezTo>
                  <a:pt x="227" y="438"/>
                  <a:pt x="228" y="443"/>
                  <a:pt x="231" y="442"/>
                </a:cubicBezTo>
                <a:cubicBezTo>
                  <a:pt x="219" y="443"/>
                  <a:pt x="212" y="439"/>
                  <a:pt x="206" y="438"/>
                </a:cubicBezTo>
                <a:cubicBezTo>
                  <a:pt x="155" y="417"/>
                  <a:pt x="153" y="413"/>
                  <a:pt x="149" y="414"/>
                </a:cubicBezTo>
                <a:cubicBezTo>
                  <a:pt x="77" y="386"/>
                  <a:pt x="58" y="388"/>
                  <a:pt x="46" y="377"/>
                </a:cubicBezTo>
                <a:cubicBezTo>
                  <a:pt x="2" y="380"/>
                  <a:pt x="2" y="380"/>
                  <a:pt x="2" y="380"/>
                </a:cubicBezTo>
                <a:cubicBezTo>
                  <a:pt x="64" y="395"/>
                  <a:pt x="68" y="406"/>
                  <a:pt x="78" y="403"/>
                </a:cubicBezTo>
                <a:cubicBezTo>
                  <a:pt x="108" y="413"/>
                  <a:pt x="117" y="413"/>
                  <a:pt x="123" y="419"/>
                </a:cubicBezTo>
                <a:cubicBezTo>
                  <a:pt x="154" y="430"/>
                  <a:pt x="160" y="437"/>
                  <a:pt x="171" y="434"/>
                </a:cubicBezTo>
                <a:cubicBezTo>
                  <a:pt x="195" y="451"/>
                  <a:pt x="205" y="447"/>
                  <a:pt x="208" y="455"/>
                </a:cubicBezTo>
                <a:cubicBezTo>
                  <a:pt x="267" y="487"/>
                  <a:pt x="271" y="498"/>
                  <a:pt x="280" y="499"/>
                </a:cubicBezTo>
                <a:cubicBezTo>
                  <a:pt x="294" y="516"/>
                  <a:pt x="292" y="514"/>
                  <a:pt x="288" y="515"/>
                </a:cubicBezTo>
                <a:cubicBezTo>
                  <a:pt x="255" y="506"/>
                  <a:pt x="255" y="495"/>
                  <a:pt x="247" y="501"/>
                </a:cubicBezTo>
                <a:cubicBezTo>
                  <a:pt x="170" y="478"/>
                  <a:pt x="155" y="464"/>
                  <a:pt x="134" y="461"/>
                </a:cubicBezTo>
                <a:cubicBezTo>
                  <a:pt x="96" y="448"/>
                  <a:pt x="85" y="447"/>
                  <a:pt x="78" y="440"/>
                </a:cubicBezTo>
                <a:cubicBezTo>
                  <a:pt x="2" y="433"/>
                  <a:pt x="2" y="433"/>
                  <a:pt x="2" y="433"/>
                </a:cubicBezTo>
                <a:close/>
                <a:moveTo>
                  <a:pt x="330" y="501"/>
                </a:moveTo>
                <a:cubicBezTo>
                  <a:pt x="334" y="501"/>
                  <a:pt x="334" y="507"/>
                  <a:pt x="336" y="511"/>
                </a:cubicBezTo>
                <a:cubicBezTo>
                  <a:pt x="329" y="513"/>
                  <a:pt x="327" y="506"/>
                  <a:pt x="330" y="501"/>
                </a:cubicBezTo>
                <a:close/>
                <a:moveTo>
                  <a:pt x="121" y="337"/>
                </a:moveTo>
                <a:cubicBezTo>
                  <a:pt x="118" y="332"/>
                  <a:pt x="110" y="339"/>
                  <a:pt x="109" y="329"/>
                </a:cubicBezTo>
                <a:cubicBezTo>
                  <a:pt x="119" y="327"/>
                  <a:pt x="121" y="339"/>
                  <a:pt x="130" y="337"/>
                </a:cubicBezTo>
                <a:cubicBezTo>
                  <a:pt x="132" y="344"/>
                  <a:pt x="121" y="341"/>
                  <a:pt x="121" y="337"/>
                </a:cubicBezTo>
                <a:close/>
                <a:moveTo>
                  <a:pt x="290" y="490"/>
                </a:moveTo>
                <a:cubicBezTo>
                  <a:pt x="288" y="484"/>
                  <a:pt x="281" y="489"/>
                  <a:pt x="280" y="481"/>
                </a:cubicBezTo>
                <a:cubicBezTo>
                  <a:pt x="287" y="485"/>
                  <a:pt x="297" y="485"/>
                  <a:pt x="300" y="495"/>
                </a:cubicBezTo>
                <a:cubicBezTo>
                  <a:pt x="294" y="500"/>
                  <a:pt x="293" y="492"/>
                  <a:pt x="290" y="490"/>
                </a:cubicBezTo>
                <a:close/>
                <a:moveTo>
                  <a:pt x="16" y="743"/>
                </a:moveTo>
                <a:cubicBezTo>
                  <a:pt x="25" y="732"/>
                  <a:pt x="39" y="725"/>
                  <a:pt x="48" y="714"/>
                </a:cubicBezTo>
                <a:cubicBezTo>
                  <a:pt x="61" y="705"/>
                  <a:pt x="74" y="698"/>
                  <a:pt x="85" y="686"/>
                </a:cubicBezTo>
                <a:cubicBezTo>
                  <a:pt x="90" y="687"/>
                  <a:pt x="92" y="684"/>
                  <a:pt x="93" y="680"/>
                </a:cubicBezTo>
                <a:cubicBezTo>
                  <a:pt x="98" y="680"/>
                  <a:pt x="103" y="678"/>
                  <a:pt x="105" y="674"/>
                </a:cubicBezTo>
                <a:cubicBezTo>
                  <a:pt x="113" y="672"/>
                  <a:pt x="119" y="667"/>
                  <a:pt x="125" y="662"/>
                </a:cubicBezTo>
                <a:cubicBezTo>
                  <a:pt x="135" y="661"/>
                  <a:pt x="135" y="652"/>
                  <a:pt x="144" y="650"/>
                </a:cubicBezTo>
                <a:cubicBezTo>
                  <a:pt x="152" y="647"/>
                  <a:pt x="157" y="641"/>
                  <a:pt x="164" y="638"/>
                </a:cubicBezTo>
                <a:cubicBezTo>
                  <a:pt x="171" y="635"/>
                  <a:pt x="179" y="633"/>
                  <a:pt x="185" y="629"/>
                </a:cubicBezTo>
                <a:cubicBezTo>
                  <a:pt x="190" y="629"/>
                  <a:pt x="192" y="626"/>
                  <a:pt x="193" y="623"/>
                </a:cubicBezTo>
                <a:cubicBezTo>
                  <a:pt x="198" y="622"/>
                  <a:pt x="208" y="625"/>
                  <a:pt x="205" y="617"/>
                </a:cubicBezTo>
                <a:cubicBezTo>
                  <a:pt x="197" y="618"/>
                  <a:pt x="189" y="619"/>
                  <a:pt x="184" y="623"/>
                </a:cubicBezTo>
                <a:cubicBezTo>
                  <a:pt x="178" y="627"/>
                  <a:pt x="168" y="627"/>
                  <a:pt x="164" y="632"/>
                </a:cubicBezTo>
                <a:cubicBezTo>
                  <a:pt x="150" y="637"/>
                  <a:pt x="138" y="643"/>
                  <a:pt x="130" y="653"/>
                </a:cubicBezTo>
                <a:cubicBezTo>
                  <a:pt x="114" y="656"/>
                  <a:pt x="107" y="668"/>
                  <a:pt x="93" y="672"/>
                </a:cubicBezTo>
                <a:cubicBezTo>
                  <a:pt x="82" y="681"/>
                  <a:pt x="69" y="687"/>
                  <a:pt x="59" y="696"/>
                </a:cubicBezTo>
                <a:cubicBezTo>
                  <a:pt x="46" y="702"/>
                  <a:pt x="39" y="713"/>
                  <a:pt x="24" y="717"/>
                </a:cubicBezTo>
                <a:cubicBezTo>
                  <a:pt x="23" y="725"/>
                  <a:pt x="16" y="728"/>
                  <a:pt x="10" y="732"/>
                </a:cubicBezTo>
                <a:cubicBezTo>
                  <a:pt x="6" y="732"/>
                  <a:pt x="8" y="739"/>
                  <a:pt x="2" y="738"/>
                </a:cubicBezTo>
                <a:cubicBezTo>
                  <a:pt x="2" y="755"/>
                  <a:pt x="2" y="755"/>
                  <a:pt x="2" y="755"/>
                </a:cubicBezTo>
                <a:cubicBezTo>
                  <a:pt x="6" y="751"/>
                  <a:pt x="11" y="747"/>
                  <a:pt x="16" y="743"/>
                </a:cubicBezTo>
                <a:close/>
                <a:moveTo>
                  <a:pt x="24" y="604"/>
                </a:moveTo>
                <a:cubicBezTo>
                  <a:pt x="24" y="596"/>
                  <a:pt x="32" y="596"/>
                  <a:pt x="36" y="592"/>
                </a:cubicBezTo>
                <a:cubicBezTo>
                  <a:pt x="39" y="587"/>
                  <a:pt x="44" y="585"/>
                  <a:pt x="47" y="580"/>
                </a:cubicBezTo>
                <a:cubicBezTo>
                  <a:pt x="54" y="579"/>
                  <a:pt x="52" y="570"/>
                  <a:pt x="61" y="571"/>
                </a:cubicBezTo>
                <a:cubicBezTo>
                  <a:pt x="64" y="566"/>
                  <a:pt x="68" y="562"/>
                  <a:pt x="73" y="559"/>
                </a:cubicBezTo>
                <a:cubicBezTo>
                  <a:pt x="73" y="552"/>
                  <a:pt x="85" y="556"/>
                  <a:pt x="87" y="550"/>
                </a:cubicBezTo>
                <a:cubicBezTo>
                  <a:pt x="76" y="549"/>
                  <a:pt x="69" y="552"/>
                  <a:pt x="67" y="559"/>
                </a:cubicBezTo>
                <a:cubicBezTo>
                  <a:pt x="63" y="565"/>
                  <a:pt x="52" y="564"/>
                  <a:pt x="50" y="571"/>
                </a:cubicBezTo>
                <a:cubicBezTo>
                  <a:pt x="37" y="579"/>
                  <a:pt x="28" y="590"/>
                  <a:pt x="16" y="598"/>
                </a:cubicBezTo>
                <a:cubicBezTo>
                  <a:pt x="12" y="603"/>
                  <a:pt x="5" y="606"/>
                  <a:pt x="2" y="612"/>
                </a:cubicBezTo>
                <a:cubicBezTo>
                  <a:pt x="2" y="623"/>
                  <a:pt x="2" y="623"/>
                  <a:pt x="2" y="623"/>
                </a:cubicBezTo>
                <a:cubicBezTo>
                  <a:pt x="5" y="620"/>
                  <a:pt x="8" y="617"/>
                  <a:pt x="10" y="613"/>
                </a:cubicBezTo>
                <a:cubicBezTo>
                  <a:pt x="16" y="611"/>
                  <a:pt x="19" y="607"/>
                  <a:pt x="24" y="604"/>
                </a:cubicBezTo>
                <a:close/>
                <a:moveTo>
                  <a:pt x="44" y="1722"/>
                </a:moveTo>
                <a:cubicBezTo>
                  <a:pt x="44" y="1720"/>
                  <a:pt x="45" y="1718"/>
                  <a:pt x="46" y="1717"/>
                </a:cubicBezTo>
                <a:cubicBezTo>
                  <a:pt x="91" y="1621"/>
                  <a:pt x="100" y="1610"/>
                  <a:pt x="103" y="1598"/>
                </a:cubicBezTo>
                <a:cubicBezTo>
                  <a:pt x="125" y="1559"/>
                  <a:pt x="129" y="1553"/>
                  <a:pt x="128" y="1547"/>
                </a:cubicBezTo>
                <a:cubicBezTo>
                  <a:pt x="157" y="1507"/>
                  <a:pt x="164" y="1502"/>
                  <a:pt x="167" y="1496"/>
                </a:cubicBezTo>
                <a:cubicBezTo>
                  <a:pt x="212" y="1442"/>
                  <a:pt x="214" y="1436"/>
                  <a:pt x="221" y="1431"/>
                </a:cubicBezTo>
                <a:cubicBezTo>
                  <a:pt x="226" y="1413"/>
                  <a:pt x="214" y="1432"/>
                  <a:pt x="195" y="1449"/>
                </a:cubicBezTo>
                <a:cubicBezTo>
                  <a:pt x="116" y="1530"/>
                  <a:pt x="102" y="1546"/>
                  <a:pt x="89" y="1562"/>
                </a:cubicBezTo>
                <a:cubicBezTo>
                  <a:pt x="71" y="1587"/>
                  <a:pt x="71" y="1588"/>
                  <a:pt x="71" y="1588"/>
                </a:cubicBezTo>
                <a:cubicBezTo>
                  <a:pt x="2" y="1718"/>
                  <a:pt x="2" y="1718"/>
                  <a:pt x="2" y="1718"/>
                </a:cubicBezTo>
                <a:cubicBezTo>
                  <a:pt x="24" y="1678"/>
                  <a:pt x="24" y="1671"/>
                  <a:pt x="29" y="1665"/>
                </a:cubicBezTo>
                <a:cubicBezTo>
                  <a:pt x="83" y="1581"/>
                  <a:pt x="89" y="1575"/>
                  <a:pt x="94" y="1569"/>
                </a:cubicBezTo>
                <a:cubicBezTo>
                  <a:pt x="135" y="1531"/>
                  <a:pt x="112" y="1544"/>
                  <a:pt x="112" y="1560"/>
                </a:cubicBezTo>
                <a:cubicBezTo>
                  <a:pt x="94" y="1592"/>
                  <a:pt x="93" y="1598"/>
                  <a:pt x="89" y="1604"/>
                </a:cubicBezTo>
                <a:cubicBezTo>
                  <a:pt x="59" y="1656"/>
                  <a:pt x="61" y="1665"/>
                  <a:pt x="55" y="1672"/>
                </a:cubicBezTo>
                <a:cubicBezTo>
                  <a:pt x="29" y="1728"/>
                  <a:pt x="26" y="1734"/>
                  <a:pt x="23" y="1739"/>
                </a:cubicBezTo>
                <a:cubicBezTo>
                  <a:pt x="10" y="1768"/>
                  <a:pt x="5" y="1773"/>
                  <a:pt x="2" y="1779"/>
                </a:cubicBezTo>
                <a:cubicBezTo>
                  <a:pt x="30" y="1752"/>
                  <a:pt x="36" y="1737"/>
                  <a:pt x="44" y="1722"/>
                </a:cubicBezTo>
                <a:close/>
                <a:moveTo>
                  <a:pt x="531" y="966"/>
                </a:moveTo>
                <a:cubicBezTo>
                  <a:pt x="537" y="972"/>
                  <a:pt x="543" y="978"/>
                  <a:pt x="555" y="983"/>
                </a:cubicBezTo>
                <a:cubicBezTo>
                  <a:pt x="582" y="1016"/>
                  <a:pt x="572" y="1012"/>
                  <a:pt x="567" y="1005"/>
                </a:cubicBezTo>
                <a:cubicBezTo>
                  <a:pt x="564" y="1014"/>
                  <a:pt x="565" y="1022"/>
                  <a:pt x="577" y="1025"/>
                </a:cubicBezTo>
                <a:cubicBezTo>
                  <a:pt x="602" y="1071"/>
                  <a:pt x="606" y="1077"/>
                  <a:pt x="604" y="1085"/>
                </a:cubicBezTo>
                <a:cubicBezTo>
                  <a:pt x="624" y="1121"/>
                  <a:pt x="614" y="1130"/>
                  <a:pt x="620" y="1134"/>
                </a:cubicBezTo>
                <a:cubicBezTo>
                  <a:pt x="636" y="1178"/>
                  <a:pt x="622" y="1188"/>
                  <a:pt x="633" y="1188"/>
                </a:cubicBezTo>
                <a:cubicBezTo>
                  <a:pt x="638" y="1154"/>
                  <a:pt x="637" y="1151"/>
                  <a:pt x="636" y="1147"/>
                </a:cubicBezTo>
                <a:cubicBezTo>
                  <a:pt x="643" y="1092"/>
                  <a:pt x="647" y="1092"/>
                  <a:pt x="648" y="1086"/>
                </a:cubicBezTo>
                <a:cubicBezTo>
                  <a:pt x="659" y="1040"/>
                  <a:pt x="666" y="1046"/>
                  <a:pt x="667" y="1037"/>
                </a:cubicBezTo>
                <a:cubicBezTo>
                  <a:pt x="711" y="998"/>
                  <a:pt x="721" y="987"/>
                  <a:pt x="733" y="985"/>
                </a:cubicBezTo>
                <a:cubicBezTo>
                  <a:pt x="785" y="965"/>
                  <a:pt x="796" y="982"/>
                  <a:pt x="797" y="969"/>
                </a:cubicBezTo>
                <a:cubicBezTo>
                  <a:pt x="738" y="970"/>
                  <a:pt x="734" y="971"/>
                  <a:pt x="730" y="970"/>
                </a:cubicBezTo>
                <a:cubicBezTo>
                  <a:pt x="733" y="964"/>
                  <a:pt x="734" y="961"/>
                  <a:pt x="733" y="956"/>
                </a:cubicBezTo>
                <a:cubicBezTo>
                  <a:pt x="828" y="882"/>
                  <a:pt x="842" y="872"/>
                  <a:pt x="854" y="858"/>
                </a:cubicBezTo>
                <a:cubicBezTo>
                  <a:pt x="887" y="830"/>
                  <a:pt x="888" y="820"/>
                  <a:pt x="893" y="822"/>
                </a:cubicBezTo>
                <a:cubicBezTo>
                  <a:pt x="938" y="742"/>
                  <a:pt x="939" y="732"/>
                  <a:pt x="944" y="718"/>
                </a:cubicBezTo>
                <a:cubicBezTo>
                  <a:pt x="976" y="667"/>
                  <a:pt x="982" y="668"/>
                  <a:pt x="985" y="663"/>
                </a:cubicBezTo>
                <a:cubicBezTo>
                  <a:pt x="1034" y="616"/>
                  <a:pt x="1037" y="612"/>
                  <a:pt x="1040" y="606"/>
                </a:cubicBezTo>
                <a:cubicBezTo>
                  <a:pt x="1002" y="631"/>
                  <a:pt x="993" y="650"/>
                  <a:pt x="979" y="654"/>
                </a:cubicBezTo>
                <a:cubicBezTo>
                  <a:pt x="987" y="629"/>
                  <a:pt x="984" y="633"/>
                  <a:pt x="985" y="628"/>
                </a:cubicBezTo>
                <a:cubicBezTo>
                  <a:pt x="1024" y="597"/>
                  <a:pt x="1030" y="597"/>
                  <a:pt x="1035" y="597"/>
                </a:cubicBezTo>
                <a:cubicBezTo>
                  <a:pt x="1096" y="544"/>
                  <a:pt x="1113" y="533"/>
                  <a:pt x="1128" y="518"/>
                </a:cubicBezTo>
                <a:cubicBezTo>
                  <a:pt x="1158" y="470"/>
                  <a:pt x="1172" y="471"/>
                  <a:pt x="1165" y="465"/>
                </a:cubicBezTo>
                <a:cubicBezTo>
                  <a:pt x="1112" y="520"/>
                  <a:pt x="1105" y="524"/>
                  <a:pt x="1101" y="535"/>
                </a:cubicBezTo>
                <a:cubicBezTo>
                  <a:pt x="1005" y="601"/>
                  <a:pt x="1001" y="608"/>
                  <a:pt x="995" y="607"/>
                </a:cubicBezTo>
                <a:cubicBezTo>
                  <a:pt x="910" y="672"/>
                  <a:pt x="899" y="679"/>
                  <a:pt x="890" y="690"/>
                </a:cubicBezTo>
                <a:cubicBezTo>
                  <a:pt x="855" y="718"/>
                  <a:pt x="851" y="724"/>
                  <a:pt x="848" y="732"/>
                </a:cubicBezTo>
                <a:cubicBezTo>
                  <a:pt x="816" y="766"/>
                  <a:pt x="808" y="763"/>
                  <a:pt x="804" y="772"/>
                </a:cubicBezTo>
                <a:cubicBezTo>
                  <a:pt x="759" y="821"/>
                  <a:pt x="753" y="821"/>
                  <a:pt x="749" y="830"/>
                </a:cubicBezTo>
                <a:cubicBezTo>
                  <a:pt x="712" y="864"/>
                  <a:pt x="703" y="877"/>
                  <a:pt x="694" y="887"/>
                </a:cubicBezTo>
                <a:cubicBezTo>
                  <a:pt x="653" y="942"/>
                  <a:pt x="652" y="947"/>
                  <a:pt x="648" y="946"/>
                </a:cubicBezTo>
                <a:cubicBezTo>
                  <a:pt x="682" y="890"/>
                  <a:pt x="690" y="875"/>
                  <a:pt x="706" y="848"/>
                </a:cubicBezTo>
                <a:cubicBezTo>
                  <a:pt x="741" y="810"/>
                  <a:pt x="742" y="801"/>
                  <a:pt x="746" y="803"/>
                </a:cubicBezTo>
                <a:cubicBezTo>
                  <a:pt x="786" y="756"/>
                  <a:pt x="798" y="744"/>
                  <a:pt x="811" y="730"/>
                </a:cubicBezTo>
                <a:cubicBezTo>
                  <a:pt x="871" y="676"/>
                  <a:pt x="875" y="672"/>
                  <a:pt x="879" y="672"/>
                </a:cubicBezTo>
                <a:cubicBezTo>
                  <a:pt x="933" y="625"/>
                  <a:pt x="940" y="619"/>
                  <a:pt x="948" y="618"/>
                </a:cubicBezTo>
                <a:cubicBezTo>
                  <a:pt x="982" y="592"/>
                  <a:pt x="994" y="581"/>
                  <a:pt x="1008" y="572"/>
                </a:cubicBezTo>
                <a:cubicBezTo>
                  <a:pt x="1037" y="532"/>
                  <a:pt x="1036" y="550"/>
                  <a:pt x="1028" y="549"/>
                </a:cubicBezTo>
                <a:cubicBezTo>
                  <a:pt x="1002" y="571"/>
                  <a:pt x="994" y="573"/>
                  <a:pt x="987" y="575"/>
                </a:cubicBezTo>
                <a:cubicBezTo>
                  <a:pt x="954" y="600"/>
                  <a:pt x="941" y="610"/>
                  <a:pt x="928" y="621"/>
                </a:cubicBezTo>
                <a:cubicBezTo>
                  <a:pt x="905" y="642"/>
                  <a:pt x="898" y="636"/>
                  <a:pt x="896" y="642"/>
                </a:cubicBezTo>
                <a:cubicBezTo>
                  <a:pt x="905" y="628"/>
                  <a:pt x="911" y="624"/>
                  <a:pt x="915" y="615"/>
                </a:cubicBezTo>
                <a:cubicBezTo>
                  <a:pt x="954" y="585"/>
                  <a:pt x="959" y="581"/>
                  <a:pt x="964" y="577"/>
                </a:cubicBezTo>
                <a:cubicBezTo>
                  <a:pt x="1004" y="547"/>
                  <a:pt x="1009" y="542"/>
                  <a:pt x="1016" y="540"/>
                </a:cubicBezTo>
                <a:cubicBezTo>
                  <a:pt x="1053" y="509"/>
                  <a:pt x="1059" y="504"/>
                  <a:pt x="1066" y="506"/>
                </a:cubicBezTo>
                <a:cubicBezTo>
                  <a:pt x="1120" y="459"/>
                  <a:pt x="1128" y="463"/>
                  <a:pt x="1132" y="453"/>
                </a:cubicBezTo>
                <a:cubicBezTo>
                  <a:pt x="1176" y="423"/>
                  <a:pt x="1172" y="419"/>
                  <a:pt x="1181" y="415"/>
                </a:cubicBezTo>
                <a:cubicBezTo>
                  <a:pt x="1232" y="363"/>
                  <a:pt x="1247" y="362"/>
                  <a:pt x="1242" y="353"/>
                </a:cubicBezTo>
                <a:cubicBezTo>
                  <a:pt x="1184" y="403"/>
                  <a:pt x="1181" y="404"/>
                  <a:pt x="1177" y="404"/>
                </a:cubicBezTo>
                <a:cubicBezTo>
                  <a:pt x="1122" y="438"/>
                  <a:pt x="1118" y="445"/>
                  <a:pt x="1111" y="444"/>
                </a:cubicBezTo>
                <a:cubicBezTo>
                  <a:pt x="1091" y="457"/>
                  <a:pt x="1093" y="454"/>
                  <a:pt x="1087" y="461"/>
                </a:cubicBezTo>
                <a:cubicBezTo>
                  <a:pt x="1070" y="457"/>
                  <a:pt x="1065" y="462"/>
                  <a:pt x="1060" y="465"/>
                </a:cubicBezTo>
                <a:cubicBezTo>
                  <a:pt x="1000" y="493"/>
                  <a:pt x="994" y="498"/>
                  <a:pt x="986" y="501"/>
                </a:cubicBezTo>
                <a:cubicBezTo>
                  <a:pt x="958" y="514"/>
                  <a:pt x="952" y="522"/>
                  <a:pt x="945" y="527"/>
                </a:cubicBezTo>
                <a:cubicBezTo>
                  <a:pt x="890" y="558"/>
                  <a:pt x="877" y="570"/>
                  <a:pt x="864" y="579"/>
                </a:cubicBezTo>
                <a:cubicBezTo>
                  <a:pt x="812" y="621"/>
                  <a:pt x="797" y="624"/>
                  <a:pt x="786" y="639"/>
                </a:cubicBezTo>
                <a:cubicBezTo>
                  <a:pt x="741" y="677"/>
                  <a:pt x="735" y="681"/>
                  <a:pt x="729" y="686"/>
                </a:cubicBezTo>
                <a:cubicBezTo>
                  <a:pt x="701" y="713"/>
                  <a:pt x="694" y="727"/>
                  <a:pt x="684" y="729"/>
                </a:cubicBezTo>
                <a:cubicBezTo>
                  <a:pt x="707" y="689"/>
                  <a:pt x="708" y="675"/>
                  <a:pt x="714" y="676"/>
                </a:cubicBezTo>
                <a:cubicBezTo>
                  <a:pt x="768" y="610"/>
                  <a:pt x="789" y="599"/>
                  <a:pt x="805" y="575"/>
                </a:cubicBezTo>
                <a:cubicBezTo>
                  <a:pt x="864" y="533"/>
                  <a:pt x="873" y="530"/>
                  <a:pt x="880" y="523"/>
                </a:cubicBezTo>
                <a:cubicBezTo>
                  <a:pt x="967" y="471"/>
                  <a:pt x="975" y="465"/>
                  <a:pt x="985" y="462"/>
                </a:cubicBezTo>
                <a:cubicBezTo>
                  <a:pt x="1047" y="431"/>
                  <a:pt x="1058" y="431"/>
                  <a:pt x="1066" y="423"/>
                </a:cubicBezTo>
                <a:cubicBezTo>
                  <a:pt x="1101" y="405"/>
                  <a:pt x="1111" y="402"/>
                  <a:pt x="1121" y="400"/>
                </a:cubicBezTo>
                <a:cubicBezTo>
                  <a:pt x="1203" y="349"/>
                  <a:pt x="1209" y="350"/>
                  <a:pt x="1211" y="343"/>
                </a:cubicBezTo>
                <a:cubicBezTo>
                  <a:pt x="1199" y="344"/>
                  <a:pt x="1193" y="349"/>
                  <a:pt x="1187" y="354"/>
                </a:cubicBezTo>
                <a:cubicBezTo>
                  <a:pt x="1126" y="392"/>
                  <a:pt x="1116" y="384"/>
                  <a:pt x="1112" y="393"/>
                </a:cubicBezTo>
                <a:cubicBezTo>
                  <a:pt x="1070" y="417"/>
                  <a:pt x="1059" y="407"/>
                  <a:pt x="1056" y="418"/>
                </a:cubicBezTo>
                <a:cubicBezTo>
                  <a:pt x="1023" y="430"/>
                  <a:pt x="1010" y="436"/>
                  <a:pt x="997" y="442"/>
                </a:cubicBezTo>
                <a:cubicBezTo>
                  <a:pt x="935" y="472"/>
                  <a:pt x="931" y="480"/>
                  <a:pt x="924" y="482"/>
                </a:cubicBezTo>
                <a:cubicBezTo>
                  <a:pt x="883" y="508"/>
                  <a:pt x="877" y="511"/>
                  <a:pt x="871" y="515"/>
                </a:cubicBezTo>
                <a:cubicBezTo>
                  <a:pt x="848" y="527"/>
                  <a:pt x="847" y="536"/>
                  <a:pt x="843" y="535"/>
                </a:cubicBezTo>
                <a:cubicBezTo>
                  <a:pt x="793" y="575"/>
                  <a:pt x="791" y="578"/>
                  <a:pt x="787" y="579"/>
                </a:cubicBezTo>
                <a:cubicBezTo>
                  <a:pt x="764" y="599"/>
                  <a:pt x="764" y="609"/>
                  <a:pt x="759" y="608"/>
                </a:cubicBezTo>
                <a:cubicBezTo>
                  <a:pt x="699" y="664"/>
                  <a:pt x="701" y="682"/>
                  <a:pt x="695" y="677"/>
                </a:cubicBezTo>
                <a:cubicBezTo>
                  <a:pt x="695" y="655"/>
                  <a:pt x="699" y="646"/>
                  <a:pt x="707" y="644"/>
                </a:cubicBezTo>
                <a:cubicBezTo>
                  <a:pt x="730" y="602"/>
                  <a:pt x="737" y="601"/>
                  <a:pt x="740" y="593"/>
                </a:cubicBezTo>
                <a:cubicBezTo>
                  <a:pt x="810" y="533"/>
                  <a:pt x="820" y="525"/>
                  <a:pt x="829" y="516"/>
                </a:cubicBezTo>
                <a:cubicBezTo>
                  <a:pt x="866" y="491"/>
                  <a:pt x="871" y="487"/>
                  <a:pt x="875" y="479"/>
                </a:cubicBezTo>
                <a:cubicBezTo>
                  <a:pt x="976" y="423"/>
                  <a:pt x="993" y="412"/>
                  <a:pt x="1012" y="408"/>
                </a:cubicBezTo>
                <a:cubicBezTo>
                  <a:pt x="1085" y="374"/>
                  <a:pt x="1104" y="371"/>
                  <a:pt x="1123" y="363"/>
                </a:cubicBezTo>
                <a:cubicBezTo>
                  <a:pt x="1170" y="352"/>
                  <a:pt x="1173" y="343"/>
                  <a:pt x="1180" y="348"/>
                </a:cubicBezTo>
                <a:cubicBezTo>
                  <a:pt x="1208" y="335"/>
                  <a:pt x="1213" y="328"/>
                  <a:pt x="1220" y="324"/>
                </a:cubicBezTo>
                <a:cubicBezTo>
                  <a:pt x="1249" y="318"/>
                  <a:pt x="1253" y="306"/>
                  <a:pt x="1262" y="309"/>
                </a:cubicBezTo>
                <a:cubicBezTo>
                  <a:pt x="1292" y="281"/>
                  <a:pt x="1298" y="284"/>
                  <a:pt x="1300" y="275"/>
                </a:cubicBezTo>
                <a:cubicBezTo>
                  <a:pt x="1261" y="290"/>
                  <a:pt x="1255" y="300"/>
                  <a:pt x="1246" y="301"/>
                </a:cubicBezTo>
                <a:cubicBezTo>
                  <a:pt x="1167" y="337"/>
                  <a:pt x="1163" y="340"/>
                  <a:pt x="1157" y="337"/>
                </a:cubicBezTo>
                <a:cubicBezTo>
                  <a:pt x="1110" y="362"/>
                  <a:pt x="1097" y="354"/>
                  <a:pt x="1090" y="364"/>
                </a:cubicBezTo>
                <a:cubicBezTo>
                  <a:pt x="947" y="426"/>
                  <a:pt x="940" y="424"/>
                  <a:pt x="935" y="430"/>
                </a:cubicBezTo>
                <a:cubicBezTo>
                  <a:pt x="882" y="462"/>
                  <a:pt x="875" y="461"/>
                  <a:pt x="872" y="471"/>
                </a:cubicBezTo>
                <a:cubicBezTo>
                  <a:pt x="846" y="491"/>
                  <a:pt x="834" y="497"/>
                  <a:pt x="824" y="507"/>
                </a:cubicBezTo>
                <a:cubicBezTo>
                  <a:pt x="757" y="555"/>
                  <a:pt x="755" y="568"/>
                  <a:pt x="748" y="568"/>
                </a:cubicBezTo>
                <a:cubicBezTo>
                  <a:pt x="713" y="600"/>
                  <a:pt x="713" y="617"/>
                  <a:pt x="703" y="611"/>
                </a:cubicBezTo>
                <a:cubicBezTo>
                  <a:pt x="726" y="580"/>
                  <a:pt x="733" y="572"/>
                  <a:pt x="740" y="564"/>
                </a:cubicBezTo>
                <a:cubicBezTo>
                  <a:pt x="791" y="510"/>
                  <a:pt x="802" y="510"/>
                  <a:pt x="807" y="496"/>
                </a:cubicBezTo>
                <a:cubicBezTo>
                  <a:pt x="856" y="451"/>
                  <a:pt x="865" y="461"/>
                  <a:pt x="866" y="449"/>
                </a:cubicBezTo>
                <a:cubicBezTo>
                  <a:pt x="935" y="412"/>
                  <a:pt x="946" y="395"/>
                  <a:pt x="963" y="392"/>
                </a:cubicBezTo>
                <a:cubicBezTo>
                  <a:pt x="1020" y="358"/>
                  <a:pt x="1027" y="365"/>
                  <a:pt x="1029" y="358"/>
                </a:cubicBezTo>
                <a:cubicBezTo>
                  <a:pt x="1068" y="345"/>
                  <a:pt x="1069" y="335"/>
                  <a:pt x="1074" y="337"/>
                </a:cubicBezTo>
                <a:cubicBezTo>
                  <a:pt x="1113" y="325"/>
                  <a:pt x="1117" y="324"/>
                  <a:pt x="1121" y="324"/>
                </a:cubicBezTo>
                <a:cubicBezTo>
                  <a:pt x="1151" y="323"/>
                  <a:pt x="1150" y="308"/>
                  <a:pt x="1157" y="315"/>
                </a:cubicBezTo>
                <a:cubicBezTo>
                  <a:pt x="1195" y="299"/>
                  <a:pt x="1199" y="297"/>
                  <a:pt x="1203" y="298"/>
                </a:cubicBezTo>
                <a:cubicBezTo>
                  <a:pt x="1226" y="284"/>
                  <a:pt x="1236" y="278"/>
                  <a:pt x="1230" y="275"/>
                </a:cubicBezTo>
                <a:cubicBezTo>
                  <a:pt x="1175" y="297"/>
                  <a:pt x="1169" y="300"/>
                  <a:pt x="1163" y="302"/>
                </a:cubicBezTo>
                <a:cubicBezTo>
                  <a:pt x="1081" y="325"/>
                  <a:pt x="1068" y="325"/>
                  <a:pt x="1059" y="334"/>
                </a:cubicBezTo>
                <a:cubicBezTo>
                  <a:pt x="983" y="359"/>
                  <a:pt x="981" y="370"/>
                  <a:pt x="975" y="372"/>
                </a:cubicBezTo>
                <a:cubicBezTo>
                  <a:pt x="916" y="403"/>
                  <a:pt x="907" y="411"/>
                  <a:pt x="896" y="419"/>
                </a:cubicBezTo>
                <a:cubicBezTo>
                  <a:pt x="843" y="453"/>
                  <a:pt x="838" y="457"/>
                  <a:pt x="834" y="464"/>
                </a:cubicBezTo>
                <a:cubicBezTo>
                  <a:pt x="754" y="525"/>
                  <a:pt x="753" y="539"/>
                  <a:pt x="747" y="542"/>
                </a:cubicBezTo>
                <a:cubicBezTo>
                  <a:pt x="731" y="554"/>
                  <a:pt x="732" y="540"/>
                  <a:pt x="738" y="541"/>
                </a:cubicBezTo>
                <a:cubicBezTo>
                  <a:pt x="773" y="492"/>
                  <a:pt x="778" y="492"/>
                  <a:pt x="780" y="484"/>
                </a:cubicBezTo>
                <a:cubicBezTo>
                  <a:pt x="802" y="476"/>
                  <a:pt x="803" y="462"/>
                  <a:pt x="809" y="462"/>
                </a:cubicBezTo>
                <a:cubicBezTo>
                  <a:pt x="835" y="445"/>
                  <a:pt x="836" y="436"/>
                  <a:pt x="840" y="437"/>
                </a:cubicBezTo>
                <a:cubicBezTo>
                  <a:pt x="879" y="403"/>
                  <a:pt x="892" y="403"/>
                  <a:pt x="902" y="392"/>
                </a:cubicBezTo>
                <a:cubicBezTo>
                  <a:pt x="921" y="373"/>
                  <a:pt x="929" y="378"/>
                  <a:pt x="933" y="372"/>
                </a:cubicBezTo>
                <a:cubicBezTo>
                  <a:pt x="1003" y="331"/>
                  <a:pt x="1008" y="325"/>
                  <a:pt x="1015" y="326"/>
                </a:cubicBezTo>
                <a:cubicBezTo>
                  <a:pt x="1042" y="308"/>
                  <a:pt x="1048" y="313"/>
                  <a:pt x="1049" y="307"/>
                </a:cubicBezTo>
                <a:cubicBezTo>
                  <a:pt x="1094" y="283"/>
                  <a:pt x="1105" y="291"/>
                  <a:pt x="1109" y="280"/>
                </a:cubicBezTo>
                <a:cubicBezTo>
                  <a:pt x="1158" y="265"/>
                  <a:pt x="1166" y="267"/>
                  <a:pt x="1172" y="261"/>
                </a:cubicBezTo>
                <a:cubicBezTo>
                  <a:pt x="1209" y="254"/>
                  <a:pt x="1223" y="250"/>
                  <a:pt x="1237" y="246"/>
                </a:cubicBezTo>
                <a:cubicBezTo>
                  <a:pt x="1290" y="220"/>
                  <a:pt x="1303" y="214"/>
                  <a:pt x="1316" y="206"/>
                </a:cubicBezTo>
                <a:cubicBezTo>
                  <a:pt x="1340" y="198"/>
                  <a:pt x="1341" y="189"/>
                  <a:pt x="1345" y="190"/>
                </a:cubicBezTo>
                <a:cubicBezTo>
                  <a:pt x="1325" y="186"/>
                  <a:pt x="1322" y="202"/>
                  <a:pt x="1312" y="201"/>
                </a:cubicBezTo>
                <a:cubicBezTo>
                  <a:pt x="1254" y="227"/>
                  <a:pt x="1246" y="234"/>
                  <a:pt x="1236" y="233"/>
                </a:cubicBezTo>
                <a:cubicBezTo>
                  <a:pt x="1112" y="267"/>
                  <a:pt x="1110" y="273"/>
                  <a:pt x="1104" y="271"/>
                </a:cubicBezTo>
                <a:cubicBezTo>
                  <a:pt x="1070" y="288"/>
                  <a:pt x="1060" y="287"/>
                  <a:pt x="1054" y="296"/>
                </a:cubicBezTo>
                <a:cubicBezTo>
                  <a:pt x="1036" y="302"/>
                  <a:pt x="1032" y="305"/>
                  <a:pt x="1027" y="306"/>
                </a:cubicBezTo>
                <a:cubicBezTo>
                  <a:pt x="971" y="341"/>
                  <a:pt x="962" y="341"/>
                  <a:pt x="955" y="346"/>
                </a:cubicBezTo>
                <a:cubicBezTo>
                  <a:pt x="908" y="369"/>
                  <a:pt x="906" y="381"/>
                  <a:pt x="899" y="378"/>
                </a:cubicBezTo>
                <a:cubicBezTo>
                  <a:pt x="866" y="403"/>
                  <a:pt x="863" y="406"/>
                  <a:pt x="858" y="404"/>
                </a:cubicBezTo>
                <a:cubicBezTo>
                  <a:pt x="833" y="425"/>
                  <a:pt x="831" y="427"/>
                  <a:pt x="830" y="430"/>
                </a:cubicBezTo>
                <a:cubicBezTo>
                  <a:pt x="784" y="469"/>
                  <a:pt x="775" y="480"/>
                  <a:pt x="763" y="485"/>
                </a:cubicBezTo>
                <a:cubicBezTo>
                  <a:pt x="743" y="510"/>
                  <a:pt x="739" y="518"/>
                  <a:pt x="732" y="519"/>
                </a:cubicBezTo>
                <a:cubicBezTo>
                  <a:pt x="787" y="441"/>
                  <a:pt x="800" y="433"/>
                  <a:pt x="812" y="421"/>
                </a:cubicBezTo>
                <a:cubicBezTo>
                  <a:pt x="835" y="407"/>
                  <a:pt x="835" y="391"/>
                  <a:pt x="843" y="394"/>
                </a:cubicBezTo>
                <a:cubicBezTo>
                  <a:pt x="904" y="351"/>
                  <a:pt x="914" y="340"/>
                  <a:pt x="926" y="333"/>
                </a:cubicBezTo>
                <a:cubicBezTo>
                  <a:pt x="964" y="306"/>
                  <a:pt x="968" y="301"/>
                  <a:pt x="975" y="302"/>
                </a:cubicBezTo>
                <a:cubicBezTo>
                  <a:pt x="1012" y="279"/>
                  <a:pt x="1016" y="280"/>
                  <a:pt x="1018" y="277"/>
                </a:cubicBezTo>
                <a:cubicBezTo>
                  <a:pt x="1068" y="253"/>
                  <a:pt x="1076" y="256"/>
                  <a:pt x="1081" y="251"/>
                </a:cubicBezTo>
                <a:cubicBezTo>
                  <a:pt x="1104" y="239"/>
                  <a:pt x="1112" y="244"/>
                  <a:pt x="1116" y="238"/>
                </a:cubicBezTo>
                <a:cubicBezTo>
                  <a:pt x="1153" y="221"/>
                  <a:pt x="1162" y="229"/>
                  <a:pt x="1167" y="224"/>
                </a:cubicBezTo>
                <a:cubicBezTo>
                  <a:pt x="1221" y="205"/>
                  <a:pt x="1230" y="212"/>
                  <a:pt x="1235" y="207"/>
                </a:cubicBezTo>
                <a:cubicBezTo>
                  <a:pt x="1271" y="188"/>
                  <a:pt x="1279" y="193"/>
                  <a:pt x="1283" y="187"/>
                </a:cubicBezTo>
                <a:cubicBezTo>
                  <a:pt x="1318" y="175"/>
                  <a:pt x="1321" y="175"/>
                  <a:pt x="1324" y="174"/>
                </a:cubicBezTo>
                <a:cubicBezTo>
                  <a:pt x="1354" y="164"/>
                  <a:pt x="1364" y="150"/>
                  <a:pt x="1359" y="146"/>
                </a:cubicBezTo>
                <a:cubicBezTo>
                  <a:pt x="1278" y="183"/>
                  <a:pt x="1273" y="183"/>
                  <a:pt x="1270" y="188"/>
                </a:cubicBezTo>
                <a:cubicBezTo>
                  <a:pt x="1251" y="191"/>
                  <a:pt x="1245" y="191"/>
                  <a:pt x="1243" y="198"/>
                </a:cubicBezTo>
                <a:cubicBezTo>
                  <a:pt x="1208" y="200"/>
                  <a:pt x="1204" y="204"/>
                  <a:pt x="1200" y="207"/>
                </a:cubicBezTo>
                <a:cubicBezTo>
                  <a:pt x="1163" y="214"/>
                  <a:pt x="1160" y="216"/>
                  <a:pt x="1158" y="216"/>
                </a:cubicBezTo>
                <a:cubicBezTo>
                  <a:pt x="1062" y="247"/>
                  <a:pt x="1050" y="251"/>
                  <a:pt x="1038" y="254"/>
                </a:cubicBezTo>
                <a:cubicBezTo>
                  <a:pt x="982" y="279"/>
                  <a:pt x="980" y="290"/>
                  <a:pt x="972" y="288"/>
                </a:cubicBezTo>
                <a:cubicBezTo>
                  <a:pt x="935" y="313"/>
                  <a:pt x="929" y="312"/>
                  <a:pt x="925" y="320"/>
                </a:cubicBezTo>
                <a:cubicBezTo>
                  <a:pt x="855" y="381"/>
                  <a:pt x="820" y="380"/>
                  <a:pt x="800" y="419"/>
                </a:cubicBezTo>
                <a:cubicBezTo>
                  <a:pt x="765" y="430"/>
                  <a:pt x="767" y="425"/>
                  <a:pt x="770" y="415"/>
                </a:cubicBezTo>
                <a:cubicBezTo>
                  <a:pt x="792" y="399"/>
                  <a:pt x="793" y="393"/>
                  <a:pt x="797" y="392"/>
                </a:cubicBezTo>
                <a:cubicBezTo>
                  <a:pt x="839" y="363"/>
                  <a:pt x="849" y="346"/>
                  <a:pt x="864" y="343"/>
                </a:cubicBezTo>
                <a:cubicBezTo>
                  <a:pt x="906" y="317"/>
                  <a:pt x="909" y="316"/>
                  <a:pt x="911" y="310"/>
                </a:cubicBezTo>
                <a:cubicBezTo>
                  <a:pt x="954" y="278"/>
                  <a:pt x="972" y="277"/>
                  <a:pt x="986" y="265"/>
                </a:cubicBezTo>
                <a:cubicBezTo>
                  <a:pt x="1086" y="216"/>
                  <a:pt x="1093" y="214"/>
                  <a:pt x="1100" y="209"/>
                </a:cubicBezTo>
                <a:cubicBezTo>
                  <a:pt x="1141" y="192"/>
                  <a:pt x="1155" y="181"/>
                  <a:pt x="1172" y="178"/>
                </a:cubicBezTo>
                <a:cubicBezTo>
                  <a:pt x="1210" y="160"/>
                  <a:pt x="1216" y="163"/>
                  <a:pt x="1219" y="158"/>
                </a:cubicBezTo>
                <a:cubicBezTo>
                  <a:pt x="1274" y="148"/>
                  <a:pt x="1276" y="139"/>
                  <a:pt x="1280" y="138"/>
                </a:cubicBezTo>
                <a:cubicBezTo>
                  <a:pt x="1305" y="130"/>
                  <a:pt x="1317" y="128"/>
                  <a:pt x="1312" y="124"/>
                </a:cubicBezTo>
                <a:cubicBezTo>
                  <a:pt x="1248" y="141"/>
                  <a:pt x="1246" y="144"/>
                  <a:pt x="1242" y="143"/>
                </a:cubicBezTo>
                <a:cubicBezTo>
                  <a:pt x="1205" y="159"/>
                  <a:pt x="1197" y="159"/>
                  <a:pt x="1190" y="161"/>
                </a:cubicBezTo>
                <a:cubicBezTo>
                  <a:pt x="1114" y="186"/>
                  <a:pt x="1108" y="197"/>
                  <a:pt x="1099" y="199"/>
                </a:cubicBezTo>
                <a:cubicBezTo>
                  <a:pt x="1079" y="206"/>
                  <a:pt x="1077" y="209"/>
                  <a:pt x="1073" y="206"/>
                </a:cubicBezTo>
                <a:cubicBezTo>
                  <a:pt x="1056" y="215"/>
                  <a:pt x="1052" y="219"/>
                  <a:pt x="1048" y="220"/>
                </a:cubicBezTo>
                <a:cubicBezTo>
                  <a:pt x="1015" y="235"/>
                  <a:pt x="1008" y="244"/>
                  <a:pt x="998" y="245"/>
                </a:cubicBezTo>
                <a:cubicBezTo>
                  <a:pt x="944" y="280"/>
                  <a:pt x="936" y="280"/>
                  <a:pt x="931" y="288"/>
                </a:cubicBezTo>
                <a:cubicBezTo>
                  <a:pt x="861" y="336"/>
                  <a:pt x="851" y="331"/>
                  <a:pt x="845" y="341"/>
                </a:cubicBezTo>
                <a:cubicBezTo>
                  <a:pt x="818" y="361"/>
                  <a:pt x="811" y="366"/>
                  <a:pt x="805" y="374"/>
                </a:cubicBezTo>
                <a:cubicBezTo>
                  <a:pt x="788" y="384"/>
                  <a:pt x="785" y="384"/>
                  <a:pt x="786" y="381"/>
                </a:cubicBezTo>
                <a:cubicBezTo>
                  <a:pt x="833" y="325"/>
                  <a:pt x="840" y="315"/>
                  <a:pt x="850" y="311"/>
                </a:cubicBezTo>
                <a:cubicBezTo>
                  <a:pt x="877" y="284"/>
                  <a:pt x="883" y="285"/>
                  <a:pt x="886" y="280"/>
                </a:cubicBezTo>
                <a:cubicBezTo>
                  <a:pt x="916" y="258"/>
                  <a:pt x="918" y="255"/>
                  <a:pt x="922" y="258"/>
                </a:cubicBezTo>
                <a:cubicBezTo>
                  <a:pt x="943" y="250"/>
                  <a:pt x="941" y="233"/>
                  <a:pt x="948" y="242"/>
                </a:cubicBezTo>
                <a:cubicBezTo>
                  <a:pt x="1021" y="204"/>
                  <a:pt x="1025" y="194"/>
                  <a:pt x="1034" y="195"/>
                </a:cubicBezTo>
                <a:cubicBezTo>
                  <a:pt x="1060" y="184"/>
                  <a:pt x="1061" y="174"/>
                  <a:pt x="1067" y="178"/>
                </a:cubicBezTo>
                <a:cubicBezTo>
                  <a:pt x="1104" y="160"/>
                  <a:pt x="1109" y="162"/>
                  <a:pt x="1113" y="161"/>
                </a:cubicBezTo>
                <a:cubicBezTo>
                  <a:pt x="1139" y="147"/>
                  <a:pt x="1146" y="154"/>
                  <a:pt x="1148" y="148"/>
                </a:cubicBezTo>
                <a:cubicBezTo>
                  <a:pt x="1179" y="136"/>
                  <a:pt x="1186" y="128"/>
                  <a:pt x="1195" y="128"/>
                </a:cubicBezTo>
                <a:cubicBezTo>
                  <a:pt x="1222" y="118"/>
                  <a:pt x="1226" y="117"/>
                  <a:pt x="1229" y="115"/>
                </a:cubicBezTo>
                <a:cubicBezTo>
                  <a:pt x="1259" y="107"/>
                  <a:pt x="1260" y="98"/>
                  <a:pt x="1267" y="104"/>
                </a:cubicBezTo>
                <a:cubicBezTo>
                  <a:pt x="1321" y="80"/>
                  <a:pt x="1325" y="66"/>
                  <a:pt x="1334" y="68"/>
                </a:cubicBezTo>
                <a:cubicBezTo>
                  <a:pt x="1369" y="42"/>
                  <a:pt x="1376" y="46"/>
                  <a:pt x="1377" y="36"/>
                </a:cubicBezTo>
                <a:cubicBezTo>
                  <a:pt x="1424" y="3"/>
                  <a:pt x="1433" y="14"/>
                  <a:pt x="1433" y="4"/>
                </a:cubicBezTo>
                <a:cubicBezTo>
                  <a:pt x="1432" y="1"/>
                  <a:pt x="1432" y="1"/>
                  <a:pt x="1432" y="1"/>
                </a:cubicBezTo>
                <a:cubicBezTo>
                  <a:pt x="1362" y="42"/>
                  <a:pt x="1356" y="44"/>
                  <a:pt x="1350" y="46"/>
                </a:cubicBezTo>
                <a:cubicBezTo>
                  <a:pt x="1314" y="66"/>
                  <a:pt x="1308" y="68"/>
                  <a:pt x="1303" y="72"/>
                </a:cubicBezTo>
                <a:cubicBezTo>
                  <a:pt x="1229" y="101"/>
                  <a:pt x="1224" y="108"/>
                  <a:pt x="1217" y="107"/>
                </a:cubicBezTo>
                <a:cubicBezTo>
                  <a:pt x="1140" y="138"/>
                  <a:pt x="1131" y="141"/>
                  <a:pt x="1121" y="142"/>
                </a:cubicBezTo>
                <a:cubicBezTo>
                  <a:pt x="1088" y="159"/>
                  <a:pt x="1078" y="160"/>
                  <a:pt x="1070" y="163"/>
                </a:cubicBezTo>
                <a:cubicBezTo>
                  <a:pt x="1026" y="183"/>
                  <a:pt x="1021" y="182"/>
                  <a:pt x="1018" y="187"/>
                </a:cubicBezTo>
                <a:cubicBezTo>
                  <a:pt x="960" y="218"/>
                  <a:pt x="953" y="226"/>
                  <a:pt x="943" y="226"/>
                </a:cubicBezTo>
                <a:cubicBezTo>
                  <a:pt x="886" y="265"/>
                  <a:pt x="877" y="270"/>
                  <a:pt x="871" y="279"/>
                </a:cubicBezTo>
                <a:cubicBezTo>
                  <a:pt x="830" y="308"/>
                  <a:pt x="827" y="312"/>
                  <a:pt x="824" y="319"/>
                </a:cubicBezTo>
                <a:cubicBezTo>
                  <a:pt x="819" y="303"/>
                  <a:pt x="825" y="293"/>
                  <a:pt x="832" y="287"/>
                </a:cubicBezTo>
                <a:cubicBezTo>
                  <a:pt x="864" y="265"/>
                  <a:pt x="873" y="260"/>
                  <a:pt x="880" y="252"/>
                </a:cubicBezTo>
                <a:cubicBezTo>
                  <a:pt x="936" y="215"/>
                  <a:pt x="943" y="209"/>
                  <a:pt x="951" y="201"/>
                </a:cubicBezTo>
                <a:cubicBezTo>
                  <a:pt x="1022" y="159"/>
                  <a:pt x="1026" y="160"/>
                  <a:pt x="1029" y="157"/>
                </a:cubicBezTo>
                <a:cubicBezTo>
                  <a:pt x="1089" y="134"/>
                  <a:pt x="1092" y="124"/>
                  <a:pt x="1100" y="126"/>
                </a:cubicBezTo>
                <a:cubicBezTo>
                  <a:pt x="1135" y="116"/>
                  <a:pt x="1136" y="109"/>
                  <a:pt x="1141" y="113"/>
                </a:cubicBezTo>
                <a:cubicBezTo>
                  <a:pt x="1189" y="94"/>
                  <a:pt x="1215" y="82"/>
                  <a:pt x="1242" y="73"/>
                </a:cubicBezTo>
                <a:cubicBezTo>
                  <a:pt x="1288" y="53"/>
                  <a:pt x="1296" y="55"/>
                  <a:pt x="1301" y="49"/>
                </a:cubicBezTo>
                <a:cubicBezTo>
                  <a:pt x="1366" y="14"/>
                  <a:pt x="1371" y="6"/>
                  <a:pt x="1377" y="1"/>
                </a:cubicBezTo>
                <a:cubicBezTo>
                  <a:pt x="1363" y="3"/>
                  <a:pt x="1361" y="5"/>
                  <a:pt x="1357" y="4"/>
                </a:cubicBezTo>
                <a:cubicBezTo>
                  <a:pt x="1273" y="51"/>
                  <a:pt x="1265" y="51"/>
                  <a:pt x="1258" y="52"/>
                </a:cubicBezTo>
                <a:cubicBezTo>
                  <a:pt x="1216" y="72"/>
                  <a:pt x="1212" y="69"/>
                  <a:pt x="1208" y="71"/>
                </a:cubicBezTo>
                <a:cubicBezTo>
                  <a:pt x="1174" y="93"/>
                  <a:pt x="1163" y="85"/>
                  <a:pt x="1157" y="92"/>
                </a:cubicBezTo>
                <a:cubicBezTo>
                  <a:pt x="1050" y="130"/>
                  <a:pt x="1044" y="136"/>
                  <a:pt x="1037" y="139"/>
                </a:cubicBezTo>
                <a:cubicBezTo>
                  <a:pt x="1010" y="152"/>
                  <a:pt x="1004" y="159"/>
                  <a:pt x="996" y="158"/>
                </a:cubicBezTo>
                <a:cubicBezTo>
                  <a:pt x="976" y="180"/>
                  <a:pt x="969" y="175"/>
                  <a:pt x="967" y="180"/>
                </a:cubicBezTo>
                <a:cubicBezTo>
                  <a:pt x="930" y="205"/>
                  <a:pt x="921" y="204"/>
                  <a:pt x="916" y="214"/>
                </a:cubicBezTo>
                <a:cubicBezTo>
                  <a:pt x="847" y="257"/>
                  <a:pt x="843" y="270"/>
                  <a:pt x="834" y="269"/>
                </a:cubicBezTo>
                <a:cubicBezTo>
                  <a:pt x="885" y="219"/>
                  <a:pt x="891" y="199"/>
                  <a:pt x="904" y="199"/>
                </a:cubicBezTo>
                <a:cubicBezTo>
                  <a:pt x="921" y="184"/>
                  <a:pt x="923" y="181"/>
                  <a:pt x="927" y="184"/>
                </a:cubicBezTo>
                <a:cubicBezTo>
                  <a:pt x="974" y="157"/>
                  <a:pt x="976" y="145"/>
                  <a:pt x="983" y="146"/>
                </a:cubicBezTo>
                <a:cubicBezTo>
                  <a:pt x="1036" y="112"/>
                  <a:pt x="1045" y="120"/>
                  <a:pt x="1049" y="112"/>
                </a:cubicBezTo>
                <a:cubicBezTo>
                  <a:pt x="1088" y="94"/>
                  <a:pt x="1096" y="96"/>
                  <a:pt x="1100" y="91"/>
                </a:cubicBezTo>
                <a:cubicBezTo>
                  <a:pt x="1163" y="78"/>
                  <a:pt x="1164" y="64"/>
                  <a:pt x="1172" y="67"/>
                </a:cubicBezTo>
                <a:cubicBezTo>
                  <a:pt x="1195" y="58"/>
                  <a:pt x="1202" y="59"/>
                  <a:pt x="1207" y="54"/>
                </a:cubicBezTo>
                <a:cubicBezTo>
                  <a:pt x="1227" y="47"/>
                  <a:pt x="1229" y="46"/>
                  <a:pt x="1232" y="46"/>
                </a:cubicBezTo>
                <a:cubicBezTo>
                  <a:pt x="1283" y="24"/>
                  <a:pt x="1290" y="26"/>
                  <a:pt x="1295" y="21"/>
                </a:cubicBezTo>
                <a:cubicBezTo>
                  <a:pt x="1318" y="11"/>
                  <a:pt x="1324" y="12"/>
                  <a:pt x="1328" y="4"/>
                </a:cubicBezTo>
                <a:cubicBezTo>
                  <a:pt x="1314" y="2"/>
                  <a:pt x="1311" y="4"/>
                  <a:pt x="1309" y="5"/>
                </a:cubicBezTo>
                <a:cubicBezTo>
                  <a:pt x="1270" y="16"/>
                  <a:pt x="1257" y="26"/>
                  <a:pt x="1242" y="32"/>
                </a:cubicBezTo>
                <a:cubicBezTo>
                  <a:pt x="1182" y="43"/>
                  <a:pt x="1182" y="56"/>
                  <a:pt x="1175" y="52"/>
                </a:cubicBezTo>
                <a:cubicBezTo>
                  <a:pt x="1144" y="65"/>
                  <a:pt x="1139" y="64"/>
                  <a:pt x="1134" y="65"/>
                </a:cubicBezTo>
                <a:cubicBezTo>
                  <a:pt x="1089" y="81"/>
                  <a:pt x="1086" y="87"/>
                  <a:pt x="1081" y="85"/>
                </a:cubicBezTo>
                <a:cubicBezTo>
                  <a:pt x="1045" y="100"/>
                  <a:pt x="1036" y="104"/>
                  <a:pt x="1027" y="105"/>
                </a:cubicBezTo>
                <a:cubicBezTo>
                  <a:pt x="982" y="133"/>
                  <a:pt x="979" y="133"/>
                  <a:pt x="976" y="133"/>
                </a:cubicBezTo>
                <a:cubicBezTo>
                  <a:pt x="986" y="122"/>
                  <a:pt x="990" y="115"/>
                  <a:pt x="995" y="113"/>
                </a:cubicBezTo>
                <a:cubicBezTo>
                  <a:pt x="1042" y="90"/>
                  <a:pt x="1045" y="83"/>
                  <a:pt x="1051" y="81"/>
                </a:cubicBezTo>
                <a:cubicBezTo>
                  <a:pt x="1117" y="43"/>
                  <a:pt x="1158" y="28"/>
                  <a:pt x="1199" y="15"/>
                </a:cubicBezTo>
                <a:cubicBezTo>
                  <a:pt x="1197" y="2"/>
                  <a:pt x="1194" y="2"/>
                  <a:pt x="1192" y="2"/>
                </a:cubicBezTo>
                <a:cubicBezTo>
                  <a:pt x="1151" y="21"/>
                  <a:pt x="1138" y="24"/>
                  <a:pt x="1125" y="29"/>
                </a:cubicBezTo>
                <a:cubicBezTo>
                  <a:pt x="1098" y="34"/>
                  <a:pt x="1096" y="48"/>
                  <a:pt x="1088" y="47"/>
                </a:cubicBezTo>
                <a:cubicBezTo>
                  <a:pt x="1038" y="79"/>
                  <a:pt x="1032" y="72"/>
                  <a:pt x="1031" y="69"/>
                </a:cubicBezTo>
                <a:cubicBezTo>
                  <a:pt x="988" y="106"/>
                  <a:pt x="976" y="115"/>
                  <a:pt x="962" y="120"/>
                </a:cubicBezTo>
                <a:cubicBezTo>
                  <a:pt x="931" y="144"/>
                  <a:pt x="925" y="157"/>
                  <a:pt x="916" y="160"/>
                </a:cubicBezTo>
                <a:cubicBezTo>
                  <a:pt x="872" y="194"/>
                  <a:pt x="876" y="184"/>
                  <a:pt x="881" y="179"/>
                </a:cubicBezTo>
                <a:cubicBezTo>
                  <a:pt x="930" y="118"/>
                  <a:pt x="941" y="114"/>
                  <a:pt x="949" y="101"/>
                </a:cubicBezTo>
                <a:cubicBezTo>
                  <a:pt x="983" y="77"/>
                  <a:pt x="990" y="77"/>
                  <a:pt x="993" y="68"/>
                </a:cubicBezTo>
                <a:cubicBezTo>
                  <a:pt x="1029" y="49"/>
                  <a:pt x="1030" y="41"/>
                  <a:pt x="1035" y="45"/>
                </a:cubicBezTo>
                <a:cubicBezTo>
                  <a:pt x="1080" y="18"/>
                  <a:pt x="1082" y="14"/>
                  <a:pt x="1083" y="10"/>
                </a:cubicBezTo>
                <a:cubicBezTo>
                  <a:pt x="1079" y="1"/>
                  <a:pt x="1079" y="1"/>
                  <a:pt x="1079" y="1"/>
                </a:cubicBezTo>
                <a:cubicBezTo>
                  <a:pt x="1054" y="15"/>
                  <a:pt x="1051" y="18"/>
                  <a:pt x="1049" y="23"/>
                </a:cubicBezTo>
                <a:cubicBezTo>
                  <a:pt x="988" y="54"/>
                  <a:pt x="984" y="67"/>
                  <a:pt x="975" y="66"/>
                </a:cubicBezTo>
                <a:cubicBezTo>
                  <a:pt x="961" y="68"/>
                  <a:pt x="967" y="69"/>
                  <a:pt x="972" y="64"/>
                </a:cubicBezTo>
                <a:cubicBezTo>
                  <a:pt x="1010" y="42"/>
                  <a:pt x="1013" y="30"/>
                  <a:pt x="1019" y="25"/>
                </a:cubicBezTo>
                <a:cubicBezTo>
                  <a:pt x="1037" y="1"/>
                  <a:pt x="1037" y="1"/>
                  <a:pt x="1037" y="1"/>
                </a:cubicBezTo>
                <a:cubicBezTo>
                  <a:pt x="1017" y="14"/>
                  <a:pt x="1016" y="19"/>
                  <a:pt x="1011" y="15"/>
                </a:cubicBezTo>
                <a:cubicBezTo>
                  <a:pt x="981" y="37"/>
                  <a:pt x="977" y="45"/>
                  <a:pt x="970" y="48"/>
                </a:cubicBezTo>
                <a:cubicBezTo>
                  <a:pt x="947" y="68"/>
                  <a:pt x="944" y="53"/>
                  <a:pt x="947" y="43"/>
                </a:cubicBezTo>
                <a:cubicBezTo>
                  <a:pt x="987" y="5"/>
                  <a:pt x="990" y="2"/>
                  <a:pt x="993" y="1"/>
                </a:cubicBezTo>
                <a:cubicBezTo>
                  <a:pt x="943" y="8"/>
                  <a:pt x="944" y="4"/>
                  <a:pt x="945" y="1"/>
                </a:cubicBezTo>
                <a:cubicBezTo>
                  <a:pt x="924" y="35"/>
                  <a:pt x="926" y="49"/>
                  <a:pt x="920" y="66"/>
                </a:cubicBezTo>
                <a:cubicBezTo>
                  <a:pt x="911" y="32"/>
                  <a:pt x="916" y="22"/>
                  <a:pt x="915" y="16"/>
                </a:cubicBezTo>
                <a:cubicBezTo>
                  <a:pt x="905" y="3"/>
                  <a:pt x="905" y="6"/>
                  <a:pt x="905" y="8"/>
                </a:cubicBezTo>
                <a:cubicBezTo>
                  <a:pt x="886" y="104"/>
                  <a:pt x="877" y="130"/>
                  <a:pt x="870" y="155"/>
                </a:cubicBezTo>
                <a:cubicBezTo>
                  <a:pt x="861" y="148"/>
                  <a:pt x="869" y="111"/>
                  <a:pt x="875" y="74"/>
                </a:cubicBezTo>
                <a:cubicBezTo>
                  <a:pt x="883" y="39"/>
                  <a:pt x="877" y="32"/>
                  <a:pt x="884" y="21"/>
                </a:cubicBezTo>
                <a:cubicBezTo>
                  <a:pt x="871" y="12"/>
                  <a:pt x="872" y="23"/>
                  <a:pt x="867" y="36"/>
                </a:cubicBezTo>
                <a:cubicBezTo>
                  <a:pt x="858" y="93"/>
                  <a:pt x="860" y="96"/>
                  <a:pt x="857" y="101"/>
                </a:cubicBezTo>
                <a:cubicBezTo>
                  <a:pt x="851" y="59"/>
                  <a:pt x="858" y="52"/>
                  <a:pt x="855" y="49"/>
                </a:cubicBezTo>
                <a:cubicBezTo>
                  <a:pt x="853" y="4"/>
                  <a:pt x="854" y="2"/>
                  <a:pt x="855" y="1"/>
                </a:cubicBezTo>
                <a:cubicBezTo>
                  <a:pt x="845" y="60"/>
                  <a:pt x="841" y="79"/>
                  <a:pt x="843" y="95"/>
                </a:cubicBezTo>
                <a:cubicBezTo>
                  <a:pt x="834" y="149"/>
                  <a:pt x="842" y="159"/>
                  <a:pt x="836" y="168"/>
                </a:cubicBezTo>
                <a:cubicBezTo>
                  <a:pt x="834" y="198"/>
                  <a:pt x="833" y="202"/>
                  <a:pt x="834" y="205"/>
                </a:cubicBezTo>
                <a:cubicBezTo>
                  <a:pt x="820" y="237"/>
                  <a:pt x="829" y="245"/>
                  <a:pt x="820" y="243"/>
                </a:cubicBezTo>
                <a:cubicBezTo>
                  <a:pt x="822" y="112"/>
                  <a:pt x="818" y="95"/>
                  <a:pt x="817" y="76"/>
                </a:cubicBezTo>
                <a:cubicBezTo>
                  <a:pt x="798" y="1"/>
                  <a:pt x="798" y="1"/>
                  <a:pt x="798" y="1"/>
                </a:cubicBezTo>
                <a:cubicBezTo>
                  <a:pt x="803" y="41"/>
                  <a:pt x="801" y="50"/>
                  <a:pt x="803" y="57"/>
                </a:cubicBezTo>
                <a:cubicBezTo>
                  <a:pt x="809" y="125"/>
                  <a:pt x="810" y="129"/>
                  <a:pt x="810" y="134"/>
                </a:cubicBezTo>
                <a:cubicBezTo>
                  <a:pt x="817" y="193"/>
                  <a:pt x="807" y="195"/>
                  <a:pt x="813" y="202"/>
                </a:cubicBezTo>
                <a:cubicBezTo>
                  <a:pt x="811" y="246"/>
                  <a:pt x="804" y="252"/>
                  <a:pt x="809" y="254"/>
                </a:cubicBezTo>
                <a:cubicBezTo>
                  <a:pt x="792" y="298"/>
                  <a:pt x="795" y="289"/>
                  <a:pt x="797" y="281"/>
                </a:cubicBezTo>
                <a:cubicBezTo>
                  <a:pt x="796" y="244"/>
                  <a:pt x="792" y="231"/>
                  <a:pt x="794" y="216"/>
                </a:cubicBezTo>
                <a:cubicBezTo>
                  <a:pt x="783" y="159"/>
                  <a:pt x="786" y="142"/>
                  <a:pt x="780" y="129"/>
                </a:cubicBezTo>
                <a:cubicBezTo>
                  <a:pt x="778" y="97"/>
                  <a:pt x="775" y="93"/>
                  <a:pt x="778" y="84"/>
                </a:cubicBezTo>
                <a:cubicBezTo>
                  <a:pt x="776" y="27"/>
                  <a:pt x="776" y="14"/>
                  <a:pt x="776" y="1"/>
                </a:cubicBezTo>
                <a:cubicBezTo>
                  <a:pt x="772" y="113"/>
                  <a:pt x="769" y="124"/>
                  <a:pt x="772" y="132"/>
                </a:cubicBezTo>
                <a:cubicBezTo>
                  <a:pt x="776" y="182"/>
                  <a:pt x="780" y="185"/>
                  <a:pt x="777" y="192"/>
                </a:cubicBezTo>
                <a:cubicBezTo>
                  <a:pt x="779" y="257"/>
                  <a:pt x="786" y="260"/>
                  <a:pt x="784" y="265"/>
                </a:cubicBezTo>
                <a:cubicBezTo>
                  <a:pt x="775" y="350"/>
                  <a:pt x="781" y="352"/>
                  <a:pt x="777" y="358"/>
                </a:cubicBezTo>
                <a:cubicBezTo>
                  <a:pt x="767" y="305"/>
                  <a:pt x="768" y="288"/>
                  <a:pt x="765" y="273"/>
                </a:cubicBezTo>
                <a:cubicBezTo>
                  <a:pt x="754" y="211"/>
                  <a:pt x="761" y="204"/>
                  <a:pt x="756" y="202"/>
                </a:cubicBezTo>
                <a:cubicBezTo>
                  <a:pt x="746" y="146"/>
                  <a:pt x="749" y="136"/>
                  <a:pt x="745" y="129"/>
                </a:cubicBezTo>
                <a:cubicBezTo>
                  <a:pt x="734" y="92"/>
                  <a:pt x="741" y="85"/>
                  <a:pt x="734" y="83"/>
                </a:cubicBezTo>
                <a:cubicBezTo>
                  <a:pt x="726" y="53"/>
                  <a:pt x="731" y="43"/>
                  <a:pt x="723" y="37"/>
                </a:cubicBezTo>
                <a:cubicBezTo>
                  <a:pt x="715" y="4"/>
                  <a:pt x="717" y="7"/>
                  <a:pt x="716" y="11"/>
                </a:cubicBezTo>
                <a:cubicBezTo>
                  <a:pt x="731" y="88"/>
                  <a:pt x="729" y="97"/>
                  <a:pt x="735" y="102"/>
                </a:cubicBezTo>
                <a:cubicBezTo>
                  <a:pt x="747" y="191"/>
                  <a:pt x="744" y="209"/>
                  <a:pt x="749" y="224"/>
                </a:cubicBezTo>
                <a:cubicBezTo>
                  <a:pt x="756" y="280"/>
                  <a:pt x="759" y="287"/>
                  <a:pt x="754" y="296"/>
                </a:cubicBezTo>
                <a:cubicBezTo>
                  <a:pt x="754" y="383"/>
                  <a:pt x="754" y="393"/>
                  <a:pt x="753" y="404"/>
                </a:cubicBezTo>
                <a:cubicBezTo>
                  <a:pt x="747" y="424"/>
                  <a:pt x="746" y="415"/>
                  <a:pt x="749" y="405"/>
                </a:cubicBezTo>
                <a:cubicBezTo>
                  <a:pt x="743" y="364"/>
                  <a:pt x="750" y="357"/>
                  <a:pt x="747" y="354"/>
                </a:cubicBezTo>
                <a:cubicBezTo>
                  <a:pt x="740" y="266"/>
                  <a:pt x="739" y="257"/>
                  <a:pt x="738" y="248"/>
                </a:cubicBezTo>
                <a:cubicBezTo>
                  <a:pt x="738" y="215"/>
                  <a:pt x="737" y="211"/>
                  <a:pt x="731" y="209"/>
                </a:cubicBezTo>
                <a:cubicBezTo>
                  <a:pt x="724" y="148"/>
                  <a:pt x="719" y="132"/>
                  <a:pt x="717" y="113"/>
                </a:cubicBezTo>
                <a:cubicBezTo>
                  <a:pt x="702" y="24"/>
                  <a:pt x="707" y="13"/>
                  <a:pt x="703" y="5"/>
                </a:cubicBezTo>
                <a:cubicBezTo>
                  <a:pt x="697" y="1"/>
                  <a:pt x="697" y="2"/>
                  <a:pt x="698" y="2"/>
                </a:cubicBezTo>
                <a:cubicBezTo>
                  <a:pt x="694" y="36"/>
                  <a:pt x="688" y="42"/>
                  <a:pt x="691" y="44"/>
                </a:cubicBezTo>
                <a:cubicBezTo>
                  <a:pt x="688" y="82"/>
                  <a:pt x="684" y="87"/>
                  <a:pt x="682" y="91"/>
                </a:cubicBezTo>
                <a:cubicBezTo>
                  <a:pt x="678" y="138"/>
                  <a:pt x="677" y="149"/>
                  <a:pt x="677" y="159"/>
                </a:cubicBezTo>
                <a:cubicBezTo>
                  <a:pt x="679" y="188"/>
                  <a:pt x="679" y="191"/>
                  <a:pt x="680" y="195"/>
                </a:cubicBezTo>
                <a:cubicBezTo>
                  <a:pt x="682" y="243"/>
                  <a:pt x="685" y="249"/>
                  <a:pt x="683" y="257"/>
                </a:cubicBezTo>
                <a:cubicBezTo>
                  <a:pt x="686" y="325"/>
                  <a:pt x="689" y="328"/>
                  <a:pt x="687" y="332"/>
                </a:cubicBezTo>
                <a:cubicBezTo>
                  <a:pt x="701" y="398"/>
                  <a:pt x="695" y="415"/>
                  <a:pt x="701" y="428"/>
                </a:cubicBezTo>
                <a:cubicBezTo>
                  <a:pt x="700" y="475"/>
                  <a:pt x="704" y="477"/>
                  <a:pt x="705" y="481"/>
                </a:cubicBezTo>
                <a:cubicBezTo>
                  <a:pt x="704" y="521"/>
                  <a:pt x="706" y="528"/>
                  <a:pt x="702" y="537"/>
                </a:cubicBezTo>
                <a:cubicBezTo>
                  <a:pt x="705" y="567"/>
                  <a:pt x="696" y="578"/>
                  <a:pt x="699" y="584"/>
                </a:cubicBezTo>
                <a:cubicBezTo>
                  <a:pt x="690" y="591"/>
                  <a:pt x="686" y="578"/>
                  <a:pt x="691" y="561"/>
                </a:cubicBezTo>
                <a:cubicBezTo>
                  <a:pt x="685" y="485"/>
                  <a:pt x="686" y="476"/>
                  <a:pt x="681" y="470"/>
                </a:cubicBezTo>
                <a:cubicBezTo>
                  <a:pt x="669" y="402"/>
                  <a:pt x="672" y="395"/>
                  <a:pt x="673" y="390"/>
                </a:cubicBezTo>
                <a:cubicBezTo>
                  <a:pt x="664" y="357"/>
                  <a:pt x="664" y="351"/>
                  <a:pt x="661" y="346"/>
                </a:cubicBezTo>
                <a:cubicBezTo>
                  <a:pt x="656" y="261"/>
                  <a:pt x="647" y="244"/>
                  <a:pt x="656" y="219"/>
                </a:cubicBezTo>
                <a:cubicBezTo>
                  <a:pt x="652" y="177"/>
                  <a:pt x="659" y="163"/>
                  <a:pt x="654" y="154"/>
                </a:cubicBezTo>
                <a:cubicBezTo>
                  <a:pt x="660" y="117"/>
                  <a:pt x="660" y="108"/>
                  <a:pt x="656" y="101"/>
                </a:cubicBezTo>
                <a:cubicBezTo>
                  <a:pt x="650" y="125"/>
                  <a:pt x="654" y="129"/>
                  <a:pt x="653" y="135"/>
                </a:cubicBezTo>
                <a:cubicBezTo>
                  <a:pt x="650" y="168"/>
                  <a:pt x="648" y="175"/>
                  <a:pt x="644" y="182"/>
                </a:cubicBezTo>
                <a:cubicBezTo>
                  <a:pt x="643" y="266"/>
                  <a:pt x="636" y="281"/>
                  <a:pt x="635" y="293"/>
                </a:cubicBezTo>
                <a:cubicBezTo>
                  <a:pt x="637" y="335"/>
                  <a:pt x="636" y="341"/>
                  <a:pt x="632" y="348"/>
                </a:cubicBezTo>
                <a:cubicBezTo>
                  <a:pt x="637" y="413"/>
                  <a:pt x="635" y="425"/>
                  <a:pt x="640" y="435"/>
                </a:cubicBezTo>
                <a:cubicBezTo>
                  <a:pt x="636" y="461"/>
                  <a:pt x="643" y="462"/>
                  <a:pt x="638" y="466"/>
                </a:cubicBezTo>
                <a:cubicBezTo>
                  <a:pt x="646" y="514"/>
                  <a:pt x="646" y="520"/>
                  <a:pt x="647" y="524"/>
                </a:cubicBezTo>
                <a:cubicBezTo>
                  <a:pt x="652" y="580"/>
                  <a:pt x="659" y="587"/>
                  <a:pt x="654" y="598"/>
                </a:cubicBezTo>
                <a:cubicBezTo>
                  <a:pt x="665" y="631"/>
                  <a:pt x="664" y="638"/>
                  <a:pt x="669" y="643"/>
                </a:cubicBezTo>
                <a:cubicBezTo>
                  <a:pt x="670" y="686"/>
                  <a:pt x="671" y="688"/>
                  <a:pt x="667" y="690"/>
                </a:cubicBezTo>
                <a:cubicBezTo>
                  <a:pt x="652" y="723"/>
                  <a:pt x="654" y="702"/>
                  <a:pt x="643" y="685"/>
                </a:cubicBezTo>
                <a:cubicBezTo>
                  <a:pt x="631" y="649"/>
                  <a:pt x="637" y="635"/>
                  <a:pt x="628" y="628"/>
                </a:cubicBezTo>
                <a:cubicBezTo>
                  <a:pt x="613" y="591"/>
                  <a:pt x="622" y="577"/>
                  <a:pt x="613" y="570"/>
                </a:cubicBezTo>
                <a:cubicBezTo>
                  <a:pt x="603" y="532"/>
                  <a:pt x="607" y="519"/>
                  <a:pt x="602" y="510"/>
                </a:cubicBezTo>
                <a:cubicBezTo>
                  <a:pt x="603" y="490"/>
                  <a:pt x="599" y="486"/>
                  <a:pt x="600" y="481"/>
                </a:cubicBezTo>
                <a:cubicBezTo>
                  <a:pt x="598" y="413"/>
                  <a:pt x="592" y="410"/>
                  <a:pt x="597" y="403"/>
                </a:cubicBezTo>
                <a:cubicBezTo>
                  <a:pt x="599" y="349"/>
                  <a:pt x="592" y="346"/>
                  <a:pt x="598" y="339"/>
                </a:cubicBezTo>
                <a:cubicBezTo>
                  <a:pt x="602" y="285"/>
                  <a:pt x="605" y="278"/>
                  <a:pt x="602" y="274"/>
                </a:cubicBezTo>
                <a:cubicBezTo>
                  <a:pt x="585" y="373"/>
                  <a:pt x="586" y="389"/>
                  <a:pt x="583" y="406"/>
                </a:cubicBezTo>
                <a:cubicBezTo>
                  <a:pt x="584" y="462"/>
                  <a:pt x="590" y="468"/>
                  <a:pt x="589" y="476"/>
                </a:cubicBezTo>
                <a:cubicBezTo>
                  <a:pt x="593" y="507"/>
                  <a:pt x="594" y="514"/>
                  <a:pt x="594" y="522"/>
                </a:cubicBezTo>
                <a:cubicBezTo>
                  <a:pt x="600" y="552"/>
                  <a:pt x="599" y="560"/>
                  <a:pt x="602" y="567"/>
                </a:cubicBezTo>
                <a:cubicBezTo>
                  <a:pt x="612" y="596"/>
                  <a:pt x="605" y="606"/>
                  <a:pt x="613" y="611"/>
                </a:cubicBezTo>
                <a:cubicBezTo>
                  <a:pt x="637" y="714"/>
                  <a:pt x="642" y="719"/>
                  <a:pt x="645" y="724"/>
                </a:cubicBezTo>
                <a:cubicBezTo>
                  <a:pt x="648" y="770"/>
                  <a:pt x="649" y="776"/>
                  <a:pt x="645" y="785"/>
                </a:cubicBezTo>
                <a:cubicBezTo>
                  <a:pt x="633" y="749"/>
                  <a:pt x="632" y="739"/>
                  <a:pt x="629" y="730"/>
                </a:cubicBezTo>
                <a:cubicBezTo>
                  <a:pt x="621" y="713"/>
                  <a:pt x="624" y="706"/>
                  <a:pt x="619" y="703"/>
                </a:cubicBezTo>
                <a:cubicBezTo>
                  <a:pt x="601" y="659"/>
                  <a:pt x="604" y="653"/>
                  <a:pt x="599" y="649"/>
                </a:cubicBezTo>
                <a:cubicBezTo>
                  <a:pt x="580" y="567"/>
                  <a:pt x="577" y="563"/>
                  <a:pt x="577" y="559"/>
                </a:cubicBezTo>
                <a:cubicBezTo>
                  <a:pt x="572" y="508"/>
                  <a:pt x="571" y="499"/>
                  <a:pt x="566" y="491"/>
                </a:cubicBezTo>
                <a:cubicBezTo>
                  <a:pt x="564" y="467"/>
                  <a:pt x="567" y="463"/>
                  <a:pt x="564" y="461"/>
                </a:cubicBezTo>
                <a:cubicBezTo>
                  <a:pt x="559" y="519"/>
                  <a:pt x="558" y="525"/>
                  <a:pt x="561" y="530"/>
                </a:cubicBezTo>
                <a:cubicBezTo>
                  <a:pt x="567" y="584"/>
                  <a:pt x="562" y="592"/>
                  <a:pt x="559" y="599"/>
                </a:cubicBezTo>
                <a:cubicBezTo>
                  <a:pt x="568" y="643"/>
                  <a:pt x="564" y="650"/>
                  <a:pt x="561" y="657"/>
                </a:cubicBezTo>
                <a:cubicBezTo>
                  <a:pt x="565" y="717"/>
                  <a:pt x="557" y="734"/>
                  <a:pt x="561" y="747"/>
                </a:cubicBezTo>
                <a:cubicBezTo>
                  <a:pt x="568" y="815"/>
                  <a:pt x="569" y="822"/>
                  <a:pt x="572" y="828"/>
                </a:cubicBezTo>
                <a:cubicBezTo>
                  <a:pt x="588" y="914"/>
                  <a:pt x="593" y="920"/>
                  <a:pt x="593" y="927"/>
                </a:cubicBezTo>
                <a:cubicBezTo>
                  <a:pt x="606" y="973"/>
                  <a:pt x="604" y="981"/>
                  <a:pt x="607" y="988"/>
                </a:cubicBezTo>
                <a:cubicBezTo>
                  <a:pt x="613" y="1021"/>
                  <a:pt x="617" y="1026"/>
                  <a:pt x="612" y="1025"/>
                </a:cubicBezTo>
                <a:cubicBezTo>
                  <a:pt x="538" y="958"/>
                  <a:pt x="535" y="955"/>
                  <a:pt x="530" y="953"/>
                </a:cubicBezTo>
                <a:close/>
                <a:moveTo>
                  <a:pt x="951" y="83"/>
                </a:moveTo>
                <a:cubicBezTo>
                  <a:pt x="955" y="79"/>
                  <a:pt x="954" y="88"/>
                  <a:pt x="950" y="86"/>
                </a:cubicBezTo>
                <a:cubicBezTo>
                  <a:pt x="948" y="91"/>
                  <a:pt x="944" y="90"/>
                  <a:pt x="942" y="95"/>
                </a:cubicBezTo>
                <a:cubicBezTo>
                  <a:pt x="933" y="99"/>
                  <a:pt x="947" y="84"/>
                  <a:pt x="951" y="83"/>
                </a:cubicBezTo>
                <a:close/>
                <a:moveTo>
                  <a:pt x="922" y="89"/>
                </a:moveTo>
                <a:cubicBezTo>
                  <a:pt x="928" y="97"/>
                  <a:pt x="912" y="96"/>
                  <a:pt x="911" y="107"/>
                </a:cubicBezTo>
                <a:cubicBezTo>
                  <a:pt x="906" y="99"/>
                  <a:pt x="918" y="91"/>
                  <a:pt x="922" y="89"/>
                </a:cubicBezTo>
                <a:close/>
                <a:moveTo>
                  <a:pt x="697" y="53"/>
                </a:moveTo>
                <a:cubicBezTo>
                  <a:pt x="698" y="56"/>
                  <a:pt x="699" y="60"/>
                  <a:pt x="698" y="63"/>
                </a:cubicBezTo>
                <a:cubicBezTo>
                  <a:pt x="694" y="69"/>
                  <a:pt x="695" y="56"/>
                  <a:pt x="697" y="53"/>
                </a:cubicBezTo>
                <a:close/>
                <a:moveTo>
                  <a:pt x="704" y="365"/>
                </a:moveTo>
                <a:cubicBezTo>
                  <a:pt x="699" y="363"/>
                  <a:pt x="700" y="358"/>
                  <a:pt x="703" y="353"/>
                </a:cubicBezTo>
                <a:cubicBezTo>
                  <a:pt x="693" y="294"/>
                  <a:pt x="703" y="286"/>
                  <a:pt x="693" y="284"/>
                </a:cubicBezTo>
                <a:cubicBezTo>
                  <a:pt x="695" y="248"/>
                  <a:pt x="694" y="245"/>
                  <a:pt x="694" y="240"/>
                </a:cubicBezTo>
                <a:cubicBezTo>
                  <a:pt x="686" y="148"/>
                  <a:pt x="689" y="138"/>
                  <a:pt x="688" y="129"/>
                </a:cubicBezTo>
                <a:cubicBezTo>
                  <a:pt x="702" y="85"/>
                  <a:pt x="698" y="89"/>
                  <a:pt x="702" y="91"/>
                </a:cubicBezTo>
                <a:cubicBezTo>
                  <a:pt x="705" y="116"/>
                  <a:pt x="706" y="119"/>
                  <a:pt x="710" y="123"/>
                </a:cubicBezTo>
                <a:cubicBezTo>
                  <a:pt x="712" y="157"/>
                  <a:pt x="716" y="166"/>
                  <a:pt x="718" y="174"/>
                </a:cubicBezTo>
                <a:cubicBezTo>
                  <a:pt x="731" y="233"/>
                  <a:pt x="722" y="242"/>
                  <a:pt x="727" y="245"/>
                </a:cubicBezTo>
                <a:cubicBezTo>
                  <a:pt x="725" y="298"/>
                  <a:pt x="737" y="303"/>
                  <a:pt x="733" y="315"/>
                </a:cubicBezTo>
                <a:cubicBezTo>
                  <a:pt x="739" y="361"/>
                  <a:pt x="732" y="368"/>
                  <a:pt x="736" y="371"/>
                </a:cubicBezTo>
                <a:cubicBezTo>
                  <a:pt x="731" y="412"/>
                  <a:pt x="734" y="421"/>
                  <a:pt x="731" y="432"/>
                </a:cubicBezTo>
                <a:cubicBezTo>
                  <a:pt x="723" y="501"/>
                  <a:pt x="718" y="512"/>
                  <a:pt x="718" y="522"/>
                </a:cubicBezTo>
                <a:cubicBezTo>
                  <a:pt x="722" y="478"/>
                  <a:pt x="711" y="473"/>
                  <a:pt x="713" y="462"/>
                </a:cubicBezTo>
                <a:cubicBezTo>
                  <a:pt x="712" y="425"/>
                  <a:pt x="708" y="417"/>
                  <a:pt x="710" y="407"/>
                </a:cubicBezTo>
                <a:close/>
                <a:moveTo>
                  <a:pt x="779" y="744"/>
                </a:moveTo>
                <a:cubicBezTo>
                  <a:pt x="776" y="750"/>
                  <a:pt x="774" y="755"/>
                  <a:pt x="772" y="760"/>
                </a:cubicBezTo>
                <a:cubicBezTo>
                  <a:pt x="764" y="759"/>
                  <a:pt x="762" y="772"/>
                  <a:pt x="755" y="775"/>
                </a:cubicBezTo>
                <a:cubicBezTo>
                  <a:pt x="748" y="776"/>
                  <a:pt x="744" y="784"/>
                  <a:pt x="739" y="790"/>
                </a:cubicBezTo>
                <a:cubicBezTo>
                  <a:pt x="733" y="795"/>
                  <a:pt x="730" y="805"/>
                  <a:pt x="724" y="808"/>
                </a:cubicBezTo>
                <a:cubicBezTo>
                  <a:pt x="723" y="814"/>
                  <a:pt x="719" y="815"/>
                  <a:pt x="717" y="818"/>
                </a:cubicBezTo>
                <a:cubicBezTo>
                  <a:pt x="715" y="822"/>
                  <a:pt x="714" y="825"/>
                  <a:pt x="710" y="825"/>
                </a:cubicBezTo>
                <a:cubicBezTo>
                  <a:pt x="704" y="838"/>
                  <a:pt x="687" y="849"/>
                  <a:pt x="687" y="862"/>
                </a:cubicBezTo>
                <a:cubicBezTo>
                  <a:pt x="683" y="861"/>
                  <a:pt x="682" y="867"/>
                  <a:pt x="679" y="871"/>
                </a:cubicBezTo>
                <a:cubicBezTo>
                  <a:pt x="678" y="876"/>
                  <a:pt x="674" y="875"/>
                  <a:pt x="672" y="880"/>
                </a:cubicBezTo>
                <a:cubicBezTo>
                  <a:pt x="666" y="883"/>
                  <a:pt x="665" y="898"/>
                  <a:pt x="657" y="892"/>
                </a:cubicBezTo>
                <a:cubicBezTo>
                  <a:pt x="673" y="850"/>
                  <a:pt x="699" y="834"/>
                  <a:pt x="718" y="800"/>
                </a:cubicBezTo>
                <a:cubicBezTo>
                  <a:pt x="725" y="797"/>
                  <a:pt x="731" y="794"/>
                  <a:pt x="735" y="785"/>
                </a:cubicBezTo>
                <a:cubicBezTo>
                  <a:pt x="741" y="784"/>
                  <a:pt x="744" y="774"/>
                  <a:pt x="750" y="773"/>
                </a:cubicBezTo>
                <a:cubicBezTo>
                  <a:pt x="755" y="769"/>
                  <a:pt x="759" y="762"/>
                  <a:pt x="764" y="757"/>
                </a:cubicBezTo>
                <a:cubicBezTo>
                  <a:pt x="770" y="756"/>
                  <a:pt x="773" y="746"/>
                  <a:pt x="779" y="744"/>
                </a:cubicBezTo>
                <a:cubicBezTo>
                  <a:pt x="781" y="732"/>
                  <a:pt x="787" y="747"/>
                  <a:pt x="779" y="744"/>
                </a:cubicBezTo>
                <a:close/>
                <a:moveTo>
                  <a:pt x="861" y="670"/>
                </a:moveTo>
                <a:cubicBezTo>
                  <a:pt x="860" y="673"/>
                  <a:pt x="858" y="675"/>
                  <a:pt x="856" y="674"/>
                </a:cubicBezTo>
                <a:cubicBezTo>
                  <a:pt x="854" y="681"/>
                  <a:pt x="848" y="678"/>
                  <a:pt x="847" y="686"/>
                </a:cubicBezTo>
                <a:cubicBezTo>
                  <a:pt x="839" y="684"/>
                  <a:pt x="837" y="695"/>
                  <a:pt x="830" y="695"/>
                </a:cubicBezTo>
                <a:cubicBezTo>
                  <a:pt x="834" y="689"/>
                  <a:pt x="838" y="684"/>
                  <a:pt x="844" y="685"/>
                </a:cubicBezTo>
                <a:cubicBezTo>
                  <a:pt x="849" y="675"/>
                  <a:pt x="856" y="671"/>
                  <a:pt x="863" y="665"/>
                </a:cubicBezTo>
                <a:cubicBezTo>
                  <a:pt x="866" y="668"/>
                  <a:pt x="862" y="667"/>
                  <a:pt x="861" y="670"/>
                </a:cubicBezTo>
                <a:close/>
                <a:moveTo>
                  <a:pt x="873" y="657"/>
                </a:moveTo>
                <a:cubicBezTo>
                  <a:pt x="874" y="652"/>
                  <a:pt x="877" y="654"/>
                  <a:pt x="878" y="653"/>
                </a:cubicBezTo>
                <a:cubicBezTo>
                  <a:pt x="887" y="645"/>
                  <a:pt x="871" y="668"/>
                  <a:pt x="873" y="657"/>
                </a:cubicBezTo>
                <a:close/>
                <a:moveTo>
                  <a:pt x="947" y="537"/>
                </a:moveTo>
                <a:cubicBezTo>
                  <a:pt x="952" y="543"/>
                  <a:pt x="943" y="540"/>
                  <a:pt x="941" y="544"/>
                </a:cubicBezTo>
                <a:cubicBezTo>
                  <a:pt x="937" y="552"/>
                  <a:pt x="936" y="540"/>
                  <a:pt x="947" y="537"/>
                </a:cubicBezTo>
                <a:close/>
                <a:moveTo>
                  <a:pt x="694" y="741"/>
                </a:moveTo>
                <a:cubicBezTo>
                  <a:pt x="700" y="737"/>
                  <a:pt x="704" y="727"/>
                  <a:pt x="709" y="722"/>
                </a:cubicBezTo>
                <a:cubicBezTo>
                  <a:pt x="716" y="720"/>
                  <a:pt x="719" y="710"/>
                  <a:pt x="726" y="707"/>
                </a:cubicBezTo>
                <a:cubicBezTo>
                  <a:pt x="728" y="703"/>
                  <a:pt x="731" y="701"/>
                  <a:pt x="735" y="702"/>
                </a:cubicBezTo>
                <a:cubicBezTo>
                  <a:pt x="733" y="697"/>
                  <a:pt x="735" y="697"/>
                  <a:pt x="738" y="694"/>
                </a:cubicBezTo>
                <a:cubicBezTo>
                  <a:pt x="749" y="680"/>
                  <a:pt x="761" y="674"/>
                  <a:pt x="772" y="662"/>
                </a:cubicBezTo>
                <a:cubicBezTo>
                  <a:pt x="779" y="659"/>
                  <a:pt x="783" y="652"/>
                  <a:pt x="790" y="651"/>
                </a:cubicBezTo>
                <a:cubicBezTo>
                  <a:pt x="794" y="642"/>
                  <a:pt x="802" y="643"/>
                  <a:pt x="808" y="640"/>
                </a:cubicBezTo>
                <a:cubicBezTo>
                  <a:pt x="825" y="620"/>
                  <a:pt x="845" y="606"/>
                  <a:pt x="864" y="592"/>
                </a:cubicBezTo>
                <a:cubicBezTo>
                  <a:pt x="875" y="589"/>
                  <a:pt x="883" y="576"/>
                  <a:pt x="895" y="574"/>
                </a:cubicBezTo>
                <a:cubicBezTo>
                  <a:pt x="902" y="561"/>
                  <a:pt x="916" y="563"/>
                  <a:pt x="924" y="553"/>
                </a:cubicBezTo>
                <a:cubicBezTo>
                  <a:pt x="930" y="556"/>
                  <a:pt x="918" y="558"/>
                  <a:pt x="917" y="562"/>
                </a:cubicBezTo>
                <a:cubicBezTo>
                  <a:pt x="912" y="564"/>
                  <a:pt x="909" y="568"/>
                  <a:pt x="904" y="569"/>
                </a:cubicBezTo>
                <a:cubicBezTo>
                  <a:pt x="897" y="575"/>
                  <a:pt x="890" y="582"/>
                  <a:pt x="881" y="584"/>
                </a:cubicBezTo>
                <a:cubicBezTo>
                  <a:pt x="874" y="592"/>
                  <a:pt x="866" y="599"/>
                  <a:pt x="858" y="605"/>
                </a:cubicBezTo>
                <a:cubicBezTo>
                  <a:pt x="853" y="606"/>
                  <a:pt x="851" y="612"/>
                  <a:pt x="847" y="616"/>
                </a:cubicBezTo>
                <a:cubicBezTo>
                  <a:pt x="841" y="613"/>
                  <a:pt x="841" y="622"/>
                  <a:pt x="836" y="620"/>
                </a:cubicBezTo>
                <a:cubicBezTo>
                  <a:pt x="830" y="630"/>
                  <a:pt x="824" y="637"/>
                  <a:pt x="817" y="641"/>
                </a:cubicBezTo>
                <a:cubicBezTo>
                  <a:pt x="814" y="644"/>
                  <a:pt x="810" y="645"/>
                  <a:pt x="807" y="649"/>
                </a:cubicBezTo>
                <a:cubicBezTo>
                  <a:pt x="802" y="649"/>
                  <a:pt x="802" y="659"/>
                  <a:pt x="797" y="657"/>
                </a:cubicBezTo>
                <a:cubicBezTo>
                  <a:pt x="784" y="668"/>
                  <a:pt x="770" y="677"/>
                  <a:pt x="759" y="691"/>
                </a:cubicBezTo>
                <a:cubicBezTo>
                  <a:pt x="731" y="708"/>
                  <a:pt x="711" y="747"/>
                  <a:pt x="684" y="764"/>
                </a:cubicBezTo>
                <a:cubicBezTo>
                  <a:pt x="679" y="757"/>
                  <a:pt x="691" y="746"/>
                  <a:pt x="694" y="741"/>
                </a:cubicBezTo>
                <a:close/>
                <a:moveTo>
                  <a:pt x="671" y="603"/>
                </a:moveTo>
                <a:cubicBezTo>
                  <a:pt x="670" y="597"/>
                  <a:pt x="668" y="591"/>
                  <a:pt x="667" y="585"/>
                </a:cubicBezTo>
                <a:cubicBezTo>
                  <a:pt x="668" y="572"/>
                  <a:pt x="662" y="562"/>
                  <a:pt x="664" y="548"/>
                </a:cubicBezTo>
                <a:cubicBezTo>
                  <a:pt x="662" y="543"/>
                  <a:pt x="661" y="537"/>
                  <a:pt x="660" y="530"/>
                </a:cubicBezTo>
                <a:cubicBezTo>
                  <a:pt x="659" y="525"/>
                  <a:pt x="661" y="518"/>
                  <a:pt x="658" y="514"/>
                </a:cubicBezTo>
                <a:cubicBezTo>
                  <a:pt x="654" y="503"/>
                  <a:pt x="654" y="490"/>
                  <a:pt x="652" y="479"/>
                </a:cubicBezTo>
                <a:cubicBezTo>
                  <a:pt x="651" y="454"/>
                  <a:pt x="643" y="433"/>
                  <a:pt x="647" y="406"/>
                </a:cubicBezTo>
                <a:cubicBezTo>
                  <a:pt x="645" y="400"/>
                  <a:pt x="641" y="395"/>
                  <a:pt x="646" y="387"/>
                </a:cubicBezTo>
                <a:cubicBezTo>
                  <a:pt x="637" y="384"/>
                  <a:pt x="650" y="374"/>
                  <a:pt x="644" y="370"/>
                </a:cubicBezTo>
                <a:cubicBezTo>
                  <a:pt x="644" y="358"/>
                  <a:pt x="645" y="345"/>
                  <a:pt x="642" y="334"/>
                </a:cubicBezTo>
                <a:cubicBezTo>
                  <a:pt x="644" y="327"/>
                  <a:pt x="646" y="321"/>
                  <a:pt x="643" y="316"/>
                </a:cubicBezTo>
                <a:cubicBezTo>
                  <a:pt x="646" y="312"/>
                  <a:pt x="646" y="317"/>
                  <a:pt x="649" y="318"/>
                </a:cubicBezTo>
                <a:cubicBezTo>
                  <a:pt x="649" y="321"/>
                  <a:pt x="650" y="324"/>
                  <a:pt x="648" y="327"/>
                </a:cubicBezTo>
                <a:cubicBezTo>
                  <a:pt x="657" y="330"/>
                  <a:pt x="643" y="341"/>
                  <a:pt x="654" y="343"/>
                </a:cubicBezTo>
                <a:cubicBezTo>
                  <a:pt x="649" y="355"/>
                  <a:pt x="658" y="363"/>
                  <a:pt x="655" y="375"/>
                </a:cubicBezTo>
                <a:cubicBezTo>
                  <a:pt x="654" y="378"/>
                  <a:pt x="659" y="379"/>
                  <a:pt x="657" y="383"/>
                </a:cubicBezTo>
                <a:cubicBezTo>
                  <a:pt x="654" y="387"/>
                  <a:pt x="657" y="389"/>
                  <a:pt x="660" y="390"/>
                </a:cubicBezTo>
                <a:cubicBezTo>
                  <a:pt x="655" y="398"/>
                  <a:pt x="665" y="399"/>
                  <a:pt x="660" y="406"/>
                </a:cubicBezTo>
                <a:cubicBezTo>
                  <a:pt x="665" y="415"/>
                  <a:pt x="664" y="426"/>
                  <a:pt x="665" y="437"/>
                </a:cubicBezTo>
                <a:cubicBezTo>
                  <a:pt x="670" y="446"/>
                  <a:pt x="669" y="459"/>
                  <a:pt x="668" y="470"/>
                </a:cubicBezTo>
                <a:cubicBezTo>
                  <a:pt x="674" y="479"/>
                  <a:pt x="673" y="490"/>
                  <a:pt x="673" y="501"/>
                </a:cubicBezTo>
                <a:cubicBezTo>
                  <a:pt x="676" y="506"/>
                  <a:pt x="673" y="513"/>
                  <a:pt x="675" y="518"/>
                </a:cubicBezTo>
                <a:cubicBezTo>
                  <a:pt x="674" y="524"/>
                  <a:pt x="680" y="526"/>
                  <a:pt x="674" y="534"/>
                </a:cubicBezTo>
                <a:cubicBezTo>
                  <a:pt x="678" y="543"/>
                  <a:pt x="674" y="556"/>
                  <a:pt x="679" y="565"/>
                </a:cubicBezTo>
                <a:cubicBezTo>
                  <a:pt x="678" y="567"/>
                  <a:pt x="677" y="570"/>
                  <a:pt x="676" y="573"/>
                </a:cubicBezTo>
                <a:cubicBezTo>
                  <a:pt x="676" y="580"/>
                  <a:pt x="676" y="587"/>
                  <a:pt x="679" y="593"/>
                </a:cubicBezTo>
                <a:cubicBezTo>
                  <a:pt x="678" y="601"/>
                  <a:pt x="675" y="610"/>
                  <a:pt x="678" y="615"/>
                </a:cubicBezTo>
                <a:cubicBezTo>
                  <a:pt x="669" y="622"/>
                  <a:pt x="676" y="605"/>
                  <a:pt x="671" y="603"/>
                </a:cubicBezTo>
                <a:close/>
                <a:moveTo>
                  <a:pt x="675" y="770"/>
                </a:moveTo>
                <a:cubicBezTo>
                  <a:pt x="680" y="776"/>
                  <a:pt x="668" y="784"/>
                  <a:pt x="666" y="788"/>
                </a:cubicBezTo>
                <a:cubicBezTo>
                  <a:pt x="661" y="782"/>
                  <a:pt x="673" y="775"/>
                  <a:pt x="675" y="770"/>
                </a:cubicBezTo>
                <a:close/>
                <a:moveTo>
                  <a:pt x="656" y="838"/>
                </a:moveTo>
                <a:cubicBezTo>
                  <a:pt x="661" y="827"/>
                  <a:pt x="666" y="817"/>
                  <a:pt x="671" y="806"/>
                </a:cubicBezTo>
                <a:cubicBezTo>
                  <a:pt x="701" y="766"/>
                  <a:pt x="707" y="766"/>
                  <a:pt x="709" y="757"/>
                </a:cubicBezTo>
                <a:cubicBezTo>
                  <a:pt x="766" y="705"/>
                  <a:pt x="767" y="693"/>
                  <a:pt x="773" y="694"/>
                </a:cubicBezTo>
                <a:cubicBezTo>
                  <a:pt x="812" y="655"/>
                  <a:pt x="816" y="660"/>
                  <a:pt x="820" y="655"/>
                </a:cubicBezTo>
                <a:cubicBezTo>
                  <a:pt x="832" y="645"/>
                  <a:pt x="832" y="641"/>
                  <a:pt x="835" y="642"/>
                </a:cubicBezTo>
                <a:cubicBezTo>
                  <a:pt x="894" y="589"/>
                  <a:pt x="903" y="585"/>
                  <a:pt x="912" y="579"/>
                </a:cubicBezTo>
                <a:cubicBezTo>
                  <a:pt x="1009" y="510"/>
                  <a:pt x="1028" y="502"/>
                  <a:pt x="1047" y="494"/>
                </a:cubicBezTo>
                <a:cubicBezTo>
                  <a:pt x="1093" y="464"/>
                  <a:pt x="1101" y="471"/>
                  <a:pt x="1103" y="462"/>
                </a:cubicBezTo>
                <a:cubicBezTo>
                  <a:pt x="1091" y="473"/>
                  <a:pt x="1090" y="478"/>
                  <a:pt x="1086" y="477"/>
                </a:cubicBezTo>
                <a:cubicBezTo>
                  <a:pt x="1072" y="488"/>
                  <a:pt x="1069" y="488"/>
                  <a:pt x="1067" y="491"/>
                </a:cubicBezTo>
                <a:cubicBezTo>
                  <a:pt x="1036" y="510"/>
                  <a:pt x="1032" y="516"/>
                  <a:pt x="1027" y="517"/>
                </a:cubicBezTo>
                <a:cubicBezTo>
                  <a:pt x="967" y="561"/>
                  <a:pt x="959" y="569"/>
                  <a:pt x="949" y="574"/>
                </a:cubicBezTo>
                <a:cubicBezTo>
                  <a:pt x="906" y="611"/>
                  <a:pt x="899" y="608"/>
                  <a:pt x="898" y="617"/>
                </a:cubicBezTo>
                <a:cubicBezTo>
                  <a:pt x="856" y="655"/>
                  <a:pt x="854" y="661"/>
                  <a:pt x="849" y="661"/>
                </a:cubicBezTo>
                <a:cubicBezTo>
                  <a:pt x="764" y="733"/>
                  <a:pt x="760" y="751"/>
                  <a:pt x="749" y="753"/>
                </a:cubicBezTo>
                <a:cubicBezTo>
                  <a:pt x="705" y="789"/>
                  <a:pt x="707" y="809"/>
                  <a:pt x="700" y="804"/>
                </a:cubicBezTo>
                <a:close/>
                <a:moveTo>
                  <a:pt x="658" y="1014"/>
                </a:moveTo>
                <a:cubicBezTo>
                  <a:pt x="653" y="1006"/>
                  <a:pt x="668" y="1002"/>
                  <a:pt x="671" y="995"/>
                </a:cubicBezTo>
                <a:cubicBezTo>
                  <a:pt x="675" y="1001"/>
                  <a:pt x="662" y="1009"/>
                  <a:pt x="658" y="1014"/>
                </a:cubicBezTo>
                <a:close/>
                <a:moveTo>
                  <a:pt x="920" y="764"/>
                </a:moveTo>
                <a:cubicBezTo>
                  <a:pt x="923" y="767"/>
                  <a:pt x="918" y="766"/>
                  <a:pt x="917" y="769"/>
                </a:cubicBezTo>
                <a:cubicBezTo>
                  <a:pt x="916" y="772"/>
                  <a:pt x="915" y="775"/>
                  <a:pt x="914" y="777"/>
                </a:cubicBezTo>
                <a:cubicBezTo>
                  <a:pt x="908" y="782"/>
                  <a:pt x="905" y="792"/>
                  <a:pt x="899" y="796"/>
                </a:cubicBezTo>
                <a:cubicBezTo>
                  <a:pt x="893" y="799"/>
                  <a:pt x="891" y="811"/>
                  <a:pt x="885" y="812"/>
                </a:cubicBezTo>
                <a:cubicBezTo>
                  <a:pt x="881" y="819"/>
                  <a:pt x="875" y="821"/>
                  <a:pt x="871" y="828"/>
                </a:cubicBezTo>
                <a:cubicBezTo>
                  <a:pt x="869" y="840"/>
                  <a:pt x="860" y="832"/>
                  <a:pt x="858" y="844"/>
                </a:cubicBezTo>
                <a:cubicBezTo>
                  <a:pt x="853" y="843"/>
                  <a:pt x="853" y="852"/>
                  <a:pt x="849" y="850"/>
                </a:cubicBezTo>
                <a:cubicBezTo>
                  <a:pt x="846" y="851"/>
                  <a:pt x="844" y="853"/>
                  <a:pt x="842" y="856"/>
                </a:cubicBezTo>
                <a:cubicBezTo>
                  <a:pt x="836" y="858"/>
                  <a:pt x="833" y="866"/>
                  <a:pt x="827" y="868"/>
                </a:cubicBezTo>
                <a:cubicBezTo>
                  <a:pt x="817" y="877"/>
                  <a:pt x="807" y="884"/>
                  <a:pt x="798" y="897"/>
                </a:cubicBezTo>
                <a:cubicBezTo>
                  <a:pt x="774" y="909"/>
                  <a:pt x="754" y="932"/>
                  <a:pt x="730" y="942"/>
                </a:cubicBezTo>
                <a:cubicBezTo>
                  <a:pt x="723" y="954"/>
                  <a:pt x="713" y="959"/>
                  <a:pt x="705" y="969"/>
                </a:cubicBezTo>
                <a:cubicBezTo>
                  <a:pt x="696" y="976"/>
                  <a:pt x="689" y="988"/>
                  <a:pt x="678" y="992"/>
                </a:cubicBezTo>
                <a:cubicBezTo>
                  <a:pt x="673" y="985"/>
                  <a:pt x="687" y="979"/>
                  <a:pt x="689" y="974"/>
                </a:cubicBezTo>
                <a:cubicBezTo>
                  <a:pt x="695" y="971"/>
                  <a:pt x="700" y="964"/>
                  <a:pt x="706" y="960"/>
                </a:cubicBezTo>
                <a:cubicBezTo>
                  <a:pt x="708" y="946"/>
                  <a:pt x="718" y="953"/>
                  <a:pt x="721" y="941"/>
                </a:cubicBezTo>
                <a:cubicBezTo>
                  <a:pt x="727" y="938"/>
                  <a:pt x="731" y="929"/>
                  <a:pt x="739" y="930"/>
                </a:cubicBezTo>
                <a:cubicBezTo>
                  <a:pt x="737" y="925"/>
                  <a:pt x="739" y="925"/>
                  <a:pt x="742" y="922"/>
                </a:cubicBezTo>
                <a:cubicBezTo>
                  <a:pt x="747" y="923"/>
                  <a:pt x="742" y="916"/>
                  <a:pt x="747" y="918"/>
                </a:cubicBezTo>
                <a:cubicBezTo>
                  <a:pt x="753" y="913"/>
                  <a:pt x="758" y="907"/>
                  <a:pt x="764" y="903"/>
                </a:cubicBezTo>
                <a:cubicBezTo>
                  <a:pt x="768" y="896"/>
                  <a:pt x="775" y="895"/>
                  <a:pt x="780" y="888"/>
                </a:cubicBezTo>
                <a:cubicBezTo>
                  <a:pt x="785" y="881"/>
                  <a:pt x="793" y="884"/>
                  <a:pt x="796" y="873"/>
                </a:cubicBezTo>
                <a:cubicBezTo>
                  <a:pt x="804" y="875"/>
                  <a:pt x="807" y="863"/>
                  <a:pt x="813" y="859"/>
                </a:cubicBezTo>
                <a:cubicBezTo>
                  <a:pt x="819" y="855"/>
                  <a:pt x="823" y="848"/>
                  <a:pt x="829" y="844"/>
                </a:cubicBezTo>
                <a:cubicBezTo>
                  <a:pt x="841" y="836"/>
                  <a:pt x="850" y="822"/>
                  <a:pt x="863" y="818"/>
                </a:cubicBezTo>
                <a:cubicBezTo>
                  <a:pt x="884" y="796"/>
                  <a:pt x="906" y="777"/>
                  <a:pt x="924" y="747"/>
                </a:cubicBezTo>
                <a:cubicBezTo>
                  <a:pt x="930" y="750"/>
                  <a:pt x="920" y="759"/>
                  <a:pt x="920" y="764"/>
                </a:cubicBezTo>
                <a:close/>
                <a:moveTo>
                  <a:pt x="744" y="849"/>
                </a:moveTo>
                <a:cubicBezTo>
                  <a:pt x="749" y="849"/>
                  <a:pt x="751" y="843"/>
                  <a:pt x="755" y="839"/>
                </a:cubicBezTo>
                <a:cubicBezTo>
                  <a:pt x="761" y="829"/>
                  <a:pt x="770" y="828"/>
                  <a:pt x="775" y="816"/>
                </a:cubicBezTo>
                <a:cubicBezTo>
                  <a:pt x="780" y="815"/>
                  <a:pt x="783" y="809"/>
                  <a:pt x="786" y="805"/>
                </a:cubicBezTo>
                <a:cubicBezTo>
                  <a:pt x="790" y="803"/>
                  <a:pt x="793" y="796"/>
                  <a:pt x="797" y="794"/>
                </a:cubicBezTo>
                <a:cubicBezTo>
                  <a:pt x="799" y="785"/>
                  <a:pt x="807" y="793"/>
                  <a:pt x="809" y="783"/>
                </a:cubicBezTo>
                <a:cubicBezTo>
                  <a:pt x="813" y="784"/>
                  <a:pt x="814" y="774"/>
                  <a:pt x="819" y="775"/>
                </a:cubicBezTo>
                <a:cubicBezTo>
                  <a:pt x="818" y="767"/>
                  <a:pt x="833" y="772"/>
                  <a:pt x="826" y="766"/>
                </a:cubicBezTo>
                <a:cubicBezTo>
                  <a:pt x="830" y="762"/>
                  <a:pt x="836" y="765"/>
                  <a:pt x="838" y="755"/>
                </a:cubicBezTo>
                <a:cubicBezTo>
                  <a:pt x="845" y="749"/>
                  <a:pt x="850" y="737"/>
                  <a:pt x="859" y="736"/>
                </a:cubicBezTo>
                <a:cubicBezTo>
                  <a:pt x="871" y="716"/>
                  <a:pt x="890" y="714"/>
                  <a:pt x="902" y="692"/>
                </a:cubicBezTo>
                <a:cubicBezTo>
                  <a:pt x="909" y="688"/>
                  <a:pt x="917" y="687"/>
                  <a:pt x="922" y="676"/>
                </a:cubicBezTo>
                <a:cubicBezTo>
                  <a:pt x="930" y="677"/>
                  <a:pt x="934" y="666"/>
                  <a:pt x="941" y="662"/>
                </a:cubicBezTo>
                <a:cubicBezTo>
                  <a:pt x="951" y="665"/>
                  <a:pt x="953" y="648"/>
                  <a:pt x="962" y="650"/>
                </a:cubicBezTo>
                <a:cubicBezTo>
                  <a:pt x="967" y="641"/>
                  <a:pt x="975" y="641"/>
                  <a:pt x="980" y="632"/>
                </a:cubicBezTo>
                <a:cubicBezTo>
                  <a:pt x="985" y="636"/>
                  <a:pt x="975" y="646"/>
                  <a:pt x="974" y="652"/>
                </a:cubicBezTo>
                <a:cubicBezTo>
                  <a:pt x="968" y="657"/>
                  <a:pt x="965" y="670"/>
                  <a:pt x="958" y="673"/>
                </a:cubicBezTo>
                <a:cubicBezTo>
                  <a:pt x="950" y="684"/>
                  <a:pt x="939" y="689"/>
                  <a:pt x="930" y="699"/>
                </a:cubicBezTo>
                <a:cubicBezTo>
                  <a:pt x="924" y="701"/>
                  <a:pt x="920" y="705"/>
                  <a:pt x="915" y="711"/>
                </a:cubicBezTo>
                <a:cubicBezTo>
                  <a:pt x="909" y="709"/>
                  <a:pt x="907" y="721"/>
                  <a:pt x="901" y="721"/>
                </a:cubicBezTo>
                <a:cubicBezTo>
                  <a:pt x="893" y="730"/>
                  <a:pt x="882" y="735"/>
                  <a:pt x="874" y="746"/>
                </a:cubicBezTo>
                <a:cubicBezTo>
                  <a:pt x="868" y="745"/>
                  <a:pt x="866" y="758"/>
                  <a:pt x="860" y="756"/>
                </a:cubicBezTo>
                <a:cubicBezTo>
                  <a:pt x="856" y="762"/>
                  <a:pt x="851" y="764"/>
                  <a:pt x="849" y="773"/>
                </a:cubicBezTo>
                <a:cubicBezTo>
                  <a:pt x="841" y="769"/>
                  <a:pt x="837" y="777"/>
                  <a:pt x="833" y="785"/>
                </a:cubicBezTo>
                <a:cubicBezTo>
                  <a:pt x="826" y="781"/>
                  <a:pt x="824" y="791"/>
                  <a:pt x="820" y="795"/>
                </a:cubicBezTo>
                <a:cubicBezTo>
                  <a:pt x="807" y="793"/>
                  <a:pt x="803" y="814"/>
                  <a:pt x="792" y="814"/>
                </a:cubicBezTo>
                <a:cubicBezTo>
                  <a:pt x="790" y="826"/>
                  <a:pt x="781" y="822"/>
                  <a:pt x="778" y="830"/>
                </a:cubicBezTo>
                <a:cubicBezTo>
                  <a:pt x="774" y="835"/>
                  <a:pt x="768" y="836"/>
                  <a:pt x="764" y="840"/>
                </a:cubicBezTo>
                <a:cubicBezTo>
                  <a:pt x="755" y="847"/>
                  <a:pt x="746" y="854"/>
                  <a:pt x="738" y="862"/>
                </a:cubicBezTo>
                <a:cubicBezTo>
                  <a:pt x="731" y="857"/>
                  <a:pt x="743" y="855"/>
                  <a:pt x="744" y="849"/>
                </a:cubicBezTo>
                <a:close/>
                <a:moveTo>
                  <a:pt x="690" y="911"/>
                </a:moveTo>
                <a:cubicBezTo>
                  <a:pt x="694" y="905"/>
                  <a:pt x="699" y="903"/>
                  <a:pt x="701" y="894"/>
                </a:cubicBezTo>
                <a:cubicBezTo>
                  <a:pt x="708" y="896"/>
                  <a:pt x="709" y="881"/>
                  <a:pt x="716" y="881"/>
                </a:cubicBezTo>
                <a:cubicBezTo>
                  <a:pt x="718" y="871"/>
                  <a:pt x="725" y="873"/>
                  <a:pt x="727" y="864"/>
                </a:cubicBezTo>
                <a:cubicBezTo>
                  <a:pt x="739" y="869"/>
                  <a:pt x="722" y="876"/>
                  <a:pt x="720" y="880"/>
                </a:cubicBezTo>
                <a:cubicBezTo>
                  <a:pt x="717" y="889"/>
                  <a:pt x="710" y="889"/>
                  <a:pt x="708" y="900"/>
                </a:cubicBezTo>
                <a:cubicBezTo>
                  <a:pt x="697" y="901"/>
                  <a:pt x="692" y="919"/>
                  <a:pt x="683" y="927"/>
                </a:cubicBezTo>
                <a:cubicBezTo>
                  <a:pt x="676" y="921"/>
                  <a:pt x="688" y="916"/>
                  <a:pt x="690" y="911"/>
                </a:cubicBezTo>
                <a:close/>
                <a:moveTo>
                  <a:pt x="664" y="975"/>
                </a:moveTo>
                <a:cubicBezTo>
                  <a:pt x="668" y="961"/>
                  <a:pt x="676" y="959"/>
                  <a:pt x="681" y="945"/>
                </a:cubicBezTo>
                <a:cubicBezTo>
                  <a:pt x="712" y="914"/>
                  <a:pt x="716" y="909"/>
                  <a:pt x="719" y="902"/>
                </a:cubicBezTo>
                <a:cubicBezTo>
                  <a:pt x="747" y="866"/>
                  <a:pt x="755" y="873"/>
                  <a:pt x="757" y="862"/>
                </a:cubicBezTo>
                <a:cubicBezTo>
                  <a:pt x="816" y="817"/>
                  <a:pt x="817" y="804"/>
                  <a:pt x="824" y="806"/>
                </a:cubicBezTo>
                <a:cubicBezTo>
                  <a:pt x="871" y="768"/>
                  <a:pt x="877" y="756"/>
                  <a:pt x="887" y="752"/>
                </a:cubicBezTo>
                <a:cubicBezTo>
                  <a:pt x="942" y="715"/>
                  <a:pt x="927" y="720"/>
                  <a:pt x="925" y="732"/>
                </a:cubicBezTo>
                <a:cubicBezTo>
                  <a:pt x="898" y="765"/>
                  <a:pt x="886" y="775"/>
                  <a:pt x="876" y="789"/>
                </a:cubicBezTo>
                <a:cubicBezTo>
                  <a:pt x="832" y="828"/>
                  <a:pt x="818" y="832"/>
                  <a:pt x="808" y="847"/>
                </a:cubicBezTo>
                <a:cubicBezTo>
                  <a:pt x="761" y="879"/>
                  <a:pt x="754" y="902"/>
                  <a:pt x="740" y="905"/>
                </a:cubicBezTo>
                <a:cubicBezTo>
                  <a:pt x="704" y="946"/>
                  <a:pt x="695" y="943"/>
                  <a:pt x="691" y="956"/>
                </a:cubicBezTo>
                <a:cubicBezTo>
                  <a:pt x="663" y="978"/>
                  <a:pt x="653" y="997"/>
                  <a:pt x="648" y="1003"/>
                </a:cubicBezTo>
                <a:close/>
                <a:moveTo>
                  <a:pt x="645" y="960"/>
                </a:moveTo>
                <a:cubicBezTo>
                  <a:pt x="648" y="962"/>
                  <a:pt x="650" y="963"/>
                  <a:pt x="653" y="964"/>
                </a:cubicBezTo>
                <a:cubicBezTo>
                  <a:pt x="651" y="968"/>
                  <a:pt x="650" y="971"/>
                  <a:pt x="648" y="975"/>
                </a:cubicBezTo>
                <a:cubicBezTo>
                  <a:pt x="641" y="972"/>
                  <a:pt x="644" y="966"/>
                  <a:pt x="645" y="960"/>
                </a:cubicBezTo>
                <a:close/>
                <a:moveTo>
                  <a:pt x="567" y="587"/>
                </a:moveTo>
                <a:cubicBezTo>
                  <a:pt x="572" y="580"/>
                  <a:pt x="569" y="593"/>
                  <a:pt x="574" y="593"/>
                </a:cubicBezTo>
                <a:cubicBezTo>
                  <a:pt x="573" y="597"/>
                  <a:pt x="577" y="599"/>
                  <a:pt x="576" y="603"/>
                </a:cubicBezTo>
                <a:cubicBezTo>
                  <a:pt x="576" y="611"/>
                  <a:pt x="582" y="617"/>
                  <a:pt x="578" y="627"/>
                </a:cubicBezTo>
                <a:cubicBezTo>
                  <a:pt x="584" y="638"/>
                  <a:pt x="589" y="650"/>
                  <a:pt x="593" y="662"/>
                </a:cubicBezTo>
                <a:cubicBezTo>
                  <a:pt x="594" y="670"/>
                  <a:pt x="596" y="676"/>
                  <a:pt x="600" y="682"/>
                </a:cubicBezTo>
                <a:cubicBezTo>
                  <a:pt x="599" y="689"/>
                  <a:pt x="603" y="694"/>
                  <a:pt x="605" y="700"/>
                </a:cubicBezTo>
                <a:cubicBezTo>
                  <a:pt x="610" y="705"/>
                  <a:pt x="609" y="713"/>
                  <a:pt x="612" y="719"/>
                </a:cubicBezTo>
                <a:cubicBezTo>
                  <a:pt x="614" y="725"/>
                  <a:pt x="616" y="730"/>
                  <a:pt x="616" y="737"/>
                </a:cubicBezTo>
                <a:cubicBezTo>
                  <a:pt x="622" y="748"/>
                  <a:pt x="622" y="761"/>
                  <a:pt x="629" y="771"/>
                </a:cubicBezTo>
                <a:cubicBezTo>
                  <a:pt x="627" y="790"/>
                  <a:pt x="636" y="804"/>
                  <a:pt x="635" y="822"/>
                </a:cubicBezTo>
                <a:cubicBezTo>
                  <a:pt x="638" y="825"/>
                  <a:pt x="639" y="829"/>
                  <a:pt x="639" y="833"/>
                </a:cubicBezTo>
                <a:cubicBezTo>
                  <a:pt x="632" y="840"/>
                  <a:pt x="647" y="839"/>
                  <a:pt x="640" y="846"/>
                </a:cubicBezTo>
                <a:cubicBezTo>
                  <a:pt x="647" y="852"/>
                  <a:pt x="637" y="863"/>
                  <a:pt x="646" y="868"/>
                </a:cubicBezTo>
                <a:cubicBezTo>
                  <a:pt x="644" y="872"/>
                  <a:pt x="642" y="876"/>
                  <a:pt x="645" y="877"/>
                </a:cubicBezTo>
                <a:cubicBezTo>
                  <a:pt x="642" y="879"/>
                  <a:pt x="639" y="881"/>
                  <a:pt x="642" y="883"/>
                </a:cubicBezTo>
                <a:cubicBezTo>
                  <a:pt x="644" y="887"/>
                  <a:pt x="641" y="893"/>
                  <a:pt x="638" y="900"/>
                </a:cubicBezTo>
                <a:cubicBezTo>
                  <a:pt x="630" y="894"/>
                  <a:pt x="635" y="883"/>
                  <a:pt x="629" y="877"/>
                </a:cubicBezTo>
                <a:cubicBezTo>
                  <a:pt x="631" y="867"/>
                  <a:pt x="625" y="861"/>
                  <a:pt x="628" y="851"/>
                </a:cubicBezTo>
                <a:cubicBezTo>
                  <a:pt x="626" y="845"/>
                  <a:pt x="622" y="840"/>
                  <a:pt x="624" y="833"/>
                </a:cubicBezTo>
                <a:cubicBezTo>
                  <a:pt x="621" y="828"/>
                  <a:pt x="619" y="823"/>
                  <a:pt x="618" y="817"/>
                </a:cubicBezTo>
                <a:cubicBezTo>
                  <a:pt x="614" y="807"/>
                  <a:pt x="613" y="796"/>
                  <a:pt x="610" y="785"/>
                </a:cubicBezTo>
                <a:cubicBezTo>
                  <a:pt x="607" y="774"/>
                  <a:pt x="603" y="763"/>
                  <a:pt x="600" y="752"/>
                </a:cubicBezTo>
                <a:cubicBezTo>
                  <a:pt x="596" y="741"/>
                  <a:pt x="593" y="731"/>
                  <a:pt x="592" y="720"/>
                </a:cubicBezTo>
                <a:cubicBezTo>
                  <a:pt x="592" y="716"/>
                  <a:pt x="588" y="714"/>
                  <a:pt x="591" y="709"/>
                </a:cubicBezTo>
                <a:cubicBezTo>
                  <a:pt x="588" y="707"/>
                  <a:pt x="591" y="703"/>
                  <a:pt x="588" y="702"/>
                </a:cubicBezTo>
                <a:cubicBezTo>
                  <a:pt x="590" y="695"/>
                  <a:pt x="581" y="692"/>
                  <a:pt x="586" y="685"/>
                </a:cubicBezTo>
                <a:cubicBezTo>
                  <a:pt x="581" y="675"/>
                  <a:pt x="581" y="663"/>
                  <a:pt x="579" y="653"/>
                </a:cubicBezTo>
                <a:cubicBezTo>
                  <a:pt x="579" y="641"/>
                  <a:pt x="573" y="631"/>
                  <a:pt x="575" y="619"/>
                </a:cubicBezTo>
                <a:cubicBezTo>
                  <a:pt x="568" y="610"/>
                  <a:pt x="574" y="596"/>
                  <a:pt x="567" y="587"/>
                </a:cubicBezTo>
                <a:close/>
                <a:moveTo>
                  <a:pt x="608" y="931"/>
                </a:moveTo>
                <a:cubicBezTo>
                  <a:pt x="603" y="917"/>
                  <a:pt x="602" y="902"/>
                  <a:pt x="594" y="889"/>
                </a:cubicBezTo>
                <a:cubicBezTo>
                  <a:pt x="600" y="879"/>
                  <a:pt x="587" y="876"/>
                  <a:pt x="592" y="866"/>
                </a:cubicBezTo>
                <a:cubicBezTo>
                  <a:pt x="585" y="862"/>
                  <a:pt x="591" y="852"/>
                  <a:pt x="585" y="847"/>
                </a:cubicBezTo>
                <a:cubicBezTo>
                  <a:pt x="588" y="830"/>
                  <a:pt x="577" y="818"/>
                  <a:pt x="577" y="802"/>
                </a:cubicBezTo>
                <a:cubicBezTo>
                  <a:pt x="579" y="793"/>
                  <a:pt x="570" y="788"/>
                  <a:pt x="575" y="779"/>
                </a:cubicBezTo>
                <a:cubicBezTo>
                  <a:pt x="571" y="773"/>
                  <a:pt x="570" y="766"/>
                  <a:pt x="572" y="758"/>
                </a:cubicBezTo>
                <a:cubicBezTo>
                  <a:pt x="568" y="744"/>
                  <a:pt x="567" y="729"/>
                  <a:pt x="566" y="714"/>
                </a:cubicBezTo>
                <a:cubicBezTo>
                  <a:pt x="572" y="704"/>
                  <a:pt x="561" y="700"/>
                  <a:pt x="568" y="689"/>
                </a:cubicBezTo>
                <a:cubicBezTo>
                  <a:pt x="564" y="684"/>
                  <a:pt x="569" y="674"/>
                  <a:pt x="565" y="669"/>
                </a:cubicBezTo>
                <a:cubicBezTo>
                  <a:pt x="566" y="666"/>
                  <a:pt x="567" y="663"/>
                  <a:pt x="568" y="661"/>
                </a:cubicBezTo>
                <a:cubicBezTo>
                  <a:pt x="575" y="672"/>
                  <a:pt x="574" y="686"/>
                  <a:pt x="576" y="699"/>
                </a:cubicBezTo>
                <a:cubicBezTo>
                  <a:pt x="578" y="712"/>
                  <a:pt x="581" y="725"/>
                  <a:pt x="584" y="738"/>
                </a:cubicBezTo>
                <a:cubicBezTo>
                  <a:pt x="583" y="746"/>
                  <a:pt x="587" y="752"/>
                  <a:pt x="587" y="759"/>
                </a:cubicBezTo>
                <a:cubicBezTo>
                  <a:pt x="590" y="761"/>
                  <a:pt x="591" y="765"/>
                  <a:pt x="589" y="769"/>
                </a:cubicBezTo>
                <a:cubicBezTo>
                  <a:pt x="594" y="770"/>
                  <a:pt x="593" y="773"/>
                  <a:pt x="592" y="777"/>
                </a:cubicBezTo>
                <a:cubicBezTo>
                  <a:pt x="601" y="780"/>
                  <a:pt x="593" y="789"/>
                  <a:pt x="600" y="793"/>
                </a:cubicBezTo>
                <a:cubicBezTo>
                  <a:pt x="596" y="798"/>
                  <a:pt x="604" y="799"/>
                  <a:pt x="602" y="804"/>
                </a:cubicBezTo>
                <a:cubicBezTo>
                  <a:pt x="602" y="806"/>
                  <a:pt x="603" y="809"/>
                  <a:pt x="601" y="813"/>
                </a:cubicBezTo>
                <a:cubicBezTo>
                  <a:pt x="603" y="819"/>
                  <a:pt x="609" y="824"/>
                  <a:pt x="608" y="832"/>
                </a:cubicBezTo>
                <a:cubicBezTo>
                  <a:pt x="612" y="837"/>
                  <a:pt x="607" y="845"/>
                  <a:pt x="616" y="848"/>
                </a:cubicBezTo>
                <a:cubicBezTo>
                  <a:pt x="612" y="865"/>
                  <a:pt x="619" y="877"/>
                  <a:pt x="619" y="891"/>
                </a:cubicBezTo>
                <a:cubicBezTo>
                  <a:pt x="626" y="902"/>
                  <a:pt x="621" y="918"/>
                  <a:pt x="627" y="930"/>
                </a:cubicBezTo>
                <a:cubicBezTo>
                  <a:pt x="623" y="945"/>
                  <a:pt x="633" y="955"/>
                  <a:pt x="631" y="970"/>
                </a:cubicBezTo>
                <a:cubicBezTo>
                  <a:pt x="630" y="984"/>
                  <a:pt x="627" y="999"/>
                  <a:pt x="631" y="1011"/>
                </a:cubicBezTo>
                <a:cubicBezTo>
                  <a:pt x="628" y="1018"/>
                  <a:pt x="622" y="1008"/>
                  <a:pt x="624" y="1005"/>
                </a:cubicBezTo>
                <a:cubicBezTo>
                  <a:pt x="622" y="1003"/>
                  <a:pt x="621" y="999"/>
                  <a:pt x="623" y="995"/>
                </a:cubicBezTo>
                <a:cubicBezTo>
                  <a:pt x="618" y="988"/>
                  <a:pt x="619" y="980"/>
                  <a:pt x="617" y="973"/>
                </a:cubicBezTo>
                <a:cubicBezTo>
                  <a:pt x="616" y="958"/>
                  <a:pt x="608" y="946"/>
                  <a:pt x="608" y="931"/>
                </a:cubicBezTo>
                <a:close/>
                <a:moveTo>
                  <a:pt x="35" y="891"/>
                </a:moveTo>
                <a:cubicBezTo>
                  <a:pt x="38" y="888"/>
                  <a:pt x="45" y="888"/>
                  <a:pt x="46" y="882"/>
                </a:cubicBezTo>
                <a:cubicBezTo>
                  <a:pt x="56" y="884"/>
                  <a:pt x="49" y="870"/>
                  <a:pt x="60" y="873"/>
                </a:cubicBezTo>
                <a:cubicBezTo>
                  <a:pt x="74" y="858"/>
                  <a:pt x="89" y="845"/>
                  <a:pt x="106" y="834"/>
                </a:cubicBezTo>
                <a:cubicBezTo>
                  <a:pt x="114" y="827"/>
                  <a:pt x="120" y="819"/>
                  <a:pt x="131" y="816"/>
                </a:cubicBezTo>
                <a:cubicBezTo>
                  <a:pt x="135" y="805"/>
                  <a:pt x="152" y="807"/>
                  <a:pt x="154" y="795"/>
                </a:cubicBezTo>
                <a:cubicBezTo>
                  <a:pt x="176" y="789"/>
                  <a:pt x="187" y="771"/>
                  <a:pt x="208" y="765"/>
                </a:cubicBezTo>
                <a:cubicBezTo>
                  <a:pt x="215" y="757"/>
                  <a:pt x="228" y="755"/>
                  <a:pt x="234" y="746"/>
                </a:cubicBezTo>
                <a:cubicBezTo>
                  <a:pt x="241" y="747"/>
                  <a:pt x="246" y="745"/>
                  <a:pt x="248" y="740"/>
                </a:cubicBezTo>
                <a:cubicBezTo>
                  <a:pt x="252" y="736"/>
                  <a:pt x="262" y="739"/>
                  <a:pt x="263" y="731"/>
                </a:cubicBezTo>
                <a:cubicBezTo>
                  <a:pt x="254" y="731"/>
                  <a:pt x="248" y="734"/>
                  <a:pt x="245" y="740"/>
                </a:cubicBezTo>
                <a:cubicBezTo>
                  <a:pt x="235" y="740"/>
                  <a:pt x="232" y="746"/>
                  <a:pt x="222" y="747"/>
                </a:cubicBezTo>
                <a:cubicBezTo>
                  <a:pt x="213" y="756"/>
                  <a:pt x="198" y="759"/>
                  <a:pt x="188" y="768"/>
                </a:cubicBezTo>
                <a:cubicBezTo>
                  <a:pt x="161" y="778"/>
                  <a:pt x="142" y="795"/>
                  <a:pt x="120" y="810"/>
                </a:cubicBezTo>
                <a:cubicBezTo>
                  <a:pt x="116" y="816"/>
                  <a:pt x="109" y="817"/>
                  <a:pt x="105" y="822"/>
                </a:cubicBezTo>
                <a:cubicBezTo>
                  <a:pt x="102" y="828"/>
                  <a:pt x="90" y="827"/>
                  <a:pt x="88" y="834"/>
                </a:cubicBezTo>
                <a:cubicBezTo>
                  <a:pt x="73" y="838"/>
                  <a:pt x="68" y="851"/>
                  <a:pt x="57" y="858"/>
                </a:cubicBezTo>
                <a:cubicBezTo>
                  <a:pt x="46" y="866"/>
                  <a:pt x="40" y="878"/>
                  <a:pt x="26" y="882"/>
                </a:cubicBezTo>
                <a:cubicBezTo>
                  <a:pt x="22" y="887"/>
                  <a:pt x="20" y="894"/>
                  <a:pt x="12" y="894"/>
                </a:cubicBezTo>
                <a:cubicBezTo>
                  <a:pt x="12" y="899"/>
                  <a:pt x="9" y="901"/>
                  <a:pt x="3" y="900"/>
                </a:cubicBezTo>
                <a:cubicBezTo>
                  <a:pt x="3" y="901"/>
                  <a:pt x="2" y="902"/>
                  <a:pt x="2" y="902"/>
                </a:cubicBezTo>
                <a:cubicBezTo>
                  <a:pt x="2" y="919"/>
                  <a:pt x="2" y="919"/>
                  <a:pt x="2" y="919"/>
                </a:cubicBezTo>
                <a:cubicBezTo>
                  <a:pt x="5" y="917"/>
                  <a:pt x="9" y="915"/>
                  <a:pt x="12" y="912"/>
                </a:cubicBezTo>
                <a:cubicBezTo>
                  <a:pt x="19" y="905"/>
                  <a:pt x="30" y="900"/>
                  <a:pt x="35" y="891"/>
                </a:cubicBezTo>
                <a:close/>
                <a:moveTo>
                  <a:pt x="18" y="804"/>
                </a:moveTo>
                <a:cubicBezTo>
                  <a:pt x="28" y="803"/>
                  <a:pt x="29" y="794"/>
                  <a:pt x="38" y="792"/>
                </a:cubicBezTo>
                <a:cubicBezTo>
                  <a:pt x="42" y="785"/>
                  <a:pt x="51" y="782"/>
                  <a:pt x="58" y="777"/>
                </a:cubicBezTo>
                <a:cubicBezTo>
                  <a:pt x="69" y="766"/>
                  <a:pt x="81" y="755"/>
                  <a:pt x="95" y="747"/>
                </a:cubicBezTo>
                <a:cubicBezTo>
                  <a:pt x="98" y="739"/>
                  <a:pt x="108" y="739"/>
                  <a:pt x="112" y="732"/>
                </a:cubicBezTo>
                <a:cubicBezTo>
                  <a:pt x="121" y="729"/>
                  <a:pt x="125" y="722"/>
                  <a:pt x="135" y="720"/>
                </a:cubicBezTo>
                <a:cubicBezTo>
                  <a:pt x="145" y="708"/>
                  <a:pt x="161" y="701"/>
                  <a:pt x="175" y="693"/>
                </a:cubicBezTo>
                <a:cubicBezTo>
                  <a:pt x="180" y="688"/>
                  <a:pt x="189" y="686"/>
                  <a:pt x="195" y="681"/>
                </a:cubicBezTo>
                <a:cubicBezTo>
                  <a:pt x="204" y="679"/>
                  <a:pt x="207" y="670"/>
                  <a:pt x="217" y="669"/>
                </a:cubicBezTo>
                <a:cubicBezTo>
                  <a:pt x="233" y="661"/>
                  <a:pt x="248" y="654"/>
                  <a:pt x="263" y="647"/>
                </a:cubicBezTo>
                <a:cubicBezTo>
                  <a:pt x="268" y="647"/>
                  <a:pt x="274" y="648"/>
                  <a:pt x="275" y="644"/>
                </a:cubicBezTo>
                <a:cubicBezTo>
                  <a:pt x="264" y="643"/>
                  <a:pt x="256" y="645"/>
                  <a:pt x="249" y="647"/>
                </a:cubicBezTo>
                <a:cubicBezTo>
                  <a:pt x="241" y="649"/>
                  <a:pt x="240" y="658"/>
                  <a:pt x="229" y="657"/>
                </a:cubicBezTo>
                <a:cubicBezTo>
                  <a:pt x="220" y="658"/>
                  <a:pt x="214" y="662"/>
                  <a:pt x="209" y="666"/>
                </a:cubicBezTo>
                <a:cubicBezTo>
                  <a:pt x="200" y="668"/>
                  <a:pt x="192" y="671"/>
                  <a:pt x="189" y="678"/>
                </a:cubicBezTo>
                <a:cubicBezTo>
                  <a:pt x="179" y="678"/>
                  <a:pt x="173" y="682"/>
                  <a:pt x="169" y="687"/>
                </a:cubicBezTo>
                <a:cubicBezTo>
                  <a:pt x="160" y="690"/>
                  <a:pt x="152" y="692"/>
                  <a:pt x="149" y="699"/>
                </a:cubicBezTo>
                <a:cubicBezTo>
                  <a:pt x="139" y="700"/>
                  <a:pt x="139" y="709"/>
                  <a:pt x="129" y="709"/>
                </a:cubicBezTo>
                <a:cubicBezTo>
                  <a:pt x="125" y="715"/>
                  <a:pt x="114" y="716"/>
                  <a:pt x="112" y="724"/>
                </a:cubicBezTo>
                <a:cubicBezTo>
                  <a:pt x="101" y="723"/>
                  <a:pt x="104" y="735"/>
                  <a:pt x="92" y="733"/>
                </a:cubicBezTo>
                <a:cubicBezTo>
                  <a:pt x="87" y="738"/>
                  <a:pt x="79" y="742"/>
                  <a:pt x="74" y="748"/>
                </a:cubicBezTo>
                <a:cubicBezTo>
                  <a:pt x="61" y="755"/>
                  <a:pt x="54" y="768"/>
                  <a:pt x="37" y="772"/>
                </a:cubicBezTo>
                <a:cubicBezTo>
                  <a:pt x="29" y="783"/>
                  <a:pt x="15" y="791"/>
                  <a:pt x="6" y="802"/>
                </a:cubicBezTo>
                <a:cubicBezTo>
                  <a:pt x="5" y="802"/>
                  <a:pt x="3" y="804"/>
                  <a:pt x="2" y="805"/>
                </a:cubicBezTo>
                <a:cubicBezTo>
                  <a:pt x="2" y="821"/>
                  <a:pt x="2" y="821"/>
                  <a:pt x="2" y="821"/>
                </a:cubicBezTo>
                <a:cubicBezTo>
                  <a:pt x="8" y="816"/>
                  <a:pt x="15" y="812"/>
                  <a:pt x="18" y="804"/>
                </a:cubicBezTo>
                <a:close/>
                <a:moveTo>
                  <a:pt x="33" y="955"/>
                </a:moveTo>
                <a:cubicBezTo>
                  <a:pt x="37" y="947"/>
                  <a:pt x="50" y="948"/>
                  <a:pt x="53" y="940"/>
                </a:cubicBezTo>
                <a:cubicBezTo>
                  <a:pt x="119" y="889"/>
                  <a:pt x="125" y="883"/>
                  <a:pt x="133" y="880"/>
                </a:cubicBezTo>
                <a:cubicBezTo>
                  <a:pt x="213" y="827"/>
                  <a:pt x="226" y="816"/>
                  <a:pt x="244" y="810"/>
                </a:cubicBezTo>
                <a:cubicBezTo>
                  <a:pt x="277" y="796"/>
                  <a:pt x="280" y="788"/>
                  <a:pt x="293" y="788"/>
                </a:cubicBezTo>
                <a:cubicBezTo>
                  <a:pt x="351" y="764"/>
                  <a:pt x="354" y="759"/>
                  <a:pt x="365" y="761"/>
                </a:cubicBezTo>
                <a:cubicBezTo>
                  <a:pt x="350" y="760"/>
                  <a:pt x="340" y="757"/>
                  <a:pt x="339" y="761"/>
                </a:cubicBezTo>
                <a:cubicBezTo>
                  <a:pt x="306" y="770"/>
                  <a:pt x="307" y="776"/>
                  <a:pt x="298" y="774"/>
                </a:cubicBezTo>
                <a:cubicBezTo>
                  <a:pt x="246" y="803"/>
                  <a:pt x="232" y="801"/>
                  <a:pt x="227" y="808"/>
                </a:cubicBezTo>
                <a:cubicBezTo>
                  <a:pt x="185" y="825"/>
                  <a:pt x="174" y="838"/>
                  <a:pt x="158" y="847"/>
                </a:cubicBezTo>
                <a:cubicBezTo>
                  <a:pt x="131" y="867"/>
                  <a:pt x="123" y="870"/>
                  <a:pt x="115" y="874"/>
                </a:cubicBezTo>
                <a:cubicBezTo>
                  <a:pt x="98" y="897"/>
                  <a:pt x="90" y="895"/>
                  <a:pt x="87" y="898"/>
                </a:cubicBezTo>
                <a:cubicBezTo>
                  <a:pt x="2" y="972"/>
                  <a:pt x="2" y="972"/>
                  <a:pt x="2" y="972"/>
                </a:cubicBezTo>
                <a:close/>
                <a:moveTo>
                  <a:pt x="2458" y="113"/>
                </a:moveTo>
                <a:cubicBezTo>
                  <a:pt x="2460" y="118"/>
                  <a:pt x="2458" y="121"/>
                  <a:pt x="2455" y="123"/>
                </a:cubicBezTo>
                <a:cubicBezTo>
                  <a:pt x="2435" y="161"/>
                  <a:pt x="2429" y="166"/>
                  <a:pt x="2430" y="175"/>
                </a:cubicBezTo>
                <a:cubicBezTo>
                  <a:pt x="2410" y="206"/>
                  <a:pt x="2415" y="215"/>
                  <a:pt x="2411" y="217"/>
                </a:cubicBezTo>
                <a:cubicBezTo>
                  <a:pt x="2393" y="268"/>
                  <a:pt x="2384" y="272"/>
                  <a:pt x="2389" y="284"/>
                </a:cubicBezTo>
                <a:cubicBezTo>
                  <a:pt x="2370" y="334"/>
                  <a:pt x="2373" y="346"/>
                  <a:pt x="2367" y="350"/>
                </a:cubicBezTo>
                <a:cubicBezTo>
                  <a:pt x="2365" y="381"/>
                  <a:pt x="2365" y="386"/>
                  <a:pt x="2363" y="390"/>
                </a:cubicBezTo>
                <a:cubicBezTo>
                  <a:pt x="2363" y="425"/>
                  <a:pt x="2360" y="437"/>
                  <a:pt x="2367" y="436"/>
                </a:cubicBezTo>
                <a:cubicBezTo>
                  <a:pt x="2377" y="364"/>
                  <a:pt x="2374" y="353"/>
                  <a:pt x="2379" y="348"/>
                </a:cubicBezTo>
                <a:cubicBezTo>
                  <a:pt x="2435" y="186"/>
                  <a:pt x="2435" y="179"/>
                  <a:pt x="2441" y="176"/>
                </a:cubicBezTo>
                <a:cubicBezTo>
                  <a:pt x="2469" y="113"/>
                  <a:pt x="2475" y="110"/>
                  <a:pt x="2474" y="101"/>
                </a:cubicBezTo>
                <a:cubicBezTo>
                  <a:pt x="2491" y="72"/>
                  <a:pt x="2493" y="69"/>
                  <a:pt x="2497" y="67"/>
                </a:cubicBezTo>
                <a:cubicBezTo>
                  <a:pt x="2521" y="1"/>
                  <a:pt x="2521" y="1"/>
                  <a:pt x="2521" y="1"/>
                </a:cubicBezTo>
                <a:cubicBezTo>
                  <a:pt x="2503" y="34"/>
                  <a:pt x="2499" y="45"/>
                  <a:pt x="2487" y="51"/>
                </a:cubicBezTo>
                <a:close/>
                <a:moveTo>
                  <a:pt x="27" y="929"/>
                </a:moveTo>
                <a:cubicBezTo>
                  <a:pt x="34" y="924"/>
                  <a:pt x="44" y="922"/>
                  <a:pt x="47" y="914"/>
                </a:cubicBezTo>
                <a:cubicBezTo>
                  <a:pt x="55" y="916"/>
                  <a:pt x="53" y="908"/>
                  <a:pt x="58" y="908"/>
                </a:cubicBezTo>
                <a:cubicBezTo>
                  <a:pt x="64" y="906"/>
                  <a:pt x="60" y="896"/>
                  <a:pt x="70" y="899"/>
                </a:cubicBezTo>
                <a:cubicBezTo>
                  <a:pt x="80" y="885"/>
                  <a:pt x="96" y="877"/>
                  <a:pt x="109" y="866"/>
                </a:cubicBezTo>
                <a:cubicBezTo>
                  <a:pt x="112" y="863"/>
                  <a:pt x="115" y="860"/>
                  <a:pt x="118" y="857"/>
                </a:cubicBezTo>
                <a:cubicBezTo>
                  <a:pt x="122" y="854"/>
                  <a:pt x="129" y="854"/>
                  <a:pt x="129" y="848"/>
                </a:cubicBezTo>
                <a:cubicBezTo>
                  <a:pt x="140" y="846"/>
                  <a:pt x="141" y="834"/>
                  <a:pt x="152" y="833"/>
                </a:cubicBezTo>
                <a:cubicBezTo>
                  <a:pt x="155" y="824"/>
                  <a:pt x="166" y="823"/>
                  <a:pt x="172" y="818"/>
                </a:cubicBezTo>
                <a:cubicBezTo>
                  <a:pt x="178" y="811"/>
                  <a:pt x="189" y="809"/>
                  <a:pt x="195" y="803"/>
                </a:cubicBezTo>
                <a:cubicBezTo>
                  <a:pt x="210" y="793"/>
                  <a:pt x="226" y="783"/>
                  <a:pt x="243" y="775"/>
                </a:cubicBezTo>
                <a:cubicBezTo>
                  <a:pt x="255" y="763"/>
                  <a:pt x="278" y="761"/>
                  <a:pt x="289" y="748"/>
                </a:cubicBezTo>
                <a:cubicBezTo>
                  <a:pt x="294" y="747"/>
                  <a:pt x="299" y="746"/>
                  <a:pt x="301" y="742"/>
                </a:cubicBezTo>
                <a:cubicBezTo>
                  <a:pt x="306" y="740"/>
                  <a:pt x="313" y="740"/>
                  <a:pt x="315" y="736"/>
                </a:cubicBezTo>
                <a:cubicBezTo>
                  <a:pt x="320" y="735"/>
                  <a:pt x="325" y="734"/>
                  <a:pt x="326" y="730"/>
                </a:cubicBezTo>
                <a:cubicBezTo>
                  <a:pt x="331" y="728"/>
                  <a:pt x="338" y="728"/>
                  <a:pt x="341" y="723"/>
                </a:cubicBezTo>
                <a:cubicBezTo>
                  <a:pt x="327" y="722"/>
                  <a:pt x="324" y="730"/>
                  <a:pt x="312" y="730"/>
                </a:cubicBezTo>
                <a:cubicBezTo>
                  <a:pt x="306" y="736"/>
                  <a:pt x="294" y="736"/>
                  <a:pt x="289" y="742"/>
                </a:cubicBezTo>
                <a:cubicBezTo>
                  <a:pt x="267" y="745"/>
                  <a:pt x="260" y="762"/>
                  <a:pt x="237" y="764"/>
                </a:cubicBezTo>
                <a:cubicBezTo>
                  <a:pt x="233" y="771"/>
                  <a:pt x="223" y="772"/>
                  <a:pt x="217" y="779"/>
                </a:cubicBezTo>
                <a:cubicBezTo>
                  <a:pt x="209" y="783"/>
                  <a:pt x="200" y="785"/>
                  <a:pt x="195" y="791"/>
                </a:cubicBezTo>
                <a:cubicBezTo>
                  <a:pt x="187" y="795"/>
                  <a:pt x="182" y="802"/>
                  <a:pt x="172" y="803"/>
                </a:cubicBezTo>
                <a:cubicBezTo>
                  <a:pt x="167" y="811"/>
                  <a:pt x="158" y="814"/>
                  <a:pt x="149" y="818"/>
                </a:cubicBezTo>
                <a:cubicBezTo>
                  <a:pt x="146" y="827"/>
                  <a:pt x="133" y="826"/>
                  <a:pt x="129" y="833"/>
                </a:cubicBezTo>
                <a:cubicBezTo>
                  <a:pt x="123" y="839"/>
                  <a:pt x="115" y="843"/>
                  <a:pt x="109" y="848"/>
                </a:cubicBezTo>
                <a:cubicBezTo>
                  <a:pt x="97" y="861"/>
                  <a:pt x="81" y="869"/>
                  <a:pt x="69" y="881"/>
                </a:cubicBezTo>
                <a:cubicBezTo>
                  <a:pt x="47" y="900"/>
                  <a:pt x="23" y="916"/>
                  <a:pt x="2" y="935"/>
                </a:cubicBezTo>
                <a:cubicBezTo>
                  <a:pt x="2" y="952"/>
                  <a:pt x="2" y="952"/>
                  <a:pt x="2" y="952"/>
                </a:cubicBezTo>
                <a:cubicBezTo>
                  <a:pt x="11" y="945"/>
                  <a:pt x="22" y="939"/>
                  <a:pt x="27" y="929"/>
                </a:cubicBezTo>
                <a:close/>
                <a:moveTo>
                  <a:pt x="8" y="886"/>
                </a:moveTo>
                <a:cubicBezTo>
                  <a:pt x="10" y="875"/>
                  <a:pt x="24" y="876"/>
                  <a:pt x="25" y="865"/>
                </a:cubicBezTo>
                <a:cubicBezTo>
                  <a:pt x="35" y="862"/>
                  <a:pt x="38" y="854"/>
                  <a:pt x="45" y="850"/>
                </a:cubicBezTo>
                <a:cubicBezTo>
                  <a:pt x="44" y="843"/>
                  <a:pt x="58" y="851"/>
                  <a:pt x="54" y="841"/>
                </a:cubicBezTo>
                <a:cubicBezTo>
                  <a:pt x="57" y="838"/>
                  <a:pt x="64" y="838"/>
                  <a:pt x="65" y="832"/>
                </a:cubicBezTo>
                <a:cubicBezTo>
                  <a:pt x="79" y="822"/>
                  <a:pt x="94" y="812"/>
                  <a:pt x="108" y="802"/>
                </a:cubicBezTo>
                <a:cubicBezTo>
                  <a:pt x="119" y="788"/>
                  <a:pt x="137" y="781"/>
                  <a:pt x="150" y="769"/>
                </a:cubicBezTo>
                <a:cubicBezTo>
                  <a:pt x="158" y="764"/>
                  <a:pt x="166" y="761"/>
                  <a:pt x="170" y="754"/>
                </a:cubicBezTo>
                <a:cubicBezTo>
                  <a:pt x="179" y="750"/>
                  <a:pt x="188" y="746"/>
                  <a:pt x="193" y="739"/>
                </a:cubicBezTo>
                <a:cubicBezTo>
                  <a:pt x="213" y="734"/>
                  <a:pt x="222" y="717"/>
                  <a:pt x="245" y="714"/>
                </a:cubicBezTo>
                <a:cubicBezTo>
                  <a:pt x="249" y="707"/>
                  <a:pt x="260" y="706"/>
                  <a:pt x="268" y="702"/>
                </a:cubicBezTo>
                <a:cubicBezTo>
                  <a:pt x="274" y="696"/>
                  <a:pt x="284" y="693"/>
                  <a:pt x="293" y="690"/>
                </a:cubicBezTo>
                <a:cubicBezTo>
                  <a:pt x="297" y="687"/>
                  <a:pt x="301" y="686"/>
                  <a:pt x="308" y="687"/>
                </a:cubicBezTo>
                <a:cubicBezTo>
                  <a:pt x="309" y="682"/>
                  <a:pt x="322" y="686"/>
                  <a:pt x="322" y="680"/>
                </a:cubicBezTo>
                <a:cubicBezTo>
                  <a:pt x="326" y="679"/>
                  <a:pt x="337" y="683"/>
                  <a:pt x="337" y="677"/>
                </a:cubicBezTo>
                <a:cubicBezTo>
                  <a:pt x="338" y="679"/>
                  <a:pt x="351" y="684"/>
                  <a:pt x="351" y="677"/>
                </a:cubicBezTo>
                <a:cubicBezTo>
                  <a:pt x="335" y="669"/>
                  <a:pt x="314" y="678"/>
                  <a:pt x="296" y="678"/>
                </a:cubicBezTo>
                <a:cubicBezTo>
                  <a:pt x="290" y="685"/>
                  <a:pt x="276" y="684"/>
                  <a:pt x="270" y="690"/>
                </a:cubicBezTo>
                <a:cubicBezTo>
                  <a:pt x="260" y="694"/>
                  <a:pt x="251" y="698"/>
                  <a:pt x="242" y="703"/>
                </a:cubicBezTo>
                <a:cubicBezTo>
                  <a:pt x="225" y="713"/>
                  <a:pt x="206" y="719"/>
                  <a:pt x="190" y="730"/>
                </a:cubicBezTo>
                <a:cubicBezTo>
                  <a:pt x="182" y="735"/>
                  <a:pt x="176" y="741"/>
                  <a:pt x="167" y="745"/>
                </a:cubicBezTo>
                <a:cubicBezTo>
                  <a:pt x="156" y="748"/>
                  <a:pt x="152" y="757"/>
                  <a:pt x="142" y="760"/>
                </a:cubicBezTo>
                <a:cubicBezTo>
                  <a:pt x="127" y="773"/>
                  <a:pt x="109" y="782"/>
                  <a:pt x="96" y="796"/>
                </a:cubicBezTo>
                <a:cubicBezTo>
                  <a:pt x="96" y="802"/>
                  <a:pt x="86" y="798"/>
                  <a:pt x="85" y="802"/>
                </a:cubicBezTo>
                <a:cubicBezTo>
                  <a:pt x="82" y="806"/>
                  <a:pt x="77" y="808"/>
                  <a:pt x="73" y="811"/>
                </a:cubicBezTo>
                <a:cubicBezTo>
                  <a:pt x="66" y="818"/>
                  <a:pt x="57" y="823"/>
                  <a:pt x="50" y="829"/>
                </a:cubicBezTo>
                <a:cubicBezTo>
                  <a:pt x="35" y="840"/>
                  <a:pt x="23" y="855"/>
                  <a:pt x="8" y="865"/>
                </a:cubicBezTo>
                <a:cubicBezTo>
                  <a:pt x="9" y="870"/>
                  <a:pt x="5" y="870"/>
                  <a:pt x="2" y="871"/>
                </a:cubicBezTo>
                <a:cubicBezTo>
                  <a:pt x="2" y="889"/>
                  <a:pt x="2" y="889"/>
                  <a:pt x="2" y="889"/>
                </a:cubicBezTo>
                <a:cubicBezTo>
                  <a:pt x="3" y="887"/>
                  <a:pt x="4" y="885"/>
                  <a:pt x="8" y="886"/>
                </a:cubicBezTo>
                <a:close/>
                <a:moveTo>
                  <a:pt x="120" y="1060"/>
                </a:moveTo>
                <a:cubicBezTo>
                  <a:pt x="123" y="1064"/>
                  <a:pt x="130" y="1064"/>
                  <a:pt x="135" y="1065"/>
                </a:cubicBezTo>
                <a:cubicBezTo>
                  <a:pt x="275" y="1075"/>
                  <a:pt x="299" y="1082"/>
                  <a:pt x="347" y="1071"/>
                </a:cubicBezTo>
                <a:cubicBezTo>
                  <a:pt x="396" y="1061"/>
                  <a:pt x="397" y="1055"/>
                  <a:pt x="404" y="1055"/>
                </a:cubicBezTo>
                <a:cubicBezTo>
                  <a:pt x="447" y="1036"/>
                  <a:pt x="454" y="1036"/>
                  <a:pt x="453" y="1028"/>
                </a:cubicBezTo>
                <a:cubicBezTo>
                  <a:pt x="372" y="1060"/>
                  <a:pt x="368" y="1059"/>
                  <a:pt x="367" y="1059"/>
                </a:cubicBezTo>
                <a:cubicBezTo>
                  <a:pt x="349" y="1064"/>
                  <a:pt x="346" y="1063"/>
                  <a:pt x="344" y="1066"/>
                </a:cubicBezTo>
                <a:cubicBezTo>
                  <a:pt x="215" y="1066"/>
                  <a:pt x="190" y="1061"/>
                  <a:pt x="161" y="1062"/>
                </a:cubicBezTo>
                <a:cubicBezTo>
                  <a:pt x="136" y="1046"/>
                  <a:pt x="121" y="1056"/>
                  <a:pt x="123" y="1048"/>
                </a:cubicBezTo>
                <a:cubicBezTo>
                  <a:pt x="91" y="1040"/>
                  <a:pt x="81" y="1045"/>
                  <a:pt x="76" y="1043"/>
                </a:cubicBezTo>
                <a:cubicBezTo>
                  <a:pt x="117" y="1049"/>
                  <a:pt x="127" y="1043"/>
                  <a:pt x="131" y="1045"/>
                </a:cubicBezTo>
                <a:cubicBezTo>
                  <a:pt x="210" y="1054"/>
                  <a:pt x="239" y="1054"/>
                  <a:pt x="268" y="1053"/>
                </a:cubicBezTo>
                <a:cubicBezTo>
                  <a:pt x="398" y="1031"/>
                  <a:pt x="398" y="1024"/>
                  <a:pt x="406" y="1026"/>
                </a:cubicBezTo>
                <a:cubicBezTo>
                  <a:pt x="470" y="995"/>
                  <a:pt x="483" y="993"/>
                  <a:pt x="487" y="984"/>
                </a:cubicBezTo>
                <a:cubicBezTo>
                  <a:pt x="411" y="1014"/>
                  <a:pt x="407" y="1015"/>
                  <a:pt x="406" y="1020"/>
                </a:cubicBezTo>
                <a:cubicBezTo>
                  <a:pt x="342" y="1033"/>
                  <a:pt x="339" y="1029"/>
                  <a:pt x="337" y="1034"/>
                </a:cubicBezTo>
                <a:cubicBezTo>
                  <a:pt x="281" y="1041"/>
                  <a:pt x="271" y="1041"/>
                  <a:pt x="262" y="1042"/>
                </a:cubicBezTo>
                <a:cubicBezTo>
                  <a:pt x="164" y="1039"/>
                  <a:pt x="156" y="1042"/>
                  <a:pt x="143" y="1036"/>
                </a:cubicBezTo>
                <a:cubicBezTo>
                  <a:pt x="109" y="1030"/>
                  <a:pt x="103" y="1032"/>
                  <a:pt x="102" y="1028"/>
                </a:cubicBezTo>
                <a:cubicBezTo>
                  <a:pt x="27" y="1013"/>
                  <a:pt x="18" y="1013"/>
                  <a:pt x="14" y="1007"/>
                </a:cubicBezTo>
                <a:cubicBezTo>
                  <a:pt x="201" y="1026"/>
                  <a:pt x="240" y="1025"/>
                  <a:pt x="279" y="1024"/>
                </a:cubicBezTo>
                <a:cubicBezTo>
                  <a:pt x="313" y="1016"/>
                  <a:pt x="321" y="1016"/>
                  <a:pt x="322" y="1020"/>
                </a:cubicBezTo>
                <a:cubicBezTo>
                  <a:pt x="426" y="991"/>
                  <a:pt x="430" y="984"/>
                  <a:pt x="440" y="985"/>
                </a:cubicBezTo>
                <a:cubicBezTo>
                  <a:pt x="391" y="990"/>
                  <a:pt x="379" y="999"/>
                  <a:pt x="359" y="1001"/>
                </a:cubicBezTo>
                <a:cubicBezTo>
                  <a:pt x="315" y="1013"/>
                  <a:pt x="304" y="1008"/>
                  <a:pt x="305" y="1014"/>
                </a:cubicBezTo>
                <a:cubicBezTo>
                  <a:pt x="170" y="1013"/>
                  <a:pt x="150" y="1016"/>
                  <a:pt x="139" y="1010"/>
                </a:cubicBezTo>
                <a:cubicBezTo>
                  <a:pt x="130" y="1003"/>
                  <a:pt x="158" y="1001"/>
                  <a:pt x="183" y="1003"/>
                </a:cubicBezTo>
                <a:cubicBezTo>
                  <a:pt x="214" y="1001"/>
                  <a:pt x="212" y="996"/>
                  <a:pt x="220" y="996"/>
                </a:cubicBezTo>
                <a:cubicBezTo>
                  <a:pt x="267" y="984"/>
                  <a:pt x="284" y="989"/>
                  <a:pt x="289" y="983"/>
                </a:cubicBezTo>
                <a:cubicBezTo>
                  <a:pt x="403" y="951"/>
                  <a:pt x="412" y="950"/>
                  <a:pt x="419" y="948"/>
                </a:cubicBezTo>
                <a:cubicBezTo>
                  <a:pt x="422" y="934"/>
                  <a:pt x="423" y="940"/>
                  <a:pt x="416" y="939"/>
                </a:cubicBezTo>
                <a:cubicBezTo>
                  <a:pt x="256" y="981"/>
                  <a:pt x="247" y="983"/>
                  <a:pt x="226" y="987"/>
                </a:cubicBezTo>
                <a:cubicBezTo>
                  <a:pt x="191" y="988"/>
                  <a:pt x="185" y="988"/>
                  <a:pt x="179" y="989"/>
                </a:cubicBezTo>
                <a:cubicBezTo>
                  <a:pt x="232" y="970"/>
                  <a:pt x="248" y="965"/>
                  <a:pt x="266" y="960"/>
                </a:cubicBezTo>
                <a:cubicBezTo>
                  <a:pt x="323" y="943"/>
                  <a:pt x="329" y="938"/>
                  <a:pt x="337" y="935"/>
                </a:cubicBezTo>
                <a:cubicBezTo>
                  <a:pt x="306" y="939"/>
                  <a:pt x="293" y="944"/>
                  <a:pt x="280" y="948"/>
                </a:cubicBezTo>
                <a:cubicBezTo>
                  <a:pt x="127" y="980"/>
                  <a:pt x="107" y="986"/>
                  <a:pt x="86" y="988"/>
                </a:cubicBezTo>
                <a:cubicBezTo>
                  <a:pt x="42" y="997"/>
                  <a:pt x="27" y="997"/>
                  <a:pt x="29" y="992"/>
                </a:cubicBezTo>
                <a:cubicBezTo>
                  <a:pt x="126" y="959"/>
                  <a:pt x="146" y="956"/>
                  <a:pt x="164" y="951"/>
                </a:cubicBezTo>
                <a:cubicBezTo>
                  <a:pt x="233" y="930"/>
                  <a:pt x="249" y="924"/>
                  <a:pt x="267" y="920"/>
                </a:cubicBezTo>
                <a:cubicBezTo>
                  <a:pt x="345" y="894"/>
                  <a:pt x="344" y="887"/>
                  <a:pt x="351" y="888"/>
                </a:cubicBezTo>
                <a:cubicBezTo>
                  <a:pt x="415" y="858"/>
                  <a:pt x="427" y="858"/>
                  <a:pt x="431" y="852"/>
                </a:cubicBezTo>
                <a:cubicBezTo>
                  <a:pt x="448" y="841"/>
                  <a:pt x="446" y="839"/>
                  <a:pt x="445" y="843"/>
                </a:cubicBezTo>
                <a:cubicBezTo>
                  <a:pt x="372" y="876"/>
                  <a:pt x="360" y="871"/>
                  <a:pt x="359" y="877"/>
                </a:cubicBezTo>
                <a:cubicBezTo>
                  <a:pt x="268" y="909"/>
                  <a:pt x="249" y="912"/>
                  <a:pt x="233" y="918"/>
                </a:cubicBezTo>
                <a:cubicBezTo>
                  <a:pt x="157" y="941"/>
                  <a:pt x="151" y="940"/>
                  <a:pt x="146" y="940"/>
                </a:cubicBezTo>
                <a:cubicBezTo>
                  <a:pt x="158" y="927"/>
                  <a:pt x="164" y="928"/>
                  <a:pt x="166" y="925"/>
                </a:cubicBezTo>
                <a:cubicBezTo>
                  <a:pt x="199" y="898"/>
                  <a:pt x="214" y="902"/>
                  <a:pt x="214" y="892"/>
                </a:cubicBezTo>
                <a:cubicBezTo>
                  <a:pt x="271" y="862"/>
                  <a:pt x="285" y="854"/>
                  <a:pt x="300" y="846"/>
                </a:cubicBezTo>
                <a:cubicBezTo>
                  <a:pt x="437" y="785"/>
                  <a:pt x="441" y="784"/>
                  <a:pt x="444" y="782"/>
                </a:cubicBezTo>
                <a:cubicBezTo>
                  <a:pt x="472" y="772"/>
                  <a:pt x="485" y="769"/>
                  <a:pt x="475" y="766"/>
                </a:cubicBezTo>
                <a:cubicBezTo>
                  <a:pt x="395" y="789"/>
                  <a:pt x="396" y="793"/>
                  <a:pt x="392" y="795"/>
                </a:cubicBezTo>
                <a:cubicBezTo>
                  <a:pt x="368" y="808"/>
                  <a:pt x="356" y="804"/>
                  <a:pt x="354" y="810"/>
                </a:cubicBezTo>
                <a:cubicBezTo>
                  <a:pt x="247" y="865"/>
                  <a:pt x="235" y="865"/>
                  <a:pt x="231" y="871"/>
                </a:cubicBezTo>
                <a:cubicBezTo>
                  <a:pt x="188" y="897"/>
                  <a:pt x="182" y="896"/>
                  <a:pt x="180" y="899"/>
                </a:cubicBezTo>
                <a:cubicBezTo>
                  <a:pt x="191" y="886"/>
                  <a:pt x="197" y="882"/>
                  <a:pt x="203" y="878"/>
                </a:cubicBezTo>
                <a:cubicBezTo>
                  <a:pt x="280" y="826"/>
                  <a:pt x="298" y="825"/>
                  <a:pt x="305" y="814"/>
                </a:cubicBezTo>
                <a:cubicBezTo>
                  <a:pt x="369" y="786"/>
                  <a:pt x="377" y="784"/>
                  <a:pt x="383" y="780"/>
                </a:cubicBezTo>
                <a:cubicBezTo>
                  <a:pt x="448" y="751"/>
                  <a:pt x="464" y="757"/>
                  <a:pt x="463" y="746"/>
                </a:cubicBezTo>
                <a:cubicBezTo>
                  <a:pt x="393" y="777"/>
                  <a:pt x="375" y="767"/>
                  <a:pt x="377" y="775"/>
                </a:cubicBezTo>
                <a:cubicBezTo>
                  <a:pt x="286" y="811"/>
                  <a:pt x="280" y="817"/>
                  <a:pt x="271" y="821"/>
                </a:cubicBezTo>
                <a:cubicBezTo>
                  <a:pt x="195" y="872"/>
                  <a:pt x="184" y="873"/>
                  <a:pt x="176" y="878"/>
                </a:cubicBezTo>
                <a:cubicBezTo>
                  <a:pt x="147" y="899"/>
                  <a:pt x="141" y="906"/>
                  <a:pt x="131" y="909"/>
                </a:cubicBezTo>
                <a:cubicBezTo>
                  <a:pt x="75" y="942"/>
                  <a:pt x="69" y="949"/>
                  <a:pt x="56" y="951"/>
                </a:cubicBezTo>
                <a:cubicBezTo>
                  <a:pt x="30" y="974"/>
                  <a:pt x="14" y="965"/>
                  <a:pt x="16" y="972"/>
                </a:cubicBezTo>
                <a:cubicBezTo>
                  <a:pt x="15" y="1020"/>
                  <a:pt x="22" y="1026"/>
                  <a:pt x="32" y="1027"/>
                </a:cubicBezTo>
                <a:cubicBezTo>
                  <a:pt x="2" y="1036"/>
                  <a:pt x="2" y="1036"/>
                  <a:pt x="2" y="1036"/>
                </a:cubicBezTo>
                <a:close/>
                <a:moveTo>
                  <a:pt x="160" y="905"/>
                </a:moveTo>
                <a:cubicBezTo>
                  <a:pt x="162" y="905"/>
                  <a:pt x="164" y="905"/>
                  <a:pt x="166" y="905"/>
                </a:cubicBezTo>
                <a:cubicBezTo>
                  <a:pt x="167" y="911"/>
                  <a:pt x="162" y="910"/>
                  <a:pt x="157" y="911"/>
                </a:cubicBezTo>
                <a:cubicBezTo>
                  <a:pt x="157" y="908"/>
                  <a:pt x="160" y="908"/>
                  <a:pt x="160" y="905"/>
                </a:cubicBezTo>
                <a:close/>
                <a:moveTo>
                  <a:pt x="128" y="926"/>
                </a:moveTo>
                <a:cubicBezTo>
                  <a:pt x="136" y="928"/>
                  <a:pt x="122" y="933"/>
                  <a:pt x="123" y="938"/>
                </a:cubicBezTo>
                <a:cubicBezTo>
                  <a:pt x="119" y="938"/>
                  <a:pt x="115" y="938"/>
                  <a:pt x="114" y="941"/>
                </a:cubicBezTo>
                <a:cubicBezTo>
                  <a:pt x="105" y="934"/>
                  <a:pt x="128" y="933"/>
                  <a:pt x="128" y="926"/>
                </a:cubicBezTo>
                <a:close/>
                <a:moveTo>
                  <a:pt x="2859" y="2158"/>
                </a:moveTo>
                <a:cubicBezTo>
                  <a:pt x="2857" y="2159"/>
                  <a:pt x="2856" y="2159"/>
                  <a:pt x="2854" y="2160"/>
                </a:cubicBezTo>
                <a:cubicBezTo>
                  <a:pt x="2877" y="2160"/>
                  <a:pt x="2877" y="2160"/>
                  <a:pt x="2877" y="2160"/>
                </a:cubicBezTo>
                <a:cubicBezTo>
                  <a:pt x="2879" y="2159"/>
                  <a:pt x="2881" y="2158"/>
                  <a:pt x="2882" y="2159"/>
                </a:cubicBezTo>
                <a:cubicBezTo>
                  <a:pt x="2882" y="2147"/>
                  <a:pt x="2882" y="2147"/>
                  <a:pt x="2882" y="2147"/>
                </a:cubicBezTo>
                <a:cubicBezTo>
                  <a:pt x="2880" y="2148"/>
                  <a:pt x="2878" y="2150"/>
                  <a:pt x="2875" y="2151"/>
                </a:cubicBezTo>
                <a:cubicBezTo>
                  <a:pt x="2870" y="2154"/>
                  <a:pt x="2864" y="2155"/>
                  <a:pt x="2859" y="2158"/>
                </a:cubicBezTo>
                <a:close/>
                <a:moveTo>
                  <a:pt x="2281" y="2042"/>
                </a:moveTo>
                <a:cubicBezTo>
                  <a:pt x="2282" y="2071"/>
                  <a:pt x="2273" y="2096"/>
                  <a:pt x="2277" y="2125"/>
                </a:cubicBezTo>
                <a:cubicBezTo>
                  <a:pt x="2273" y="2133"/>
                  <a:pt x="2270" y="2140"/>
                  <a:pt x="2269" y="2149"/>
                </a:cubicBezTo>
                <a:cubicBezTo>
                  <a:pt x="2263" y="2151"/>
                  <a:pt x="2270" y="2158"/>
                  <a:pt x="2265" y="2160"/>
                </a:cubicBezTo>
                <a:cubicBezTo>
                  <a:pt x="2280" y="2160"/>
                  <a:pt x="2280" y="2160"/>
                  <a:pt x="2280" y="2160"/>
                </a:cubicBezTo>
                <a:cubicBezTo>
                  <a:pt x="2279" y="2157"/>
                  <a:pt x="2278" y="2154"/>
                  <a:pt x="2277" y="2151"/>
                </a:cubicBezTo>
                <a:cubicBezTo>
                  <a:pt x="2286" y="2136"/>
                  <a:pt x="2279" y="2114"/>
                  <a:pt x="2286" y="2098"/>
                </a:cubicBezTo>
                <a:cubicBezTo>
                  <a:pt x="2281" y="2087"/>
                  <a:pt x="2290" y="2081"/>
                  <a:pt x="2285" y="2070"/>
                </a:cubicBezTo>
                <a:cubicBezTo>
                  <a:pt x="2287" y="2065"/>
                  <a:pt x="2287" y="2060"/>
                  <a:pt x="2288" y="2055"/>
                </a:cubicBezTo>
                <a:cubicBezTo>
                  <a:pt x="2284" y="2052"/>
                  <a:pt x="2290" y="2041"/>
                  <a:pt x="2281" y="2042"/>
                </a:cubicBezTo>
                <a:close/>
                <a:moveTo>
                  <a:pt x="2266" y="2037"/>
                </a:moveTo>
                <a:cubicBezTo>
                  <a:pt x="2265" y="2030"/>
                  <a:pt x="2264" y="2024"/>
                  <a:pt x="2266" y="2018"/>
                </a:cubicBezTo>
                <a:cubicBezTo>
                  <a:pt x="2268" y="2011"/>
                  <a:pt x="2266" y="2003"/>
                  <a:pt x="2269" y="1997"/>
                </a:cubicBezTo>
                <a:cubicBezTo>
                  <a:pt x="2269" y="1983"/>
                  <a:pt x="2269" y="1970"/>
                  <a:pt x="2268" y="1955"/>
                </a:cubicBezTo>
                <a:cubicBezTo>
                  <a:pt x="2263" y="1947"/>
                  <a:pt x="2270" y="1943"/>
                  <a:pt x="2264" y="1935"/>
                </a:cubicBezTo>
                <a:cubicBezTo>
                  <a:pt x="2268" y="1932"/>
                  <a:pt x="2262" y="1927"/>
                  <a:pt x="2265" y="1924"/>
                </a:cubicBezTo>
                <a:cubicBezTo>
                  <a:pt x="2263" y="1921"/>
                  <a:pt x="2262" y="1914"/>
                  <a:pt x="2258" y="1915"/>
                </a:cubicBezTo>
                <a:cubicBezTo>
                  <a:pt x="2259" y="1928"/>
                  <a:pt x="2262" y="1941"/>
                  <a:pt x="2260" y="1953"/>
                </a:cubicBezTo>
                <a:cubicBezTo>
                  <a:pt x="2262" y="1960"/>
                  <a:pt x="2262" y="1967"/>
                  <a:pt x="2260" y="1972"/>
                </a:cubicBezTo>
                <a:cubicBezTo>
                  <a:pt x="2262" y="1979"/>
                  <a:pt x="2262" y="1986"/>
                  <a:pt x="2260" y="1992"/>
                </a:cubicBezTo>
                <a:cubicBezTo>
                  <a:pt x="2261" y="2004"/>
                  <a:pt x="2260" y="2016"/>
                  <a:pt x="2258" y="2028"/>
                </a:cubicBezTo>
                <a:cubicBezTo>
                  <a:pt x="2251" y="2032"/>
                  <a:pt x="2259" y="2041"/>
                  <a:pt x="2254" y="2046"/>
                </a:cubicBezTo>
                <a:cubicBezTo>
                  <a:pt x="2251" y="2048"/>
                  <a:pt x="2251" y="2051"/>
                  <a:pt x="2251" y="2054"/>
                </a:cubicBezTo>
                <a:cubicBezTo>
                  <a:pt x="2255" y="2059"/>
                  <a:pt x="2250" y="2061"/>
                  <a:pt x="2250" y="2064"/>
                </a:cubicBezTo>
                <a:cubicBezTo>
                  <a:pt x="2244" y="2068"/>
                  <a:pt x="2251" y="2076"/>
                  <a:pt x="2245" y="2080"/>
                </a:cubicBezTo>
                <a:cubicBezTo>
                  <a:pt x="2247" y="2083"/>
                  <a:pt x="2246" y="2086"/>
                  <a:pt x="2246" y="2089"/>
                </a:cubicBezTo>
                <a:cubicBezTo>
                  <a:pt x="2241" y="2090"/>
                  <a:pt x="2243" y="2095"/>
                  <a:pt x="2241" y="2098"/>
                </a:cubicBezTo>
                <a:cubicBezTo>
                  <a:pt x="2239" y="2104"/>
                  <a:pt x="2241" y="2111"/>
                  <a:pt x="2237" y="2116"/>
                </a:cubicBezTo>
                <a:cubicBezTo>
                  <a:pt x="2235" y="2122"/>
                  <a:pt x="2233" y="2128"/>
                  <a:pt x="2233" y="2134"/>
                </a:cubicBezTo>
                <a:cubicBezTo>
                  <a:pt x="2229" y="2143"/>
                  <a:pt x="2225" y="2151"/>
                  <a:pt x="2221" y="2160"/>
                </a:cubicBezTo>
                <a:cubicBezTo>
                  <a:pt x="2245" y="2160"/>
                  <a:pt x="2245" y="2160"/>
                  <a:pt x="2245" y="2160"/>
                </a:cubicBezTo>
                <a:cubicBezTo>
                  <a:pt x="2245" y="2158"/>
                  <a:pt x="2246" y="2156"/>
                  <a:pt x="2246" y="2154"/>
                </a:cubicBezTo>
                <a:cubicBezTo>
                  <a:pt x="2254" y="2143"/>
                  <a:pt x="2255" y="2129"/>
                  <a:pt x="2256" y="2116"/>
                </a:cubicBezTo>
                <a:cubicBezTo>
                  <a:pt x="2264" y="2104"/>
                  <a:pt x="2259" y="2088"/>
                  <a:pt x="2266" y="2076"/>
                </a:cubicBezTo>
                <a:cubicBezTo>
                  <a:pt x="2263" y="2062"/>
                  <a:pt x="2260" y="2048"/>
                  <a:pt x="2266" y="2037"/>
                </a:cubicBezTo>
                <a:close/>
                <a:moveTo>
                  <a:pt x="2163" y="1971"/>
                </a:moveTo>
                <a:cubicBezTo>
                  <a:pt x="2157" y="1957"/>
                  <a:pt x="2162" y="1947"/>
                  <a:pt x="2160" y="1934"/>
                </a:cubicBezTo>
                <a:cubicBezTo>
                  <a:pt x="2157" y="1920"/>
                  <a:pt x="2157" y="1907"/>
                  <a:pt x="2157" y="1894"/>
                </a:cubicBezTo>
                <a:cubicBezTo>
                  <a:pt x="2155" y="1879"/>
                  <a:pt x="2153" y="1864"/>
                  <a:pt x="2150" y="1849"/>
                </a:cubicBezTo>
                <a:cubicBezTo>
                  <a:pt x="2147" y="1837"/>
                  <a:pt x="2144" y="1825"/>
                  <a:pt x="2139" y="1812"/>
                </a:cubicBezTo>
                <a:cubicBezTo>
                  <a:pt x="2135" y="1803"/>
                  <a:pt x="2131" y="1795"/>
                  <a:pt x="2126" y="1786"/>
                </a:cubicBezTo>
                <a:cubicBezTo>
                  <a:pt x="2113" y="1788"/>
                  <a:pt x="2135" y="1803"/>
                  <a:pt x="2128" y="1808"/>
                </a:cubicBezTo>
                <a:cubicBezTo>
                  <a:pt x="2137" y="1814"/>
                  <a:pt x="2133" y="1821"/>
                  <a:pt x="2139" y="1831"/>
                </a:cubicBezTo>
                <a:cubicBezTo>
                  <a:pt x="2139" y="1837"/>
                  <a:pt x="2140" y="1843"/>
                  <a:pt x="2141" y="1849"/>
                </a:cubicBezTo>
                <a:cubicBezTo>
                  <a:pt x="2141" y="1852"/>
                  <a:pt x="2142" y="1855"/>
                  <a:pt x="2143" y="1859"/>
                </a:cubicBezTo>
                <a:cubicBezTo>
                  <a:pt x="2147" y="1864"/>
                  <a:pt x="2141" y="1867"/>
                  <a:pt x="2146" y="1873"/>
                </a:cubicBezTo>
                <a:cubicBezTo>
                  <a:pt x="2138" y="1874"/>
                  <a:pt x="2154" y="1884"/>
                  <a:pt x="2146" y="1886"/>
                </a:cubicBezTo>
                <a:cubicBezTo>
                  <a:pt x="2147" y="1895"/>
                  <a:pt x="2148" y="1904"/>
                  <a:pt x="2150" y="1913"/>
                </a:cubicBezTo>
                <a:cubicBezTo>
                  <a:pt x="2151" y="1918"/>
                  <a:pt x="2149" y="1921"/>
                  <a:pt x="2150" y="1926"/>
                </a:cubicBezTo>
                <a:cubicBezTo>
                  <a:pt x="2147" y="1929"/>
                  <a:pt x="2154" y="1936"/>
                  <a:pt x="2150" y="1939"/>
                </a:cubicBezTo>
                <a:cubicBezTo>
                  <a:pt x="2154" y="1976"/>
                  <a:pt x="2153" y="2011"/>
                  <a:pt x="2150" y="2045"/>
                </a:cubicBezTo>
                <a:cubicBezTo>
                  <a:pt x="2144" y="2061"/>
                  <a:pt x="2145" y="2078"/>
                  <a:pt x="2138" y="2093"/>
                </a:cubicBezTo>
                <a:cubicBezTo>
                  <a:pt x="2141" y="2098"/>
                  <a:pt x="2133" y="2100"/>
                  <a:pt x="2138" y="2106"/>
                </a:cubicBezTo>
                <a:cubicBezTo>
                  <a:pt x="2137" y="2110"/>
                  <a:pt x="2136" y="2114"/>
                  <a:pt x="2134" y="2118"/>
                </a:cubicBezTo>
                <a:cubicBezTo>
                  <a:pt x="2132" y="2126"/>
                  <a:pt x="2133" y="2136"/>
                  <a:pt x="2128" y="2144"/>
                </a:cubicBezTo>
                <a:cubicBezTo>
                  <a:pt x="2127" y="2149"/>
                  <a:pt x="2126" y="2155"/>
                  <a:pt x="2124" y="2160"/>
                </a:cubicBezTo>
                <a:cubicBezTo>
                  <a:pt x="2136" y="2160"/>
                  <a:pt x="2136" y="2160"/>
                  <a:pt x="2136" y="2160"/>
                </a:cubicBezTo>
                <a:cubicBezTo>
                  <a:pt x="2137" y="2158"/>
                  <a:pt x="2138" y="2156"/>
                  <a:pt x="2139" y="2154"/>
                </a:cubicBezTo>
                <a:cubicBezTo>
                  <a:pt x="2139" y="2141"/>
                  <a:pt x="2144" y="2130"/>
                  <a:pt x="2147" y="2118"/>
                </a:cubicBezTo>
                <a:cubicBezTo>
                  <a:pt x="2149" y="2106"/>
                  <a:pt x="2148" y="2093"/>
                  <a:pt x="2153" y="2083"/>
                </a:cubicBezTo>
                <a:cubicBezTo>
                  <a:pt x="2156" y="2071"/>
                  <a:pt x="2156" y="2058"/>
                  <a:pt x="2161" y="2047"/>
                </a:cubicBezTo>
                <a:cubicBezTo>
                  <a:pt x="2160" y="2041"/>
                  <a:pt x="2162" y="2036"/>
                  <a:pt x="2162" y="2030"/>
                </a:cubicBezTo>
                <a:cubicBezTo>
                  <a:pt x="2165" y="2024"/>
                  <a:pt x="2161" y="2016"/>
                  <a:pt x="2162" y="2010"/>
                </a:cubicBezTo>
                <a:cubicBezTo>
                  <a:pt x="2166" y="1999"/>
                  <a:pt x="2162" y="1984"/>
                  <a:pt x="2163" y="1971"/>
                </a:cubicBezTo>
                <a:close/>
                <a:moveTo>
                  <a:pt x="2222" y="1981"/>
                </a:moveTo>
                <a:cubicBezTo>
                  <a:pt x="2224" y="1968"/>
                  <a:pt x="2226" y="1955"/>
                  <a:pt x="2225" y="1941"/>
                </a:cubicBezTo>
                <a:cubicBezTo>
                  <a:pt x="2224" y="1926"/>
                  <a:pt x="2229" y="1913"/>
                  <a:pt x="2223" y="1897"/>
                </a:cubicBezTo>
                <a:cubicBezTo>
                  <a:pt x="2225" y="1884"/>
                  <a:pt x="2218" y="1868"/>
                  <a:pt x="2218" y="1854"/>
                </a:cubicBezTo>
                <a:cubicBezTo>
                  <a:pt x="2217" y="1852"/>
                  <a:pt x="2217" y="1851"/>
                  <a:pt x="2217" y="1849"/>
                </a:cubicBezTo>
                <a:cubicBezTo>
                  <a:pt x="2216" y="1843"/>
                  <a:pt x="2219" y="1838"/>
                  <a:pt x="2213" y="1831"/>
                </a:cubicBezTo>
                <a:cubicBezTo>
                  <a:pt x="2217" y="1828"/>
                  <a:pt x="2212" y="1823"/>
                  <a:pt x="2210" y="1819"/>
                </a:cubicBezTo>
                <a:cubicBezTo>
                  <a:pt x="2214" y="1817"/>
                  <a:pt x="2210" y="1810"/>
                  <a:pt x="2207" y="1811"/>
                </a:cubicBezTo>
                <a:cubicBezTo>
                  <a:pt x="2209" y="1824"/>
                  <a:pt x="2211" y="1836"/>
                  <a:pt x="2213" y="1849"/>
                </a:cubicBezTo>
                <a:cubicBezTo>
                  <a:pt x="2214" y="1853"/>
                  <a:pt x="2214" y="1857"/>
                  <a:pt x="2215" y="1862"/>
                </a:cubicBezTo>
                <a:cubicBezTo>
                  <a:pt x="2209" y="1876"/>
                  <a:pt x="2223" y="1896"/>
                  <a:pt x="2216" y="1910"/>
                </a:cubicBezTo>
                <a:cubicBezTo>
                  <a:pt x="2220" y="1919"/>
                  <a:pt x="2214" y="1925"/>
                  <a:pt x="2219" y="1934"/>
                </a:cubicBezTo>
                <a:cubicBezTo>
                  <a:pt x="2217" y="1942"/>
                  <a:pt x="2215" y="1949"/>
                  <a:pt x="2217" y="1958"/>
                </a:cubicBezTo>
                <a:cubicBezTo>
                  <a:pt x="2219" y="1962"/>
                  <a:pt x="2212" y="1963"/>
                  <a:pt x="2216" y="1968"/>
                </a:cubicBezTo>
                <a:cubicBezTo>
                  <a:pt x="2211" y="1971"/>
                  <a:pt x="2218" y="1977"/>
                  <a:pt x="2212" y="1980"/>
                </a:cubicBezTo>
                <a:cubicBezTo>
                  <a:pt x="2216" y="1989"/>
                  <a:pt x="2207" y="1994"/>
                  <a:pt x="2214" y="2004"/>
                </a:cubicBezTo>
                <a:cubicBezTo>
                  <a:pt x="2205" y="2010"/>
                  <a:pt x="2207" y="2019"/>
                  <a:pt x="2206" y="2028"/>
                </a:cubicBezTo>
                <a:cubicBezTo>
                  <a:pt x="2206" y="2037"/>
                  <a:pt x="2199" y="2044"/>
                  <a:pt x="2200" y="2053"/>
                </a:cubicBezTo>
                <a:cubicBezTo>
                  <a:pt x="2200" y="2063"/>
                  <a:pt x="2194" y="2070"/>
                  <a:pt x="2197" y="2081"/>
                </a:cubicBezTo>
                <a:cubicBezTo>
                  <a:pt x="2188" y="2087"/>
                  <a:pt x="2191" y="2097"/>
                  <a:pt x="2186" y="2105"/>
                </a:cubicBezTo>
                <a:cubicBezTo>
                  <a:pt x="2184" y="2122"/>
                  <a:pt x="2174" y="2137"/>
                  <a:pt x="2168" y="2153"/>
                </a:cubicBezTo>
                <a:cubicBezTo>
                  <a:pt x="2166" y="2155"/>
                  <a:pt x="2165" y="2158"/>
                  <a:pt x="2164" y="2160"/>
                </a:cubicBezTo>
                <a:cubicBezTo>
                  <a:pt x="2176" y="2160"/>
                  <a:pt x="2176" y="2160"/>
                  <a:pt x="2176" y="2160"/>
                </a:cubicBezTo>
                <a:cubicBezTo>
                  <a:pt x="2180" y="2152"/>
                  <a:pt x="2184" y="2144"/>
                  <a:pt x="2189" y="2136"/>
                </a:cubicBezTo>
                <a:cubicBezTo>
                  <a:pt x="2196" y="2111"/>
                  <a:pt x="2201" y="2086"/>
                  <a:pt x="2210" y="2061"/>
                </a:cubicBezTo>
                <a:cubicBezTo>
                  <a:pt x="2214" y="2049"/>
                  <a:pt x="2211" y="2034"/>
                  <a:pt x="2217" y="2022"/>
                </a:cubicBezTo>
                <a:cubicBezTo>
                  <a:pt x="2217" y="2015"/>
                  <a:pt x="2219" y="2009"/>
                  <a:pt x="2219" y="2002"/>
                </a:cubicBezTo>
                <a:cubicBezTo>
                  <a:pt x="2223" y="1996"/>
                  <a:pt x="2220" y="1988"/>
                  <a:pt x="2222" y="1981"/>
                </a:cubicBezTo>
                <a:close/>
                <a:moveTo>
                  <a:pt x="2373" y="982"/>
                </a:moveTo>
                <a:cubicBezTo>
                  <a:pt x="2379" y="990"/>
                  <a:pt x="2390" y="991"/>
                  <a:pt x="2399" y="995"/>
                </a:cubicBezTo>
                <a:cubicBezTo>
                  <a:pt x="2455" y="1039"/>
                  <a:pt x="2465" y="1041"/>
                  <a:pt x="2470" y="1051"/>
                </a:cubicBezTo>
                <a:cubicBezTo>
                  <a:pt x="2504" y="1086"/>
                  <a:pt x="2511" y="1084"/>
                  <a:pt x="2510" y="1093"/>
                </a:cubicBezTo>
                <a:cubicBezTo>
                  <a:pt x="2550" y="1157"/>
                  <a:pt x="2543" y="1156"/>
                  <a:pt x="2537" y="1153"/>
                </a:cubicBezTo>
                <a:cubicBezTo>
                  <a:pt x="2512" y="1114"/>
                  <a:pt x="2509" y="1107"/>
                  <a:pt x="2499" y="1111"/>
                </a:cubicBezTo>
                <a:cubicBezTo>
                  <a:pt x="2515" y="1138"/>
                  <a:pt x="2515" y="1144"/>
                  <a:pt x="2516" y="1149"/>
                </a:cubicBezTo>
                <a:cubicBezTo>
                  <a:pt x="2441" y="1159"/>
                  <a:pt x="2455" y="1161"/>
                  <a:pt x="2473" y="1157"/>
                </a:cubicBezTo>
                <a:cubicBezTo>
                  <a:pt x="2491" y="1165"/>
                  <a:pt x="2496" y="1165"/>
                  <a:pt x="2497" y="1173"/>
                </a:cubicBezTo>
                <a:cubicBezTo>
                  <a:pt x="2529" y="1189"/>
                  <a:pt x="2539" y="1186"/>
                  <a:pt x="2542" y="1194"/>
                </a:cubicBezTo>
                <a:cubicBezTo>
                  <a:pt x="2610" y="1309"/>
                  <a:pt x="2609" y="1320"/>
                  <a:pt x="2620" y="1314"/>
                </a:cubicBezTo>
                <a:cubicBezTo>
                  <a:pt x="2623" y="1283"/>
                  <a:pt x="2627" y="1279"/>
                  <a:pt x="2622" y="1278"/>
                </a:cubicBezTo>
                <a:cubicBezTo>
                  <a:pt x="2615" y="1252"/>
                  <a:pt x="2615" y="1246"/>
                  <a:pt x="2614" y="1241"/>
                </a:cubicBezTo>
                <a:cubicBezTo>
                  <a:pt x="2612" y="1169"/>
                  <a:pt x="2607" y="1155"/>
                  <a:pt x="2613" y="1150"/>
                </a:cubicBezTo>
                <a:cubicBezTo>
                  <a:pt x="2635" y="1094"/>
                  <a:pt x="2646" y="1091"/>
                  <a:pt x="2644" y="1079"/>
                </a:cubicBezTo>
                <a:cubicBezTo>
                  <a:pt x="2614" y="1116"/>
                  <a:pt x="2607" y="1118"/>
                  <a:pt x="2609" y="1127"/>
                </a:cubicBezTo>
                <a:cubicBezTo>
                  <a:pt x="2592" y="1168"/>
                  <a:pt x="2599" y="1181"/>
                  <a:pt x="2591" y="1184"/>
                </a:cubicBezTo>
                <a:cubicBezTo>
                  <a:pt x="2582" y="1131"/>
                  <a:pt x="2586" y="1123"/>
                  <a:pt x="2585" y="1111"/>
                </a:cubicBezTo>
                <a:cubicBezTo>
                  <a:pt x="2594" y="1077"/>
                  <a:pt x="2593" y="1070"/>
                  <a:pt x="2593" y="1065"/>
                </a:cubicBezTo>
                <a:cubicBezTo>
                  <a:pt x="2609" y="1010"/>
                  <a:pt x="2608" y="995"/>
                  <a:pt x="2616" y="986"/>
                </a:cubicBezTo>
                <a:cubicBezTo>
                  <a:pt x="2647" y="911"/>
                  <a:pt x="2655" y="909"/>
                  <a:pt x="2655" y="902"/>
                </a:cubicBezTo>
                <a:cubicBezTo>
                  <a:pt x="2688" y="842"/>
                  <a:pt x="2698" y="834"/>
                  <a:pt x="2701" y="822"/>
                </a:cubicBezTo>
                <a:cubicBezTo>
                  <a:pt x="2726" y="779"/>
                  <a:pt x="2733" y="780"/>
                  <a:pt x="2730" y="774"/>
                </a:cubicBezTo>
                <a:cubicBezTo>
                  <a:pt x="2754" y="741"/>
                  <a:pt x="2751" y="732"/>
                  <a:pt x="2756" y="728"/>
                </a:cubicBezTo>
                <a:cubicBezTo>
                  <a:pt x="2769" y="708"/>
                  <a:pt x="2752" y="704"/>
                  <a:pt x="2757" y="716"/>
                </a:cubicBezTo>
                <a:cubicBezTo>
                  <a:pt x="2740" y="740"/>
                  <a:pt x="2738" y="746"/>
                  <a:pt x="2738" y="755"/>
                </a:cubicBezTo>
                <a:cubicBezTo>
                  <a:pt x="2694" y="813"/>
                  <a:pt x="2698" y="823"/>
                  <a:pt x="2691" y="827"/>
                </a:cubicBezTo>
                <a:cubicBezTo>
                  <a:pt x="2663" y="869"/>
                  <a:pt x="2658" y="875"/>
                  <a:pt x="2654" y="881"/>
                </a:cubicBezTo>
                <a:cubicBezTo>
                  <a:pt x="2644" y="903"/>
                  <a:pt x="2642" y="906"/>
                  <a:pt x="2639" y="908"/>
                </a:cubicBezTo>
                <a:cubicBezTo>
                  <a:pt x="2610" y="974"/>
                  <a:pt x="2603" y="987"/>
                  <a:pt x="2595" y="1000"/>
                </a:cubicBezTo>
                <a:cubicBezTo>
                  <a:pt x="2581" y="1076"/>
                  <a:pt x="2580" y="1081"/>
                  <a:pt x="2576" y="1083"/>
                </a:cubicBezTo>
                <a:cubicBezTo>
                  <a:pt x="2578" y="1039"/>
                  <a:pt x="2575" y="1027"/>
                  <a:pt x="2581" y="1020"/>
                </a:cubicBezTo>
                <a:cubicBezTo>
                  <a:pt x="2589" y="985"/>
                  <a:pt x="2593" y="982"/>
                  <a:pt x="2593" y="976"/>
                </a:cubicBezTo>
                <a:cubicBezTo>
                  <a:pt x="2608" y="929"/>
                  <a:pt x="2615" y="928"/>
                  <a:pt x="2615" y="922"/>
                </a:cubicBezTo>
                <a:cubicBezTo>
                  <a:pt x="2645" y="867"/>
                  <a:pt x="2659" y="853"/>
                  <a:pt x="2669" y="837"/>
                </a:cubicBezTo>
                <a:cubicBezTo>
                  <a:pt x="2691" y="814"/>
                  <a:pt x="2689" y="807"/>
                  <a:pt x="2695" y="805"/>
                </a:cubicBezTo>
                <a:cubicBezTo>
                  <a:pt x="2722" y="760"/>
                  <a:pt x="2731" y="754"/>
                  <a:pt x="2733" y="744"/>
                </a:cubicBezTo>
                <a:cubicBezTo>
                  <a:pt x="2777" y="664"/>
                  <a:pt x="2778" y="659"/>
                  <a:pt x="2780" y="655"/>
                </a:cubicBezTo>
                <a:cubicBezTo>
                  <a:pt x="2760" y="678"/>
                  <a:pt x="2758" y="691"/>
                  <a:pt x="2751" y="699"/>
                </a:cubicBezTo>
                <a:cubicBezTo>
                  <a:pt x="2734" y="736"/>
                  <a:pt x="2724" y="737"/>
                  <a:pt x="2727" y="745"/>
                </a:cubicBezTo>
                <a:cubicBezTo>
                  <a:pt x="2711" y="770"/>
                  <a:pt x="2709" y="771"/>
                  <a:pt x="2706" y="773"/>
                </a:cubicBezTo>
                <a:cubicBezTo>
                  <a:pt x="2684" y="808"/>
                  <a:pt x="2677" y="810"/>
                  <a:pt x="2673" y="815"/>
                </a:cubicBezTo>
                <a:cubicBezTo>
                  <a:pt x="2621" y="881"/>
                  <a:pt x="2626" y="890"/>
                  <a:pt x="2621" y="891"/>
                </a:cubicBezTo>
                <a:cubicBezTo>
                  <a:pt x="2598" y="929"/>
                  <a:pt x="2600" y="932"/>
                  <a:pt x="2600" y="934"/>
                </a:cubicBezTo>
                <a:cubicBezTo>
                  <a:pt x="2591" y="962"/>
                  <a:pt x="2587" y="963"/>
                  <a:pt x="2585" y="966"/>
                </a:cubicBezTo>
                <a:cubicBezTo>
                  <a:pt x="2568" y="1004"/>
                  <a:pt x="2579" y="1016"/>
                  <a:pt x="2568" y="1014"/>
                </a:cubicBezTo>
                <a:cubicBezTo>
                  <a:pt x="2559" y="1044"/>
                  <a:pt x="2559" y="1035"/>
                  <a:pt x="2556" y="1025"/>
                </a:cubicBezTo>
                <a:cubicBezTo>
                  <a:pt x="2579" y="948"/>
                  <a:pt x="2578" y="935"/>
                  <a:pt x="2587" y="927"/>
                </a:cubicBezTo>
                <a:cubicBezTo>
                  <a:pt x="2611" y="865"/>
                  <a:pt x="2616" y="858"/>
                  <a:pt x="2622" y="852"/>
                </a:cubicBezTo>
                <a:cubicBezTo>
                  <a:pt x="2639" y="814"/>
                  <a:pt x="2649" y="815"/>
                  <a:pt x="2645" y="806"/>
                </a:cubicBezTo>
                <a:cubicBezTo>
                  <a:pt x="2672" y="757"/>
                  <a:pt x="2680" y="758"/>
                  <a:pt x="2682" y="754"/>
                </a:cubicBezTo>
                <a:cubicBezTo>
                  <a:pt x="2712" y="708"/>
                  <a:pt x="2721" y="694"/>
                  <a:pt x="2732" y="682"/>
                </a:cubicBezTo>
                <a:cubicBezTo>
                  <a:pt x="2755" y="647"/>
                  <a:pt x="2754" y="640"/>
                  <a:pt x="2759" y="638"/>
                </a:cubicBezTo>
                <a:cubicBezTo>
                  <a:pt x="2824" y="509"/>
                  <a:pt x="2832" y="507"/>
                  <a:pt x="2835" y="502"/>
                </a:cubicBezTo>
                <a:cubicBezTo>
                  <a:pt x="2813" y="511"/>
                  <a:pt x="2815" y="528"/>
                  <a:pt x="2801" y="524"/>
                </a:cubicBezTo>
                <a:cubicBezTo>
                  <a:pt x="2775" y="561"/>
                  <a:pt x="2774" y="566"/>
                  <a:pt x="2769" y="568"/>
                </a:cubicBezTo>
                <a:cubicBezTo>
                  <a:pt x="2692" y="656"/>
                  <a:pt x="2693" y="663"/>
                  <a:pt x="2688" y="665"/>
                </a:cubicBezTo>
                <a:cubicBezTo>
                  <a:pt x="2678" y="681"/>
                  <a:pt x="2671" y="683"/>
                  <a:pt x="2668" y="686"/>
                </a:cubicBezTo>
                <a:cubicBezTo>
                  <a:pt x="2617" y="758"/>
                  <a:pt x="2607" y="774"/>
                  <a:pt x="2597" y="789"/>
                </a:cubicBezTo>
                <a:cubicBezTo>
                  <a:pt x="2582" y="814"/>
                  <a:pt x="2581" y="816"/>
                  <a:pt x="2582" y="819"/>
                </a:cubicBezTo>
                <a:cubicBezTo>
                  <a:pt x="2565" y="846"/>
                  <a:pt x="2564" y="857"/>
                  <a:pt x="2559" y="865"/>
                </a:cubicBezTo>
                <a:cubicBezTo>
                  <a:pt x="2548" y="877"/>
                  <a:pt x="2552" y="870"/>
                  <a:pt x="2552" y="860"/>
                </a:cubicBezTo>
                <a:cubicBezTo>
                  <a:pt x="2565" y="832"/>
                  <a:pt x="2565" y="824"/>
                  <a:pt x="2571" y="821"/>
                </a:cubicBezTo>
                <a:cubicBezTo>
                  <a:pt x="2587" y="791"/>
                  <a:pt x="2592" y="779"/>
                  <a:pt x="2599" y="768"/>
                </a:cubicBezTo>
                <a:cubicBezTo>
                  <a:pt x="2621" y="729"/>
                  <a:pt x="2624" y="724"/>
                  <a:pt x="2627" y="718"/>
                </a:cubicBezTo>
                <a:cubicBezTo>
                  <a:pt x="2657" y="683"/>
                  <a:pt x="2649" y="669"/>
                  <a:pt x="2659" y="667"/>
                </a:cubicBezTo>
                <a:cubicBezTo>
                  <a:pt x="2686" y="609"/>
                  <a:pt x="2689" y="602"/>
                  <a:pt x="2695" y="598"/>
                </a:cubicBezTo>
                <a:cubicBezTo>
                  <a:pt x="2743" y="482"/>
                  <a:pt x="2750" y="479"/>
                  <a:pt x="2749" y="472"/>
                </a:cubicBezTo>
                <a:cubicBezTo>
                  <a:pt x="2767" y="433"/>
                  <a:pt x="2762" y="426"/>
                  <a:pt x="2766" y="424"/>
                </a:cubicBezTo>
                <a:cubicBezTo>
                  <a:pt x="2774" y="386"/>
                  <a:pt x="2783" y="384"/>
                  <a:pt x="2780" y="374"/>
                </a:cubicBezTo>
                <a:cubicBezTo>
                  <a:pt x="2795" y="330"/>
                  <a:pt x="2789" y="318"/>
                  <a:pt x="2795" y="315"/>
                </a:cubicBezTo>
                <a:cubicBezTo>
                  <a:pt x="2798" y="244"/>
                  <a:pt x="2796" y="243"/>
                  <a:pt x="2792" y="244"/>
                </a:cubicBezTo>
                <a:cubicBezTo>
                  <a:pt x="2787" y="225"/>
                  <a:pt x="2786" y="231"/>
                  <a:pt x="2784" y="234"/>
                </a:cubicBezTo>
                <a:cubicBezTo>
                  <a:pt x="2785" y="280"/>
                  <a:pt x="2785" y="290"/>
                  <a:pt x="2782" y="297"/>
                </a:cubicBezTo>
                <a:cubicBezTo>
                  <a:pt x="2767" y="353"/>
                  <a:pt x="2761" y="359"/>
                  <a:pt x="2761" y="369"/>
                </a:cubicBezTo>
                <a:cubicBezTo>
                  <a:pt x="2738" y="420"/>
                  <a:pt x="2740" y="431"/>
                  <a:pt x="2733" y="437"/>
                </a:cubicBezTo>
                <a:cubicBezTo>
                  <a:pt x="2723" y="477"/>
                  <a:pt x="2714" y="475"/>
                  <a:pt x="2716" y="482"/>
                </a:cubicBezTo>
                <a:cubicBezTo>
                  <a:pt x="2696" y="532"/>
                  <a:pt x="2695" y="537"/>
                  <a:pt x="2692" y="540"/>
                </a:cubicBezTo>
                <a:cubicBezTo>
                  <a:pt x="2676" y="561"/>
                  <a:pt x="2681" y="569"/>
                  <a:pt x="2674" y="570"/>
                </a:cubicBezTo>
                <a:cubicBezTo>
                  <a:pt x="2653" y="604"/>
                  <a:pt x="2656" y="612"/>
                  <a:pt x="2651" y="613"/>
                </a:cubicBezTo>
                <a:cubicBezTo>
                  <a:pt x="2635" y="649"/>
                  <a:pt x="2626" y="661"/>
                  <a:pt x="2622" y="675"/>
                </a:cubicBezTo>
                <a:cubicBezTo>
                  <a:pt x="2604" y="697"/>
                  <a:pt x="2606" y="707"/>
                  <a:pt x="2599" y="712"/>
                </a:cubicBezTo>
                <a:cubicBezTo>
                  <a:pt x="2580" y="733"/>
                  <a:pt x="2586" y="746"/>
                  <a:pt x="2577" y="749"/>
                </a:cubicBezTo>
                <a:cubicBezTo>
                  <a:pt x="2545" y="813"/>
                  <a:pt x="2545" y="822"/>
                  <a:pt x="2543" y="830"/>
                </a:cubicBezTo>
                <a:cubicBezTo>
                  <a:pt x="2512" y="921"/>
                  <a:pt x="2510" y="929"/>
                  <a:pt x="2505" y="935"/>
                </a:cubicBezTo>
                <a:cubicBezTo>
                  <a:pt x="2486" y="944"/>
                  <a:pt x="2501" y="940"/>
                  <a:pt x="2498" y="930"/>
                </a:cubicBezTo>
                <a:cubicBezTo>
                  <a:pt x="2544" y="763"/>
                  <a:pt x="2545" y="752"/>
                  <a:pt x="2549" y="743"/>
                </a:cubicBezTo>
                <a:cubicBezTo>
                  <a:pt x="2569" y="690"/>
                  <a:pt x="2579" y="690"/>
                  <a:pt x="2576" y="681"/>
                </a:cubicBezTo>
                <a:cubicBezTo>
                  <a:pt x="2637" y="580"/>
                  <a:pt x="2647" y="561"/>
                  <a:pt x="2657" y="541"/>
                </a:cubicBezTo>
                <a:cubicBezTo>
                  <a:pt x="2688" y="479"/>
                  <a:pt x="2687" y="471"/>
                  <a:pt x="2689" y="466"/>
                </a:cubicBezTo>
                <a:cubicBezTo>
                  <a:pt x="2699" y="430"/>
                  <a:pt x="2714" y="424"/>
                  <a:pt x="2704" y="422"/>
                </a:cubicBezTo>
                <a:cubicBezTo>
                  <a:pt x="2685" y="463"/>
                  <a:pt x="2682" y="474"/>
                  <a:pt x="2675" y="484"/>
                </a:cubicBezTo>
                <a:cubicBezTo>
                  <a:pt x="2655" y="540"/>
                  <a:pt x="2643" y="539"/>
                  <a:pt x="2646" y="549"/>
                </a:cubicBezTo>
                <a:cubicBezTo>
                  <a:pt x="2609" y="601"/>
                  <a:pt x="2607" y="608"/>
                  <a:pt x="2600" y="611"/>
                </a:cubicBezTo>
                <a:cubicBezTo>
                  <a:pt x="2568" y="670"/>
                  <a:pt x="2569" y="678"/>
                  <a:pt x="2561" y="681"/>
                </a:cubicBezTo>
                <a:cubicBezTo>
                  <a:pt x="2572" y="650"/>
                  <a:pt x="2574" y="647"/>
                  <a:pt x="2577" y="645"/>
                </a:cubicBezTo>
                <a:cubicBezTo>
                  <a:pt x="2610" y="566"/>
                  <a:pt x="2616" y="561"/>
                  <a:pt x="2618" y="554"/>
                </a:cubicBezTo>
                <a:cubicBezTo>
                  <a:pt x="2630" y="530"/>
                  <a:pt x="2637" y="528"/>
                  <a:pt x="2638" y="521"/>
                </a:cubicBezTo>
                <a:cubicBezTo>
                  <a:pt x="2648" y="495"/>
                  <a:pt x="2659" y="494"/>
                  <a:pt x="2657" y="484"/>
                </a:cubicBezTo>
                <a:cubicBezTo>
                  <a:pt x="2694" y="429"/>
                  <a:pt x="2697" y="423"/>
                  <a:pt x="2700" y="417"/>
                </a:cubicBezTo>
                <a:cubicBezTo>
                  <a:pt x="2710" y="407"/>
                  <a:pt x="2705" y="418"/>
                  <a:pt x="2712" y="417"/>
                </a:cubicBezTo>
                <a:cubicBezTo>
                  <a:pt x="2716" y="392"/>
                  <a:pt x="2719" y="391"/>
                  <a:pt x="2717" y="387"/>
                </a:cubicBezTo>
                <a:cubicBezTo>
                  <a:pt x="2762" y="293"/>
                  <a:pt x="2772" y="286"/>
                  <a:pt x="2771" y="272"/>
                </a:cubicBezTo>
                <a:cubicBezTo>
                  <a:pt x="2753" y="298"/>
                  <a:pt x="2758" y="307"/>
                  <a:pt x="2752" y="309"/>
                </a:cubicBezTo>
                <a:cubicBezTo>
                  <a:pt x="2732" y="362"/>
                  <a:pt x="2720" y="366"/>
                  <a:pt x="2719" y="377"/>
                </a:cubicBezTo>
                <a:cubicBezTo>
                  <a:pt x="2690" y="416"/>
                  <a:pt x="2692" y="421"/>
                  <a:pt x="2689" y="422"/>
                </a:cubicBezTo>
                <a:cubicBezTo>
                  <a:pt x="2675" y="446"/>
                  <a:pt x="2667" y="448"/>
                  <a:pt x="2666" y="453"/>
                </a:cubicBezTo>
                <a:cubicBezTo>
                  <a:pt x="2645" y="497"/>
                  <a:pt x="2640" y="497"/>
                  <a:pt x="2640" y="500"/>
                </a:cubicBezTo>
                <a:cubicBezTo>
                  <a:pt x="2618" y="540"/>
                  <a:pt x="2611" y="542"/>
                  <a:pt x="2611" y="550"/>
                </a:cubicBezTo>
                <a:cubicBezTo>
                  <a:pt x="2599" y="571"/>
                  <a:pt x="2597" y="573"/>
                  <a:pt x="2593" y="574"/>
                </a:cubicBezTo>
                <a:cubicBezTo>
                  <a:pt x="2580" y="618"/>
                  <a:pt x="2567" y="624"/>
                  <a:pt x="2567" y="639"/>
                </a:cubicBezTo>
                <a:cubicBezTo>
                  <a:pt x="2543" y="697"/>
                  <a:pt x="2536" y="699"/>
                  <a:pt x="2536" y="707"/>
                </a:cubicBezTo>
                <a:cubicBezTo>
                  <a:pt x="2504" y="791"/>
                  <a:pt x="2503" y="805"/>
                  <a:pt x="2496" y="815"/>
                </a:cubicBezTo>
                <a:cubicBezTo>
                  <a:pt x="2480" y="865"/>
                  <a:pt x="2480" y="880"/>
                  <a:pt x="2480" y="896"/>
                </a:cubicBezTo>
                <a:cubicBezTo>
                  <a:pt x="2501" y="855"/>
                  <a:pt x="2496" y="846"/>
                  <a:pt x="2502" y="844"/>
                </a:cubicBezTo>
                <a:cubicBezTo>
                  <a:pt x="2510" y="806"/>
                  <a:pt x="2517" y="799"/>
                  <a:pt x="2514" y="785"/>
                </a:cubicBezTo>
                <a:cubicBezTo>
                  <a:pt x="2550" y="703"/>
                  <a:pt x="2549" y="696"/>
                  <a:pt x="2554" y="694"/>
                </a:cubicBezTo>
                <a:cubicBezTo>
                  <a:pt x="2555" y="687"/>
                  <a:pt x="2566" y="700"/>
                  <a:pt x="2555" y="697"/>
                </a:cubicBezTo>
                <a:cubicBezTo>
                  <a:pt x="2535" y="738"/>
                  <a:pt x="2539" y="751"/>
                  <a:pt x="2531" y="755"/>
                </a:cubicBezTo>
                <a:cubicBezTo>
                  <a:pt x="2519" y="782"/>
                  <a:pt x="2525" y="790"/>
                  <a:pt x="2521" y="793"/>
                </a:cubicBezTo>
                <a:cubicBezTo>
                  <a:pt x="2506" y="832"/>
                  <a:pt x="2511" y="840"/>
                  <a:pt x="2507" y="843"/>
                </a:cubicBezTo>
                <a:cubicBezTo>
                  <a:pt x="2504" y="876"/>
                  <a:pt x="2500" y="879"/>
                  <a:pt x="2501" y="885"/>
                </a:cubicBezTo>
                <a:cubicBezTo>
                  <a:pt x="2491" y="916"/>
                  <a:pt x="2493" y="927"/>
                  <a:pt x="2487" y="933"/>
                </a:cubicBezTo>
                <a:cubicBezTo>
                  <a:pt x="2470" y="884"/>
                  <a:pt x="2478" y="885"/>
                  <a:pt x="2473" y="876"/>
                </a:cubicBezTo>
                <a:cubicBezTo>
                  <a:pt x="2472" y="830"/>
                  <a:pt x="2471" y="822"/>
                  <a:pt x="2469" y="815"/>
                </a:cubicBezTo>
                <a:cubicBezTo>
                  <a:pt x="2474" y="777"/>
                  <a:pt x="2478" y="763"/>
                  <a:pt x="2481" y="753"/>
                </a:cubicBezTo>
                <a:cubicBezTo>
                  <a:pt x="2491" y="726"/>
                  <a:pt x="2486" y="717"/>
                  <a:pt x="2491" y="716"/>
                </a:cubicBezTo>
                <a:cubicBezTo>
                  <a:pt x="2517" y="642"/>
                  <a:pt x="2512" y="634"/>
                  <a:pt x="2519" y="634"/>
                </a:cubicBezTo>
                <a:cubicBezTo>
                  <a:pt x="2530" y="609"/>
                  <a:pt x="2524" y="600"/>
                  <a:pt x="2529" y="599"/>
                </a:cubicBezTo>
                <a:cubicBezTo>
                  <a:pt x="2548" y="573"/>
                  <a:pt x="2545" y="562"/>
                  <a:pt x="2550" y="556"/>
                </a:cubicBezTo>
                <a:cubicBezTo>
                  <a:pt x="2576" y="507"/>
                  <a:pt x="2578" y="498"/>
                  <a:pt x="2585" y="493"/>
                </a:cubicBezTo>
                <a:cubicBezTo>
                  <a:pt x="2606" y="458"/>
                  <a:pt x="2608" y="454"/>
                  <a:pt x="2609" y="450"/>
                </a:cubicBezTo>
                <a:cubicBezTo>
                  <a:pt x="2651" y="384"/>
                  <a:pt x="2655" y="377"/>
                  <a:pt x="2661" y="371"/>
                </a:cubicBezTo>
                <a:cubicBezTo>
                  <a:pt x="2682" y="339"/>
                  <a:pt x="2685" y="335"/>
                  <a:pt x="2686" y="331"/>
                </a:cubicBezTo>
                <a:cubicBezTo>
                  <a:pt x="2744" y="235"/>
                  <a:pt x="2746" y="218"/>
                  <a:pt x="2758" y="207"/>
                </a:cubicBezTo>
                <a:cubicBezTo>
                  <a:pt x="2770" y="168"/>
                  <a:pt x="2785" y="173"/>
                  <a:pt x="2779" y="164"/>
                </a:cubicBezTo>
                <a:cubicBezTo>
                  <a:pt x="2796" y="136"/>
                  <a:pt x="2800" y="129"/>
                  <a:pt x="2806" y="123"/>
                </a:cubicBezTo>
                <a:cubicBezTo>
                  <a:pt x="2828" y="48"/>
                  <a:pt x="2840" y="39"/>
                  <a:pt x="2836" y="20"/>
                </a:cubicBezTo>
                <a:cubicBezTo>
                  <a:pt x="2834" y="5"/>
                  <a:pt x="2831" y="10"/>
                  <a:pt x="2829" y="15"/>
                </a:cubicBezTo>
                <a:cubicBezTo>
                  <a:pt x="2809" y="39"/>
                  <a:pt x="2815" y="47"/>
                  <a:pt x="2809" y="49"/>
                </a:cubicBezTo>
                <a:cubicBezTo>
                  <a:pt x="2772" y="83"/>
                  <a:pt x="2778" y="97"/>
                  <a:pt x="2769" y="101"/>
                </a:cubicBezTo>
                <a:cubicBezTo>
                  <a:pt x="2709" y="177"/>
                  <a:pt x="2696" y="189"/>
                  <a:pt x="2683" y="201"/>
                </a:cubicBezTo>
                <a:cubicBezTo>
                  <a:pt x="2648" y="253"/>
                  <a:pt x="2640" y="258"/>
                  <a:pt x="2634" y="264"/>
                </a:cubicBezTo>
                <a:cubicBezTo>
                  <a:pt x="2614" y="294"/>
                  <a:pt x="2609" y="301"/>
                  <a:pt x="2601" y="307"/>
                </a:cubicBezTo>
                <a:cubicBezTo>
                  <a:pt x="2584" y="332"/>
                  <a:pt x="2582" y="336"/>
                  <a:pt x="2581" y="340"/>
                </a:cubicBezTo>
                <a:cubicBezTo>
                  <a:pt x="2548" y="375"/>
                  <a:pt x="2553" y="389"/>
                  <a:pt x="2541" y="392"/>
                </a:cubicBezTo>
                <a:cubicBezTo>
                  <a:pt x="2493" y="467"/>
                  <a:pt x="2494" y="478"/>
                  <a:pt x="2489" y="486"/>
                </a:cubicBezTo>
                <a:cubicBezTo>
                  <a:pt x="2442" y="623"/>
                  <a:pt x="2440" y="632"/>
                  <a:pt x="2437" y="641"/>
                </a:cubicBezTo>
                <a:cubicBezTo>
                  <a:pt x="2428" y="687"/>
                  <a:pt x="2423" y="690"/>
                  <a:pt x="2425" y="697"/>
                </a:cubicBezTo>
                <a:cubicBezTo>
                  <a:pt x="2413" y="699"/>
                  <a:pt x="2411" y="700"/>
                  <a:pt x="2411" y="700"/>
                </a:cubicBezTo>
                <a:cubicBezTo>
                  <a:pt x="2415" y="682"/>
                  <a:pt x="2411" y="668"/>
                  <a:pt x="2411" y="658"/>
                </a:cubicBezTo>
                <a:cubicBezTo>
                  <a:pt x="2429" y="595"/>
                  <a:pt x="2427" y="588"/>
                  <a:pt x="2425" y="581"/>
                </a:cubicBezTo>
                <a:cubicBezTo>
                  <a:pt x="2437" y="526"/>
                  <a:pt x="2449" y="523"/>
                  <a:pt x="2446" y="509"/>
                </a:cubicBezTo>
                <a:cubicBezTo>
                  <a:pt x="2465" y="464"/>
                  <a:pt x="2470" y="461"/>
                  <a:pt x="2468" y="454"/>
                </a:cubicBezTo>
                <a:cubicBezTo>
                  <a:pt x="2513" y="375"/>
                  <a:pt x="2523" y="367"/>
                  <a:pt x="2531" y="356"/>
                </a:cubicBezTo>
                <a:cubicBezTo>
                  <a:pt x="2557" y="322"/>
                  <a:pt x="2557" y="317"/>
                  <a:pt x="2559" y="321"/>
                </a:cubicBezTo>
                <a:cubicBezTo>
                  <a:pt x="2585" y="285"/>
                  <a:pt x="2597" y="276"/>
                  <a:pt x="2604" y="264"/>
                </a:cubicBezTo>
                <a:cubicBezTo>
                  <a:pt x="2667" y="195"/>
                  <a:pt x="2677" y="185"/>
                  <a:pt x="2684" y="175"/>
                </a:cubicBezTo>
                <a:cubicBezTo>
                  <a:pt x="2698" y="155"/>
                  <a:pt x="2706" y="157"/>
                  <a:pt x="2706" y="152"/>
                </a:cubicBezTo>
                <a:cubicBezTo>
                  <a:pt x="2764" y="76"/>
                  <a:pt x="2774" y="75"/>
                  <a:pt x="2771" y="65"/>
                </a:cubicBezTo>
                <a:cubicBezTo>
                  <a:pt x="2810" y="10"/>
                  <a:pt x="2814" y="6"/>
                  <a:pt x="2817" y="1"/>
                </a:cubicBezTo>
                <a:cubicBezTo>
                  <a:pt x="2744" y="55"/>
                  <a:pt x="2742" y="65"/>
                  <a:pt x="2734" y="70"/>
                </a:cubicBezTo>
                <a:cubicBezTo>
                  <a:pt x="2717" y="82"/>
                  <a:pt x="2720" y="87"/>
                  <a:pt x="2717" y="88"/>
                </a:cubicBezTo>
                <a:cubicBezTo>
                  <a:pt x="2680" y="135"/>
                  <a:pt x="2670" y="133"/>
                  <a:pt x="2671" y="139"/>
                </a:cubicBezTo>
                <a:cubicBezTo>
                  <a:pt x="2633" y="177"/>
                  <a:pt x="2634" y="189"/>
                  <a:pt x="2622" y="193"/>
                </a:cubicBezTo>
                <a:cubicBezTo>
                  <a:pt x="2607" y="211"/>
                  <a:pt x="2609" y="215"/>
                  <a:pt x="2606" y="217"/>
                </a:cubicBezTo>
                <a:cubicBezTo>
                  <a:pt x="2570" y="246"/>
                  <a:pt x="2573" y="262"/>
                  <a:pt x="2557" y="265"/>
                </a:cubicBezTo>
                <a:cubicBezTo>
                  <a:pt x="2526" y="311"/>
                  <a:pt x="2518" y="313"/>
                  <a:pt x="2518" y="320"/>
                </a:cubicBezTo>
                <a:cubicBezTo>
                  <a:pt x="2491" y="355"/>
                  <a:pt x="2486" y="366"/>
                  <a:pt x="2479" y="375"/>
                </a:cubicBezTo>
                <a:cubicBezTo>
                  <a:pt x="2446" y="422"/>
                  <a:pt x="2446" y="430"/>
                  <a:pt x="2440" y="433"/>
                </a:cubicBezTo>
                <a:cubicBezTo>
                  <a:pt x="2425" y="467"/>
                  <a:pt x="2425" y="481"/>
                  <a:pt x="2421" y="473"/>
                </a:cubicBezTo>
                <a:cubicBezTo>
                  <a:pt x="2444" y="421"/>
                  <a:pt x="2445" y="415"/>
                  <a:pt x="2443" y="406"/>
                </a:cubicBezTo>
                <a:cubicBezTo>
                  <a:pt x="2477" y="339"/>
                  <a:pt x="2476" y="332"/>
                  <a:pt x="2483" y="336"/>
                </a:cubicBezTo>
                <a:cubicBezTo>
                  <a:pt x="2500" y="303"/>
                  <a:pt x="2506" y="300"/>
                  <a:pt x="2510" y="295"/>
                </a:cubicBezTo>
                <a:cubicBezTo>
                  <a:pt x="2536" y="254"/>
                  <a:pt x="2548" y="249"/>
                  <a:pt x="2551" y="237"/>
                </a:cubicBezTo>
                <a:cubicBezTo>
                  <a:pt x="2586" y="188"/>
                  <a:pt x="2592" y="185"/>
                  <a:pt x="2596" y="180"/>
                </a:cubicBezTo>
                <a:cubicBezTo>
                  <a:pt x="2631" y="132"/>
                  <a:pt x="2632" y="126"/>
                  <a:pt x="2641" y="124"/>
                </a:cubicBezTo>
                <a:cubicBezTo>
                  <a:pt x="2670" y="85"/>
                  <a:pt x="2679" y="77"/>
                  <a:pt x="2686" y="68"/>
                </a:cubicBezTo>
                <a:cubicBezTo>
                  <a:pt x="2720" y="27"/>
                  <a:pt x="2728" y="13"/>
                  <a:pt x="2738" y="1"/>
                </a:cubicBezTo>
                <a:cubicBezTo>
                  <a:pt x="2707" y="15"/>
                  <a:pt x="2712" y="24"/>
                  <a:pt x="2707" y="25"/>
                </a:cubicBezTo>
                <a:cubicBezTo>
                  <a:pt x="2656" y="91"/>
                  <a:pt x="2636" y="99"/>
                  <a:pt x="2631" y="117"/>
                </a:cubicBezTo>
                <a:cubicBezTo>
                  <a:pt x="2595" y="168"/>
                  <a:pt x="2587" y="173"/>
                  <a:pt x="2581" y="180"/>
                </a:cubicBezTo>
                <a:cubicBezTo>
                  <a:pt x="2570" y="197"/>
                  <a:pt x="2569" y="202"/>
                  <a:pt x="2567" y="198"/>
                </a:cubicBezTo>
                <a:cubicBezTo>
                  <a:pt x="2659" y="58"/>
                  <a:pt x="2669" y="36"/>
                  <a:pt x="2685" y="18"/>
                </a:cubicBezTo>
                <a:cubicBezTo>
                  <a:pt x="2680" y="1"/>
                  <a:pt x="2680" y="1"/>
                  <a:pt x="2680" y="1"/>
                </a:cubicBezTo>
                <a:cubicBezTo>
                  <a:pt x="2656" y="28"/>
                  <a:pt x="2662" y="37"/>
                  <a:pt x="2656" y="38"/>
                </a:cubicBezTo>
                <a:cubicBezTo>
                  <a:pt x="2626" y="90"/>
                  <a:pt x="2624" y="100"/>
                  <a:pt x="2617" y="105"/>
                </a:cubicBezTo>
                <a:cubicBezTo>
                  <a:pt x="2586" y="154"/>
                  <a:pt x="2581" y="157"/>
                  <a:pt x="2577" y="160"/>
                </a:cubicBezTo>
                <a:cubicBezTo>
                  <a:pt x="2558" y="193"/>
                  <a:pt x="2555" y="198"/>
                  <a:pt x="2550" y="201"/>
                </a:cubicBezTo>
                <a:cubicBezTo>
                  <a:pt x="2519" y="246"/>
                  <a:pt x="2517" y="252"/>
                  <a:pt x="2514" y="256"/>
                </a:cubicBezTo>
                <a:cubicBezTo>
                  <a:pt x="2488" y="289"/>
                  <a:pt x="2482" y="298"/>
                  <a:pt x="2480" y="310"/>
                </a:cubicBezTo>
                <a:cubicBezTo>
                  <a:pt x="2454" y="355"/>
                  <a:pt x="2453" y="357"/>
                  <a:pt x="2452" y="360"/>
                </a:cubicBezTo>
                <a:cubicBezTo>
                  <a:pt x="2463" y="311"/>
                  <a:pt x="2464" y="305"/>
                  <a:pt x="2463" y="299"/>
                </a:cubicBezTo>
                <a:cubicBezTo>
                  <a:pt x="2488" y="253"/>
                  <a:pt x="2491" y="247"/>
                  <a:pt x="2496" y="242"/>
                </a:cubicBezTo>
                <a:cubicBezTo>
                  <a:pt x="2522" y="199"/>
                  <a:pt x="2522" y="191"/>
                  <a:pt x="2526" y="185"/>
                </a:cubicBezTo>
                <a:cubicBezTo>
                  <a:pt x="2560" y="128"/>
                  <a:pt x="2562" y="125"/>
                  <a:pt x="2567" y="124"/>
                </a:cubicBezTo>
                <a:cubicBezTo>
                  <a:pt x="2588" y="84"/>
                  <a:pt x="2599" y="74"/>
                  <a:pt x="2605" y="60"/>
                </a:cubicBezTo>
                <a:cubicBezTo>
                  <a:pt x="2631" y="12"/>
                  <a:pt x="2635" y="11"/>
                  <a:pt x="2635" y="7"/>
                </a:cubicBezTo>
                <a:cubicBezTo>
                  <a:pt x="2623" y="17"/>
                  <a:pt x="2608" y="25"/>
                  <a:pt x="2607" y="42"/>
                </a:cubicBezTo>
                <a:cubicBezTo>
                  <a:pt x="2589" y="66"/>
                  <a:pt x="2582" y="71"/>
                  <a:pt x="2582" y="80"/>
                </a:cubicBezTo>
                <a:cubicBezTo>
                  <a:pt x="2544" y="140"/>
                  <a:pt x="2542" y="143"/>
                  <a:pt x="2539" y="145"/>
                </a:cubicBezTo>
                <a:cubicBezTo>
                  <a:pt x="2521" y="179"/>
                  <a:pt x="2515" y="179"/>
                  <a:pt x="2514" y="182"/>
                </a:cubicBezTo>
                <a:cubicBezTo>
                  <a:pt x="2496" y="221"/>
                  <a:pt x="2487" y="224"/>
                  <a:pt x="2489" y="234"/>
                </a:cubicBezTo>
                <a:cubicBezTo>
                  <a:pt x="2464" y="289"/>
                  <a:pt x="2454" y="288"/>
                  <a:pt x="2456" y="294"/>
                </a:cubicBezTo>
                <a:cubicBezTo>
                  <a:pt x="2439" y="339"/>
                  <a:pt x="2439" y="349"/>
                  <a:pt x="2437" y="357"/>
                </a:cubicBezTo>
                <a:cubicBezTo>
                  <a:pt x="2410" y="436"/>
                  <a:pt x="2409" y="440"/>
                  <a:pt x="2410" y="445"/>
                </a:cubicBezTo>
                <a:cubicBezTo>
                  <a:pt x="2399" y="473"/>
                  <a:pt x="2405" y="481"/>
                  <a:pt x="2400" y="483"/>
                </a:cubicBezTo>
                <a:cubicBezTo>
                  <a:pt x="2394" y="520"/>
                  <a:pt x="2385" y="524"/>
                  <a:pt x="2390" y="538"/>
                </a:cubicBezTo>
                <a:cubicBezTo>
                  <a:pt x="2378" y="556"/>
                  <a:pt x="2378" y="552"/>
                  <a:pt x="2375" y="553"/>
                </a:cubicBezTo>
                <a:cubicBezTo>
                  <a:pt x="2347" y="465"/>
                  <a:pt x="2356" y="442"/>
                  <a:pt x="2349" y="437"/>
                </a:cubicBezTo>
                <a:cubicBezTo>
                  <a:pt x="2363" y="353"/>
                  <a:pt x="2357" y="339"/>
                  <a:pt x="2360" y="331"/>
                </a:cubicBezTo>
                <a:cubicBezTo>
                  <a:pt x="2371" y="269"/>
                  <a:pt x="2368" y="258"/>
                  <a:pt x="2374" y="252"/>
                </a:cubicBezTo>
                <a:cubicBezTo>
                  <a:pt x="2404" y="173"/>
                  <a:pt x="2405" y="164"/>
                  <a:pt x="2411" y="158"/>
                </a:cubicBezTo>
                <a:cubicBezTo>
                  <a:pt x="2433" y="104"/>
                  <a:pt x="2431" y="93"/>
                  <a:pt x="2439" y="88"/>
                </a:cubicBezTo>
                <a:cubicBezTo>
                  <a:pt x="2454" y="64"/>
                  <a:pt x="2449" y="55"/>
                  <a:pt x="2452" y="52"/>
                </a:cubicBezTo>
                <a:cubicBezTo>
                  <a:pt x="2469" y="12"/>
                  <a:pt x="2473" y="7"/>
                  <a:pt x="2475" y="1"/>
                </a:cubicBezTo>
                <a:cubicBezTo>
                  <a:pt x="2455" y="26"/>
                  <a:pt x="2446" y="35"/>
                  <a:pt x="2445" y="48"/>
                </a:cubicBezTo>
                <a:cubicBezTo>
                  <a:pt x="2423" y="82"/>
                  <a:pt x="2426" y="90"/>
                  <a:pt x="2422" y="94"/>
                </a:cubicBezTo>
                <a:cubicBezTo>
                  <a:pt x="2409" y="132"/>
                  <a:pt x="2404" y="136"/>
                  <a:pt x="2406" y="145"/>
                </a:cubicBezTo>
                <a:cubicBezTo>
                  <a:pt x="2386" y="196"/>
                  <a:pt x="2384" y="198"/>
                  <a:pt x="2381" y="200"/>
                </a:cubicBezTo>
                <a:cubicBezTo>
                  <a:pt x="2400" y="115"/>
                  <a:pt x="2409" y="113"/>
                  <a:pt x="2406" y="103"/>
                </a:cubicBezTo>
                <a:cubicBezTo>
                  <a:pt x="2420" y="55"/>
                  <a:pt x="2420" y="47"/>
                  <a:pt x="2423" y="41"/>
                </a:cubicBezTo>
                <a:cubicBezTo>
                  <a:pt x="2432" y="14"/>
                  <a:pt x="2432" y="6"/>
                  <a:pt x="2435" y="1"/>
                </a:cubicBezTo>
                <a:cubicBezTo>
                  <a:pt x="2411" y="32"/>
                  <a:pt x="2415" y="48"/>
                  <a:pt x="2406" y="56"/>
                </a:cubicBezTo>
                <a:cubicBezTo>
                  <a:pt x="2380" y="139"/>
                  <a:pt x="2379" y="152"/>
                  <a:pt x="2377" y="165"/>
                </a:cubicBezTo>
                <a:cubicBezTo>
                  <a:pt x="2373" y="198"/>
                  <a:pt x="2362" y="206"/>
                  <a:pt x="2366" y="212"/>
                </a:cubicBezTo>
                <a:cubicBezTo>
                  <a:pt x="2350" y="253"/>
                  <a:pt x="2359" y="266"/>
                  <a:pt x="2351" y="268"/>
                </a:cubicBezTo>
                <a:cubicBezTo>
                  <a:pt x="2354" y="217"/>
                  <a:pt x="2354" y="212"/>
                  <a:pt x="2352" y="203"/>
                </a:cubicBezTo>
                <a:cubicBezTo>
                  <a:pt x="2363" y="162"/>
                  <a:pt x="2363" y="149"/>
                  <a:pt x="2369" y="140"/>
                </a:cubicBezTo>
                <a:cubicBezTo>
                  <a:pt x="2385" y="84"/>
                  <a:pt x="2377" y="72"/>
                  <a:pt x="2385" y="69"/>
                </a:cubicBezTo>
                <a:cubicBezTo>
                  <a:pt x="2388" y="1"/>
                  <a:pt x="2388" y="1"/>
                  <a:pt x="2388" y="1"/>
                </a:cubicBezTo>
                <a:cubicBezTo>
                  <a:pt x="2366" y="90"/>
                  <a:pt x="2365" y="107"/>
                  <a:pt x="2360" y="121"/>
                </a:cubicBezTo>
                <a:cubicBezTo>
                  <a:pt x="2340" y="203"/>
                  <a:pt x="2342" y="242"/>
                  <a:pt x="2338" y="277"/>
                </a:cubicBezTo>
                <a:cubicBezTo>
                  <a:pt x="2334" y="339"/>
                  <a:pt x="2347" y="354"/>
                  <a:pt x="2335" y="354"/>
                </a:cubicBezTo>
                <a:cubicBezTo>
                  <a:pt x="2320" y="214"/>
                  <a:pt x="2323" y="210"/>
                  <a:pt x="2323" y="203"/>
                </a:cubicBezTo>
                <a:cubicBezTo>
                  <a:pt x="2331" y="116"/>
                  <a:pt x="2328" y="100"/>
                  <a:pt x="2336" y="91"/>
                </a:cubicBezTo>
                <a:cubicBezTo>
                  <a:pt x="2346" y="20"/>
                  <a:pt x="2349" y="11"/>
                  <a:pt x="2350" y="1"/>
                </a:cubicBezTo>
                <a:cubicBezTo>
                  <a:pt x="2335" y="6"/>
                  <a:pt x="2340" y="13"/>
                  <a:pt x="2335" y="14"/>
                </a:cubicBezTo>
                <a:cubicBezTo>
                  <a:pt x="2326" y="57"/>
                  <a:pt x="2322" y="69"/>
                  <a:pt x="2323" y="84"/>
                </a:cubicBezTo>
                <a:cubicBezTo>
                  <a:pt x="2320" y="22"/>
                  <a:pt x="2318" y="11"/>
                  <a:pt x="2321" y="5"/>
                </a:cubicBezTo>
                <a:cubicBezTo>
                  <a:pt x="2310" y="6"/>
                  <a:pt x="2310" y="12"/>
                  <a:pt x="2309" y="16"/>
                </a:cubicBezTo>
                <a:cubicBezTo>
                  <a:pt x="2303" y="36"/>
                  <a:pt x="2299" y="24"/>
                  <a:pt x="2303" y="17"/>
                </a:cubicBezTo>
                <a:cubicBezTo>
                  <a:pt x="2291" y="5"/>
                  <a:pt x="2289" y="10"/>
                  <a:pt x="2291" y="17"/>
                </a:cubicBezTo>
                <a:cubicBezTo>
                  <a:pt x="2288" y="49"/>
                  <a:pt x="2286" y="58"/>
                  <a:pt x="2290" y="70"/>
                </a:cubicBezTo>
                <a:cubicBezTo>
                  <a:pt x="2284" y="84"/>
                  <a:pt x="2281" y="71"/>
                  <a:pt x="2279" y="58"/>
                </a:cubicBezTo>
                <a:cubicBezTo>
                  <a:pt x="2281" y="11"/>
                  <a:pt x="2280" y="6"/>
                  <a:pt x="2280" y="1"/>
                </a:cubicBezTo>
                <a:cubicBezTo>
                  <a:pt x="2270" y="73"/>
                  <a:pt x="2270" y="78"/>
                  <a:pt x="2269" y="81"/>
                </a:cubicBezTo>
                <a:cubicBezTo>
                  <a:pt x="2273" y="111"/>
                  <a:pt x="2280" y="120"/>
                  <a:pt x="2274" y="121"/>
                </a:cubicBezTo>
                <a:cubicBezTo>
                  <a:pt x="2243" y="31"/>
                  <a:pt x="2245" y="24"/>
                  <a:pt x="2237" y="10"/>
                </a:cubicBezTo>
                <a:cubicBezTo>
                  <a:pt x="2225" y="2"/>
                  <a:pt x="2228" y="0"/>
                  <a:pt x="2224" y="7"/>
                </a:cubicBezTo>
                <a:cubicBezTo>
                  <a:pt x="2245" y="72"/>
                  <a:pt x="2257" y="98"/>
                  <a:pt x="2266" y="128"/>
                </a:cubicBezTo>
                <a:cubicBezTo>
                  <a:pt x="2290" y="228"/>
                  <a:pt x="2290" y="233"/>
                  <a:pt x="2288" y="236"/>
                </a:cubicBezTo>
                <a:cubicBezTo>
                  <a:pt x="2304" y="286"/>
                  <a:pt x="2308" y="306"/>
                  <a:pt x="2312" y="326"/>
                </a:cubicBezTo>
                <a:cubicBezTo>
                  <a:pt x="2306" y="350"/>
                  <a:pt x="2298" y="341"/>
                  <a:pt x="2302" y="334"/>
                </a:cubicBezTo>
                <a:cubicBezTo>
                  <a:pt x="2269" y="216"/>
                  <a:pt x="2259" y="206"/>
                  <a:pt x="2257" y="183"/>
                </a:cubicBezTo>
                <a:cubicBezTo>
                  <a:pt x="2234" y="140"/>
                  <a:pt x="2232" y="132"/>
                  <a:pt x="2228" y="127"/>
                </a:cubicBezTo>
                <a:cubicBezTo>
                  <a:pt x="2197" y="62"/>
                  <a:pt x="2192" y="58"/>
                  <a:pt x="2189" y="52"/>
                </a:cubicBezTo>
                <a:cubicBezTo>
                  <a:pt x="2150" y="1"/>
                  <a:pt x="2150" y="1"/>
                  <a:pt x="2150" y="1"/>
                </a:cubicBezTo>
                <a:cubicBezTo>
                  <a:pt x="2167" y="28"/>
                  <a:pt x="2167" y="32"/>
                  <a:pt x="2170" y="32"/>
                </a:cubicBezTo>
                <a:cubicBezTo>
                  <a:pt x="2181" y="73"/>
                  <a:pt x="2194" y="76"/>
                  <a:pt x="2197" y="92"/>
                </a:cubicBezTo>
                <a:cubicBezTo>
                  <a:pt x="2230" y="145"/>
                  <a:pt x="2229" y="158"/>
                  <a:pt x="2235" y="161"/>
                </a:cubicBezTo>
                <a:cubicBezTo>
                  <a:pt x="2280" y="284"/>
                  <a:pt x="2281" y="292"/>
                  <a:pt x="2283" y="299"/>
                </a:cubicBezTo>
                <a:cubicBezTo>
                  <a:pt x="2280" y="295"/>
                  <a:pt x="2270" y="302"/>
                  <a:pt x="2270" y="293"/>
                </a:cubicBezTo>
                <a:cubicBezTo>
                  <a:pt x="2257" y="245"/>
                  <a:pt x="2256" y="240"/>
                  <a:pt x="2255" y="234"/>
                </a:cubicBezTo>
                <a:cubicBezTo>
                  <a:pt x="2226" y="167"/>
                  <a:pt x="2227" y="161"/>
                  <a:pt x="2223" y="161"/>
                </a:cubicBezTo>
                <a:cubicBezTo>
                  <a:pt x="2192" y="94"/>
                  <a:pt x="2184" y="84"/>
                  <a:pt x="2178" y="69"/>
                </a:cubicBezTo>
                <a:cubicBezTo>
                  <a:pt x="2156" y="44"/>
                  <a:pt x="2157" y="35"/>
                  <a:pt x="2153" y="36"/>
                </a:cubicBezTo>
                <a:cubicBezTo>
                  <a:pt x="2114" y="1"/>
                  <a:pt x="2114" y="1"/>
                  <a:pt x="2114" y="1"/>
                </a:cubicBezTo>
                <a:cubicBezTo>
                  <a:pt x="2130" y="21"/>
                  <a:pt x="2133" y="23"/>
                  <a:pt x="2134" y="28"/>
                </a:cubicBezTo>
                <a:cubicBezTo>
                  <a:pt x="2176" y="82"/>
                  <a:pt x="2178" y="91"/>
                  <a:pt x="2183" y="95"/>
                </a:cubicBezTo>
                <a:cubicBezTo>
                  <a:pt x="2229" y="181"/>
                  <a:pt x="2238" y="215"/>
                  <a:pt x="2251" y="244"/>
                </a:cubicBezTo>
                <a:cubicBezTo>
                  <a:pt x="2252" y="262"/>
                  <a:pt x="2236" y="257"/>
                  <a:pt x="2232" y="236"/>
                </a:cubicBezTo>
                <a:cubicBezTo>
                  <a:pt x="2208" y="214"/>
                  <a:pt x="2207" y="207"/>
                  <a:pt x="2200" y="210"/>
                </a:cubicBezTo>
                <a:cubicBezTo>
                  <a:pt x="2152" y="144"/>
                  <a:pt x="2149" y="139"/>
                  <a:pt x="2146" y="132"/>
                </a:cubicBezTo>
                <a:cubicBezTo>
                  <a:pt x="2103" y="81"/>
                  <a:pt x="2101" y="77"/>
                  <a:pt x="2101" y="70"/>
                </a:cubicBezTo>
                <a:cubicBezTo>
                  <a:pt x="2077" y="45"/>
                  <a:pt x="2077" y="40"/>
                  <a:pt x="2074" y="40"/>
                </a:cubicBezTo>
                <a:cubicBezTo>
                  <a:pt x="2057" y="10"/>
                  <a:pt x="2052" y="7"/>
                  <a:pt x="2049" y="1"/>
                </a:cubicBezTo>
                <a:cubicBezTo>
                  <a:pt x="2052" y="19"/>
                  <a:pt x="2059" y="37"/>
                  <a:pt x="2070" y="49"/>
                </a:cubicBezTo>
                <a:cubicBezTo>
                  <a:pt x="2103" y="94"/>
                  <a:pt x="2108" y="100"/>
                  <a:pt x="2112" y="109"/>
                </a:cubicBezTo>
                <a:cubicBezTo>
                  <a:pt x="2118" y="120"/>
                  <a:pt x="2112" y="113"/>
                  <a:pt x="2105" y="107"/>
                </a:cubicBezTo>
                <a:cubicBezTo>
                  <a:pt x="2062" y="59"/>
                  <a:pt x="2054" y="54"/>
                  <a:pt x="2046" y="48"/>
                </a:cubicBezTo>
                <a:cubicBezTo>
                  <a:pt x="1986" y="1"/>
                  <a:pt x="1986" y="1"/>
                  <a:pt x="1986" y="1"/>
                </a:cubicBezTo>
                <a:cubicBezTo>
                  <a:pt x="2063" y="74"/>
                  <a:pt x="2064" y="82"/>
                  <a:pt x="2068" y="85"/>
                </a:cubicBezTo>
                <a:cubicBezTo>
                  <a:pt x="2121" y="136"/>
                  <a:pt x="2134" y="157"/>
                  <a:pt x="2153" y="169"/>
                </a:cubicBezTo>
                <a:cubicBezTo>
                  <a:pt x="2231" y="257"/>
                  <a:pt x="2233" y="269"/>
                  <a:pt x="2239" y="273"/>
                </a:cubicBezTo>
                <a:cubicBezTo>
                  <a:pt x="2273" y="325"/>
                  <a:pt x="2274" y="320"/>
                  <a:pt x="2276" y="324"/>
                </a:cubicBezTo>
                <a:cubicBezTo>
                  <a:pt x="2294" y="363"/>
                  <a:pt x="2304" y="358"/>
                  <a:pt x="2303" y="369"/>
                </a:cubicBezTo>
                <a:cubicBezTo>
                  <a:pt x="2287" y="355"/>
                  <a:pt x="2280" y="357"/>
                  <a:pt x="2281" y="347"/>
                </a:cubicBezTo>
                <a:cubicBezTo>
                  <a:pt x="2269" y="332"/>
                  <a:pt x="2266" y="332"/>
                  <a:pt x="2265" y="330"/>
                </a:cubicBezTo>
                <a:cubicBezTo>
                  <a:pt x="2234" y="295"/>
                  <a:pt x="2230" y="287"/>
                  <a:pt x="2226" y="278"/>
                </a:cubicBezTo>
                <a:cubicBezTo>
                  <a:pt x="2149" y="198"/>
                  <a:pt x="2139" y="191"/>
                  <a:pt x="2129" y="182"/>
                </a:cubicBezTo>
                <a:cubicBezTo>
                  <a:pt x="2082" y="145"/>
                  <a:pt x="2068" y="122"/>
                  <a:pt x="2047" y="110"/>
                </a:cubicBezTo>
                <a:cubicBezTo>
                  <a:pt x="2011" y="75"/>
                  <a:pt x="2000" y="69"/>
                  <a:pt x="1992" y="59"/>
                </a:cubicBezTo>
                <a:cubicBezTo>
                  <a:pt x="1974" y="46"/>
                  <a:pt x="1971" y="40"/>
                  <a:pt x="1967" y="35"/>
                </a:cubicBezTo>
                <a:cubicBezTo>
                  <a:pt x="1938" y="6"/>
                  <a:pt x="1936" y="3"/>
                  <a:pt x="1934" y="1"/>
                </a:cubicBezTo>
                <a:cubicBezTo>
                  <a:pt x="1928" y="10"/>
                  <a:pt x="1937" y="17"/>
                  <a:pt x="1944" y="27"/>
                </a:cubicBezTo>
                <a:cubicBezTo>
                  <a:pt x="2033" y="111"/>
                  <a:pt x="2041" y="120"/>
                  <a:pt x="2050" y="127"/>
                </a:cubicBezTo>
                <a:cubicBezTo>
                  <a:pt x="2070" y="143"/>
                  <a:pt x="2072" y="150"/>
                  <a:pt x="2079" y="151"/>
                </a:cubicBezTo>
                <a:cubicBezTo>
                  <a:pt x="2122" y="194"/>
                  <a:pt x="2128" y="196"/>
                  <a:pt x="2133" y="199"/>
                </a:cubicBezTo>
                <a:cubicBezTo>
                  <a:pt x="2195" y="257"/>
                  <a:pt x="2197" y="274"/>
                  <a:pt x="2210" y="276"/>
                </a:cubicBezTo>
                <a:cubicBezTo>
                  <a:pt x="2224" y="301"/>
                  <a:pt x="2231" y="297"/>
                  <a:pt x="2231" y="304"/>
                </a:cubicBezTo>
                <a:cubicBezTo>
                  <a:pt x="2270" y="352"/>
                  <a:pt x="2274" y="357"/>
                  <a:pt x="2276" y="366"/>
                </a:cubicBezTo>
                <a:cubicBezTo>
                  <a:pt x="2303" y="409"/>
                  <a:pt x="2317" y="413"/>
                  <a:pt x="2315" y="429"/>
                </a:cubicBezTo>
                <a:cubicBezTo>
                  <a:pt x="2330" y="444"/>
                  <a:pt x="2336" y="461"/>
                  <a:pt x="2331" y="464"/>
                </a:cubicBezTo>
                <a:cubicBezTo>
                  <a:pt x="2306" y="425"/>
                  <a:pt x="2305" y="417"/>
                  <a:pt x="2298" y="418"/>
                </a:cubicBezTo>
                <a:cubicBezTo>
                  <a:pt x="2272" y="393"/>
                  <a:pt x="2271" y="389"/>
                  <a:pt x="2271" y="385"/>
                </a:cubicBezTo>
                <a:cubicBezTo>
                  <a:pt x="2232" y="349"/>
                  <a:pt x="2223" y="342"/>
                  <a:pt x="2218" y="330"/>
                </a:cubicBezTo>
                <a:cubicBezTo>
                  <a:pt x="2135" y="264"/>
                  <a:pt x="2134" y="254"/>
                  <a:pt x="2128" y="251"/>
                </a:cubicBezTo>
                <a:cubicBezTo>
                  <a:pt x="2084" y="208"/>
                  <a:pt x="2074" y="213"/>
                  <a:pt x="2072" y="206"/>
                </a:cubicBezTo>
                <a:cubicBezTo>
                  <a:pt x="2039" y="182"/>
                  <a:pt x="2034" y="170"/>
                  <a:pt x="2023" y="168"/>
                </a:cubicBezTo>
                <a:cubicBezTo>
                  <a:pt x="1977" y="118"/>
                  <a:pt x="1967" y="123"/>
                  <a:pt x="1968" y="114"/>
                </a:cubicBezTo>
                <a:cubicBezTo>
                  <a:pt x="1930" y="77"/>
                  <a:pt x="1925" y="77"/>
                  <a:pt x="1921" y="73"/>
                </a:cubicBezTo>
                <a:cubicBezTo>
                  <a:pt x="1915" y="66"/>
                  <a:pt x="1915" y="71"/>
                  <a:pt x="1918" y="71"/>
                </a:cubicBezTo>
                <a:cubicBezTo>
                  <a:pt x="1948" y="98"/>
                  <a:pt x="1940" y="104"/>
                  <a:pt x="1946" y="110"/>
                </a:cubicBezTo>
                <a:cubicBezTo>
                  <a:pt x="2006" y="162"/>
                  <a:pt x="2013" y="170"/>
                  <a:pt x="2022" y="177"/>
                </a:cubicBezTo>
                <a:cubicBezTo>
                  <a:pt x="2051" y="206"/>
                  <a:pt x="2056" y="209"/>
                  <a:pt x="2061" y="211"/>
                </a:cubicBezTo>
                <a:cubicBezTo>
                  <a:pt x="2091" y="237"/>
                  <a:pt x="2099" y="235"/>
                  <a:pt x="2103" y="241"/>
                </a:cubicBezTo>
                <a:cubicBezTo>
                  <a:pt x="2126" y="264"/>
                  <a:pt x="2129" y="266"/>
                  <a:pt x="2129" y="271"/>
                </a:cubicBezTo>
                <a:cubicBezTo>
                  <a:pt x="2165" y="305"/>
                  <a:pt x="2175" y="302"/>
                  <a:pt x="2176" y="312"/>
                </a:cubicBezTo>
                <a:cubicBezTo>
                  <a:pt x="2210" y="348"/>
                  <a:pt x="2219" y="346"/>
                  <a:pt x="2220" y="356"/>
                </a:cubicBezTo>
                <a:cubicBezTo>
                  <a:pt x="2266" y="405"/>
                  <a:pt x="2273" y="401"/>
                  <a:pt x="2272" y="408"/>
                </a:cubicBezTo>
                <a:cubicBezTo>
                  <a:pt x="2299" y="429"/>
                  <a:pt x="2298" y="438"/>
                  <a:pt x="2302" y="438"/>
                </a:cubicBezTo>
                <a:cubicBezTo>
                  <a:pt x="2332" y="495"/>
                  <a:pt x="2338" y="495"/>
                  <a:pt x="2339" y="504"/>
                </a:cubicBezTo>
                <a:cubicBezTo>
                  <a:pt x="2361" y="570"/>
                  <a:pt x="2362" y="577"/>
                  <a:pt x="2367" y="584"/>
                </a:cubicBezTo>
                <a:cubicBezTo>
                  <a:pt x="2375" y="624"/>
                  <a:pt x="2378" y="623"/>
                  <a:pt x="2380" y="638"/>
                </a:cubicBezTo>
                <a:cubicBezTo>
                  <a:pt x="2358" y="602"/>
                  <a:pt x="2346" y="596"/>
                  <a:pt x="2342" y="577"/>
                </a:cubicBezTo>
                <a:cubicBezTo>
                  <a:pt x="2306" y="532"/>
                  <a:pt x="2296" y="522"/>
                  <a:pt x="2287" y="511"/>
                </a:cubicBezTo>
                <a:cubicBezTo>
                  <a:pt x="2218" y="422"/>
                  <a:pt x="2212" y="419"/>
                  <a:pt x="2208" y="412"/>
                </a:cubicBezTo>
                <a:cubicBezTo>
                  <a:pt x="2191" y="388"/>
                  <a:pt x="2184" y="386"/>
                  <a:pt x="2178" y="382"/>
                </a:cubicBezTo>
                <a:cubicBezTo>
                  <a:pt x="2147" y="342"/>
                  <a:pt x="2140" y="343"/>
                  <a:pt x="2139" y="334"/>
                </a:cubicBezTo>
                <a:cubicBezTo>
                  <a:pt x="2102" y="303"/>
                  <a:pt x="2101" y="294"/>
                  <a:pt x="2093" y="296"/>
                </a:cubicBezTo>
                <a:cubicBezTo>
                  <a:pt x="2070" y="270"/>
                  <a:pt x="2065" y="269"/>
                  <a:pt x="2061" y="267"/>
                </a:cubicBezTo>
                <a:cubicBezTo>
                  <a:pt x="2036" y="239"/>
                  <a:pt x="2031" y="237"/>
                  <a:pt x="2027" y="233"/>
                </a:cubicBezTo>
                <a:cubicBezTo>
                  <a:pt x="1972" y="189"/>
                  <a:pt x="1967" y="179"/>
                  <a:pt x="1959" y="172"/>
                </a:cubicBezTo>
                <a:cubicBezTo>
                  <a:pt x="1905" y="125"/>
                  <a:pt x="1899" y="116"/>
                  <a:pt x="1893" y="109"/>
                </a:cubicBezTo>
                <a:cubicBezTo>
                  <a:pt x="1863" y="80"/>
                  <a:pt x="1854" y="74"/>
                  <a:pt x="1851" y="61"/>
                </a:cubicBezTo>
                <a:cubicBezTo>
                  <a:pt x="1838" y="42"/>
                  <a:pt x="1833" y="44"/>
                  <a:pt x="1832" y="41"/>
                </a:cubicBezTo>
                <a:cubicBezTo>
                  <a:pt x="1811" y="5"/>
                  <a:pt x="1813" y="10"/>
                  <a:pt x="1815" y="15"/>
                </a:cubicBezTo>
                <a:cubicBezTo>
                  <a:pt x="1832" y="41"/>
                  <a:pt x="1821" y="47"/>
                  <a:pt x="1830" y="47"/>
                </a:cubicBezTo>
                <a:cubicBezTo>
                  <a:pt x="1846" y="72"/>
                  <a:pt x="1853" y="76"/>
                  <a:pt x="1852" y="84"/>
                </a:cubicBezTo>
                <a:cubicBezTo>
                  <a:pt x="1903" y="147"/>
                  <a:pt x="1907" y="161"/>
                  <a:pt x="1916" y="166"/>
                </a:cubicBezTo>
                <a:cubicBezTo>
                  <a:pt x="1940" y="195"/>
                  <a:pt x="1944" y="193"/>
                  <a:pt x="1946" y="196"/>
                </a:cubicBezTo>
                <a:cubicBezTo>
                  <a:pt x="1969" y="215"/>
                  <a:pt x="1968" y="226"/>
                  <a:pt x="1975" y="225"/>
                </a:cubicBezTo>
                <a:cubicBezTo>
                  <a:pt x="1994" y="246"/>
                  <a:pt x="2002" y="254"/>
                  <a:pt x="2009" y="263"/>
                </a:cubicBezTo>
                <a:cubicBezTo>
                  <a:pt x="2043" y="292"/>
                  <a:pt x="2047" y="305"/>
                  <a:pt x="2055" y="313"/>
                </a:cubicBezTo>
                <a:cubicBezTo>
                  <a:pt x="2084" y="347"/>
                  <a:pt x="2088" y="348"/>
                  <a:pt x="2089" y="350"/>
                </a:cubicBezTo>
                <a:cubicBezTo>
                  <a:pt x="2114" y="381"/>
                  <a:pt x="2114" y="392"/>
                  <a:pt x="2121" y="391"/>
                </a:cubicBezTo>
                <a:cubicBezTo>
                  <a:pt x="2152" y="424"/>
                  <a:pt x="2156" y="437"/>
                  <a:pt x="2167" y="441"/>
                </a:cubicBezTo>
                <a:cubicBezTo>
                  <a:pt x="2176" y="455"/>
                  <a:pt x="2177" y="457"/>
                  <a:pt x="2179" y="459"/>
                </a:cubicBezTo>
                <a:cubicBezTo>
                  <a:pt x="2147" y="435"/>
                  <a:pt x="2143" y="434"/>
                  <a:pt x="2143" y="428"/>
                </a:cubicBezTo>
                <a:cubicBezTo>
                  <a:pt x="2099" y="389"/>
                  <a:pt x="2078" y="370"/>
                  <a:pt x="2057" y="351"/>
                </a:cubicBezTo>
                <a:cubicBezTo>
                  <a:pt x="1952" y="270"/>
                  <a:pt x="1951" y="259"/>
                  <a:pt x="1943" y="258"/>
                </a:cubicBezTo>
                <a:cubicBezTo>
                  <a:pt x="1909" y="218"/>
                  <a:pt x="1887" y="202"/>
                  <a:pt x="1866" y="182"/>
                </a:cubicBezTo>
                <a:cubicBezTo>
                  <a:pt x="1819" y="136"/>
                  <a:pt x="1816" y="134"/>
                  <a:pt x="1812" y="134"/>
                </a:cubicBezTo>
                <a:cubicBezTo>
                  <a:pt x="1742" y="59"/>
                  <a:pt x="1743" y="51"/>
                  <a:pt x="1739" y="51"/>
                </a:cubicBezTo>
                <a:cubicBezTo>
                  <a:pt x="1717" y="16"/>
                  <a:pt x="1708" y="17"/>
                  <a:pt x="1707" y="7"/>
                </a:cubicBezTo>
                <a:cubicBezTo>
                  <a:pt x="1699" y="3"/>
                  <a:pt x="1701" y="6"/>
                  <a:pt x="1702" y="11"/>
                </a:cubicBezTo>
                <a:cubicBezTo>
                  <a:pt x="1725" y="37"/>
                  <a:pt x="1731" y="53"/>
                  <a:pt x="1741" y="62"/>
                </a:cubicBezTo>
                <a:cubicBezTo>
                  <a:pt x="1809" y="137"/>
                  <a:pt x="1816" y="151"/>
                  <a:pt x="1829" y="157"/>
                </a:cubicBezTo>
                <a:cubicBezTo>
                  <a:pt x="1867" y="197"/>
                  <a:pt x="1879" y="204"/>
                  <a:pt x="1888" y="216"/>
                </a:cubicBezTo>
                <a:cubicBezTo>
                  <a:pt x="1902" y="223"/>
                  <a:pt x="1902" y="229"/>
                  <a:pt x="1905" y="227"/>
                </a:cubicBezTo>
                <a:cubicBezTo>
                  <a:pt x="1988" y="304"/>
                  <a:pt x="1991" y="312"/>
                  <a:pt x="1996" y="316"/>
                </a:cubicBezTo>
                <a:cubicBezTo>
                  <a:pt x="2022" y="338"/>
                  <a:pt x="2026" y="339"/>
                  <a:pt x="2028" y="342"/>
                </a:cubicBezTo>
                <a:cubicBezTo>
                  <a:pt x="2087" y="393"/>
                  <a:pt x="2097" y="405"/>
                  <a:pt x="2108" y="414"/>
                </a:cubicBezTo>
                <a:cubicBezTo>
                  <a:pt x="2148" y="454"/>
                  <a:pt x="2160" y="461"/>
                  <a:pt x="2172" y="469"/>
                </a:cubicBezTo>
                <a:cubicBezTo>
                  <a:pt x="2212" y="514"/>
                  <a:pt x="2217" y="517"/>
                  <a:pt x="2221" y="522"/>
                </a:cubicBezTo>
                <a:cubicBezTo>
                  <a:pt x="2248" y="556"/>
                  <a:pt x="2250" y="559"/>
                  <a:pt x="2251" y="566"/>
                </a:cubicBezTo>
                <a:cubicBezTo>
                  <a:pt x="2280" y="592"/>
                  <a:pt x="2280" y="595"/>
                  <a:pt x="2283" y="595"/>
                </a:cubicBezTo>
                <a:cubicBezTo>
                  <a:pt x="2262" y="580"/>
                  <a:pt x="2254" y="579"/>
                  <a:pt x="2249" y="572"/>
                </a:cubicBezTo>
                <a:cubicBezTo>
                  <a:pt x="2227" y="558"/>
                  <a:pt x="2226" y="554"/>
                  <a:pt x="2222" y="554"/>
                </a:cubicBezTo>
                <a:cubicBezTo>
                  <a:pt x="2212" y="535"/>
                  <a:pt x="2208" y="535"/>
                  <a:pt x="2208" y="530"/>
                </a:cubicBezTo>
                <a:cubicBezTo>
                  <a:pt x="2182" y="511"/>
                  <a:pt x="2175" y="506"/>
                  <a:pt x="2167" y="503"/>
                </a:cubicBezTo>
                <a:cubicBezTo>
                  <a:pt x="2143" y="480"/>
                  <a:pt x="2137" y="474"/>
                  <a:pt x="2133" y="466"/>
                </a:cubicBezTo>
                <a:cubicBezTo>
                  <a:pt x="2056" y="411"/>
                  <a:pt x="2054" y="404"/>
                  <a:pt x="2047" y="403"/>
                </a:cubicBezTo>
                <a:cubicBezTo>
                  <a:pt x="2003" y="358"/>
                  <a:pt x="1984" y="344"/>
                  <a:pt x="1966" y="328"/>
                </a:cubicBezTo>
                <a:cubicBezTo>
                  <a:pt x="1935" y="300"/>
                  <a:pt x="1931" y="295"/>
                  <a:pt x="1929" y="288"/>
                </a:cubicBezTo>
                <a:cubicBezTo>
                  <a:pt x="1884" y="247"/>
                  <a:pt x="1881" y="241"/>
                  <a:pt x="1877" y="236"/>
                </a:cubicBezTo>
                <a:cubicBezTo>
                  <a:pt x="1833" y="184"/>
                  <a:pt x="1822" y="178"/>
                  <a:pt x="1815" y="166"/>
                </a:cubicBezTo>
                <a:cubicBezTo>
                  <a:pt x="1782" y="131"/>
                  <a:pt x="1773" y="123"/>
                  <a:pt x="1766" y="110"/>
                </a:cubicBezTo>
                <a:cubicBezTo>
                  <a:pt x="1735" y="80"/>
                  <a:pt x="1733" y="71"/>
                  <a:pt x="1728" y="68"/>
                </a:cubicBezTo>
                <a:cubicBezTo>
                  <a:pt x="1728" y="78"/>
                  <a:pt x="1732" y="84"/>
                  <a:pt x="1738" y="87"/>
                </a:cubicBezTo>
                <a:cubicBezTo>
                  <a:pt x="1763" y="126"/>
                  <a:pt x="1770" y="127"/>
                  <a:pt x="1773" y="133"/>
                </a:cubicBezTo>
                <a:cubicBezTo>
                  <a:pt x="1804" y="166"/>
                  <a:pt x="1809" y="171"/>
                  <a:pt x="1812" y="178"/>
                </a:cubicBezTo>
                <a:cubicBezTo>
                  <a:pt x="1830" y="196"/>
                  <a:pt x="1832" y="203"/>
                  <a:pt x="1838" y="205"/>
                </a:cubicBezTo>
                <a:cubicBezTo>
                  <a:pt x="1854" y="225"/>
                  <a:pt x="1858" y="234"/>
                  <a:pt x="1865" y="235"/>
                </a:cubicBezTo>
                <a:cubicBezTo>
                  <a:pt x="1901" y="271"/>
                  <a:pt x="1908" y="285"/>
                  <a:pt x="1918" y="293"/>
                </a:cubicBezTo>
                <a:cubicBezTo>
                  <a:pt x="1983" y="354"/>
                  <a:pt x="1992" y="363"/>
                  <a:pt x="2002" y="371"/>
                </a:cubicBezTo>
                <a:cubicBezTo>
                  <a:pt x="2047" y="418"/>
                  <a:pt x="2053" y="419"/>
                  <a:pt x="2059" y="421"/>
                </a:cubicBezTo>
                <a:cubicBezTo>
                  <a:pt x="2101" y="451"/>
                  <a:pt x="2106" y="466"/>
                  <a:pt x="2119" y="468"/>
                </a:cubicBezTo>
                <a:cubicBezTo>
                  <a:pt x="2111" y="477"/>
                  <a:pt x="2103" y="470"/>
                  <a:pt x="2094" y="464"/>
                </a:cubicBezTo>
                <a:cubicBezTo>
                  <a:pt x="2052" y="437"/>
                  <a:pt x="2051" y="428"/>
                  <a:pt x="2043" y="430"/>
                </a:cubicBezTo>
                <a:cubicBezTo>
                  <a:pt x="2013" y="412"/>
                  <a:pt x="2011" y="405"/>
                  <a:pt x="2008" y="402"/>
                </a:cubicBezTo>
                <a:cubicBezTo>
                  <a:pt x="1968" y="367"/>
                  <a:pt x="1963" y="367"/>
                  <a:pt x="1961" y="361"/>
                </a:cubicBezTo>
                <a:cubicBezTo>
                  <a:pt x="1932" y="345"/>
                  <a:pt x="1935" y="332"/>
                  <a:pt x="1929" y="332"/>
                </a:cubicBezTo>
                <a:cubicBezTo>
                  <a:pt x="1885" y="290"/>
                  <a:pt x="1882" y="285"/>
                  <a:pt x="1878" y="283"/>
                </a:cubicBezTo>
                <a:cubicBezTo>
                  <a:pt x="1820" y="228"/>
                  <a:pt x="1816" y="219"/>
                  <a:pt x="1808" y="215"/>
                </a:cubicBezTo>
                <a:cubicBezTo>
                  <a:pt x="1796" y="213"/>
                  <a:pt x="1808" y="226"/>
                  <a:pt x="1821" y="238"/>
                </a:cubicBezTo>
                <a:cubicBezTo>
                  <a:pt x="1861" y="286"/>
                  <a:pt x="1868" y="282"/>
                  <a:pt x="1870" y="288"/>
                </a:cubicBezTo>
                <a:cubicBezTo>
                  <a:pt x="1887" y="303"/>
                  <a:pt x="1892" y="311"/>
                  <a:pt x="1899" y="317"/>
                </a:cubicBezTo>
                <a:cubicBezTo>
                  <a:pt x="1927" y="342"/>
                  <a:pt x="1931" y="353"/>
                  <a:pt x="1940" y="357"/>
                </a:cubicBezTo>
                <a:cubicBezTo>
                  <a:pt x="1970" y="400"/>
                  <a:pt x="1979" y="406"/>
                  <a:pt x="1987" y="415"/>
                </a:cubicBezTo>
                <a:cubicBezTo>
                  <a:pt x="2048" y="469"/>
                  <a:pt x="2056" y="480"/>
                  <a:pt x="2069" y="484"/>
                </a:cubicBezTo>
                <a:cubicBezTo>
                  <a:pt x="2095" y="507"/>
                  <a:pt x="2099" y="507"/>
                  <a:pt x="2101" y="510"/>
                </a:cubicBezTo>
                <a:cubicBezTo>
                  <a:pt x="2136" y="543"/>
                  <a:pt x="2146" y="541"/>
                  <a:pt x="2150" y="548"/>
                </a:cubicBezTo>
                <a:cubicBezTo>
                  <a:pt x="2174" y="563"/>
                  <a:pt x="2174" y="578"/>
                  <a:pt x="2185" y="576"/>
                </a:cubicBezTo>
                <a:cubicBezTo>
                  <a:pt x="2252" y="631"/>
                  <a:pt x="2255" y="642"/>
                  <a:pt x="2266" y="640"/>
                </a:cubicBezTo>
                <a:cubicBezTo>
                  <a:pt x="2289" y="666"/>
                  <a:pt x="2297" y="668"/>
                  <a:pt x="2300" y="677"/>
                </a:cubicBezTo>
                <a:cubicBezTo>
                  <a:pt x="2344" y="723"/>
                  <a:pt x="2350" y="730"/>
                  <a:pt x="2356" y="737"/>
                </a:cubicBezTo>
                <a:cubicBezTo>
                  <a:pt x="2417" y="805"/>
                  <a:pt x="2415" y="815"/>
                  <a:pt x="2422" y="813"/>
                </a:cubicBezTo>
                <a:cubicBezTo>
                  <a:pt x="2445" y="849"/>
                  <a:pt x="2426" y="842"/>
                  <a:pt x="2432" y="852"/>
                </a:cubicBezTo>
                <a:cubicBezTo>
                  <a:pt x="2411" y="828"/>
                  <a:pt x="2405" y="822"/>
                  <a:pt x="2401" y="814"/>
                </a:cubicBezTo>
                <a:cubicBezTo>
                  <a:pt x="2288" y="715"/>
                  <a:pt x="2285" y="705"/>
                  <a:pt x="2278" y="702"/>
                </a:cubicBezTo>
                <a:cubicBezTo>
                  <a:pt x="2249" y="676"/>
                  <a:pt x="2242" y="679"/>
                  <a:pt x="2242" y="671"/>
                </a:cubicBezTo>
                <a:cubicBezTo>
                  <a:pt x="2217" y="659"/>
                  <a:pt x="2214" y="657"/>
                  <a:pt x="2212" y="654"/>
                </a:cubicBezTo>
                <a:cubicBezTo>
                  <a:pt x="2180" y="629"/>
                  <a:pt x="2175" y="631"/>
                  <a:pt x="2172" y="629"/>
                </a:cubicBezTo>
                <a:cubicBezTo>
                  <a:pt x="2138" y="596"/>
                  <a:pt x="2125" y="599"/>
                  <a:pt x="2122" y="586"/>
                </a:cubicBezTo>
                <a:cubicBezTo>
                  <a:pt x="2087" y="565"/>
                  <a:pt x="2081" y="555"/>
                  <a:pt x="2071" y="552"/>
                </a:cubicBezTo>
                <a:cubicBezTo>
                  <a:pt x="2033" y="518"/>
                  <a:pt x="2030" y="514"/>
                  <a:pt x="2027" y="511"/>
                </a:cubicBezTo>
                <a:cubicBezTo>
                  <a:pt x="1950" y="442"/>
                  <a:pt x="1945" y="433"/>
                  <a:pt x="1936" y="428"/>
                </a:cubicBezTo>
                <a:cubicBezTo>
                  <a:pt x="1888" y="371"/>
                  <a:pt x="1882" y="362"/>
                  <a:pt x="1874" y="355"/>
                </a:cubicBezTo>
                <a:cubicBezTo>
                  <a:pt x="1823" y="288"/>
                  <a:pt x="1821" y="282"/>
                  <a:pt x="1820" y="274"/>
                </a:cubicBezTo>
                <a:cubicBezTo>
                  <a:pt x="1815" y="280"/>
                  <a:pt x="1816" y="292"/>
                  <a:pt x="1824" y="294"/>
                </a:cubicBezTo>
                <a:cubicBezTo>
                  <a:pt x="1871" y="364"/>
                  <a:pt x="1891" y="388"/>
                  <a:pt x="1912" y="412"/>
                </a:cubicBezTo>
                <a:cubicBezTo>
                  <a:pt x="1948" y="454"/>
                  <a:pt x="1955" y="456"/>
                  <a:pt x="1958" y="465"/>
                </a:cubicBezTo>
                <a:cubicBezTo>
                  <a:pt x="2055" y="554"/>
                  <a:pt x="2068" y="559"/>
                  <a:pt x="2075" y="572"/>
                </a:cubicBezTo>
                <a:cubicBezTo>
                  <a:pt x="2139" y="620"/>
                  <a:pt x="2147" y="622"/>
                  <a:pt x="2151" y="630"/>
                </a:cubicBezTo>
                <a:cubicBezTo>
                  <a:pt x="2220" y="678"/>
                  <a:pt x="2227" y="679"/>
                  <a:pt x="2233" y="682"/>
                </a:cubicBezTo>
                <a:cubicBezTo>
                  <a:pt x="2259" y="704"/>
                  <a:pt x="2272" y="710"/>
                  <a:pt x="2279" y="723"/>
                </a:cubicBezTo>
                <a:cubicBezTo>
                  <a:pt x="2323" y="759"/>
                  <a:pt x="2329" y="758"/>
                  <a:pt x="2332" y="763"/>
                </a:cubicBezTo>
                <a:cubicBezTo>
                  <a:pt x="2355" y="785"/>
                  <a:pt x="2355" y="790"/>
                  <a:pt x="2358" y="790"/>
                </a:cubicBezTo>
                <a:cubicBezTo>
                  <a:pt x="2400" y="838"/>
                  <a:pt x="2395" y="831"/>
                  <a:pt x="2389" y="825"/>
                </a:cubicBezTo>
                <a:cubicBezTo>
                  <a:pt x="2359" y="800"/>
                  <a:pt x="2349" y="795"/>
                  <a:pt x="2342" y="784"/>
                </a:cubicBezTo>
                <a:cubicBezTo>
                  <a:pt x="2319" y="775"/>
                  <a:pt x="2317" y="766"/>
                  <a:pt x="2309" y="767"/>
                </a:cubicBezTo>
                <a:cubicBezTo>
                  <a:pt x="2256" y="739"/>
                  <a:pt x="2258" y="725"/>
                  <a:pt x="2248" y="729"/>
                </a:cubicBezTo>
                <a:cubicBezTo>
                  <a:pt x="2179" y="693"/>
                  <a:pt x="2174" y="690"/>
                  <a:pt x="2168" y="686"/>
                </a:cubicBezTo>
                <a:cubicBezTo>
                  <a:pt x="2111" y="663"/>
                  <a:pt x="2111" y="653"/>
                  <a:pt x="2103" y="655"/>
                </a:cubicBezTo>
                <a:cubicBezTo>
                  <a:pt x="2067" y="632"/>
                  <a:pt x="2060" y="631"/>
                  <a:pt x="2054" y="629"/>
                </a:cubicBezTo>
                <a:cubicBezTo>
                  <a:pt x="1990" y="575"/>
                  <a:pt x="1981" y="567"/>
                  <a:pt x="1972" y="560"/>
                </a:cubicBezTo>
                <a:cubicBezTo>
                  <a:pt x="1936" y="524"/>
                  <a:pt x="1928" y="514"/>
                  <a:pt x="1919" y="505"/>
                </a:cubicBezTo>
                <a:cubicBezTo>
                  <a:pt x="1936" y="530"/>
                  <a:pt x="1941" y="538"/>
                  <a:pt x="1945" y="548"/>
                </a:cubicBezTo>
                <a:cubicBezTo>
                  <a:pt x="1994" y="593"/>
                  <a:pt x="2002" y="596"/>
                  <a:pt x="2007" y="606"/>
                </a:cubicBezTo>
                <a:cubicBezTo>
                  <a:pt x="2110" y="672"/>
                  <a:pt x="2119" y="674"/>
                  <a:pt x="2128" y="676"/>
                </a:cubicBezTo>
                <a:cubicBezTo>
                  <a:pt x="2158" y="691"/>
                  <a:pt x="2157" y="699"/>
                  <a:pt x="2164" y="696"/>
                </a:cubicBezTo>
                <a:cubicBezTo>
                  <a:pt x="2210" y="722"/>
                  <a:pt x="2219" y="727"/>
                  <a:pt x="2228" y="730"/>
                </a:cubicBezTo>
                <a:cubicBezTo>
                  <a:pt x="2271" y="761"/>
                  <a:pt x="2279" y="761"/>
                  <a:pt x="2282" y="767"/>
                </a:cubicBezTo>
                <a:cubicBezTo>
                  <a:pt x="2359" y="817"/>
                  <a:pt x="2363" y="823"/>
                  <a:pt x="2370" y="823"/>
                </a:cubicBezTo>
                <a:cubicBezTo>
                  <a:pt x="2410" y="866"/>
                  <a:pt x="2420" y="864"/>
                  <a:pt x="2419" y="875"/>
                </a:cubicBezTo>
                <a:cubicBezTo>
                  <a:pt x="2461" y="917"/>
                  <a:pt x="2461" y="927"/>
                  <a:pt x="2466" y="931"/>
                </a:cubicBezTo>
                <a:cubicBezTo>
                  <a:pt x="2475" y="946"/>
                  <a:pt x="2460" y="941"/>
                  <a:pt x="2453" y="925"/>
                </a:cubicBezTo>
                <a:cubicBezTo>
                  <a:pt x="2402" y="880"/>
                  <a:pt x="2395" y="874"/>
                  <a:pt x="2386" y="870"/>
                </a:cubicBezTo>
                <a:cubicBezTo>
                  <a:pt x="2349" y="840"/>
                  <a:pt x="2349" y="836"/>
                  <a:pt x="2347" y="837"/>
                </a:cubicBezTo>
                <a:cubicBezTo>
                  <a:pt x="2324" y="820"/>
                  <a:pt x="2323" y="811"/>
                  <a:pt x="2315" y="813"/>
                </a:cubicBezTo>
                <a:cubicBezTo>
                  <a:pt x="2250" y="769"/>
                  <a:pt x="2245" y="768"/>
                  <a:pt x="2241" y="766"/>
                </a:cubicBezTo>
                <a:cubicBezTo>
                  <a:pt x="2205" y="747"/>
                  <a:pt x="2197" y="742"/>
                  <a:pt x="2188" y="738"/>
                </a:cubicBezTo>
                <a:cubicBezTo>
                  <a:pt x="2170" y="730"/>
                  <a:pt x="2166" y="725"/>
                  <a:pt x="2159" y="726"/>
                </a:cubicBezTo>
                <a:cubicBezTo>
                  <a:pt x="2089" y="689"/>
                  <a:pt x="2087" y="684"/>
                  <a:pt x="2080" y="686"/>
                </a:cubicBezTo>
                <a:cubicBezTo>
                  <a:pt x="2035" y="659"/>
                  <a:pt x="2033" y="651"/>
                  <a:pt x="2028" y="649"/>
                </a:cubicBezTo>
                <a:cubicBezTo>
                  <a:pt x="1943" y="554"/>
                  <a:pt x="1930" y="550"/>
                  <a:pt x="1925" y="534"/>
                </a:cubicBezTo>
                <a:cubicBezTo>
                  <a:pt x="1914" y="536"/>
                  <a:pt x="1921" y="540"/>
                  <a:pt x="1925" y="549"/>
                </a:cubicBezTo>
                <a:cubicBezTo>
                  <a:pt x="1948" y="574"/>
                  <a:pt x="1952" y="582"/>
                  <a:pt x="1957" y="590"/>
                </a:cubicBezTo>
                <a:cubicBezTo>
                  <a:pt x="2033" y="664"/>
                  <a:pt x="2038" y="671"/>
                  <a:pt x="2045" y="675"/>
                </a:cubicBezTo>
                <a:cubicBezTo>
                  <a:pt x="2081" y="696"/>
                  <a:pt x="2097" y="704"/>
                  <a:pt x="2109" y="716"/>
                </a:cubicBezTo>
                <a:cubicBezTo>
                  <a:pt x="2172" y="745"/>
                  <a:pt x="2188" y="752"/>
                  <a:pt x="2204" y="759"/>
                </a:cubicBezTo>
                <a:cubicBezTo>
                  <a:pt x="2234" y="774"/>
                  <a:pt x="2241" y="779"/>
                  <a:pt x="2248" y="786"/>
                </a:cubicBezTo>
                <a:cubicBezTo>
                  <a:pt x="2276" y="803"/>
                  <a:pt x="2286" y="805"/>
                  <a:pt x="2291" y="812"/>
                </a:cubicBezTo>
                <a:cubicBezTo>
                  <a:pt x="2321" y="828"/>
                  <a:pt x="2326" y="837"/>
                  <a:pt x="2333" y="842"/>
                </a:cubicBezTo>
                <a:cubicBezTo>
                  <a:pt x="2364" y="866"/>
                  <a:pt x="2367" y="865"/>
                  <a:pt x="2368" y="868"/>
                </a:cubicBezTo>
                <a:cubicBezTo>
                  <a:pt x="2355" y="870"/>
                  <a:pt x="2355" y="864"/>
                  <a:pt x="2352" y="862"/>
                </a:cubicBezTo>
                <a:cubicBezTo>
                  <a:pt x="2278" y="837"/>
                  <a:pt x="2273" y="831"/>
                  <a:pt x="2263" y="833"/>
                </a:cubicBezTo>
                <a:cubicBezTo>
                  <a:pt x="2191" y="804"/>
                  <a:pt x="2183" y="801"/>
                  <a:pt x="2174" y="800"/>
                </a:cubicBezTo>
                <a:cubicBezTo>
                  <a:pt x="2102" y="757"/>
                  <a:pt x="2093" y="755"/>
                  <a:pt x="2089" y="746"/>
                </a:cubicBezTo>
                <a:cubicBezTo>
                  <a:pt x="2013" y="696"/>
                  <a:pt x="2008" y="681"/>
                  <a:pt x="1995" y="677"/>
                </a:cubicBezTo>
                <a:cubicBezTo>
                  <a:pt x="2038" y="721"/>
                  <a:pt x="2049" y="733"/>
                  <a:pt x="2062" y="743"/>
                </a:cubicBezTo>
                <a:cubicBezTo>
                  <a:pt x="2107" y="774"/>
                  <a:pt x="2113" y="778"/>
                  <a:pt x="2120" y="782"/>
                </a:cubicBezTo>
                <a:cubicBezTo>
                  <a:pt x="2149" y="790"/>
                  <a:pt x="2144" y="804"/>
                  <a:pt x="2153" y="799"/>
                </a:cubicBezTo>
                <a:cubicBezTo>
                  <a:pt x="2192" y="819"/>
                  <a:pt x="2201" y="820"/>
                  <a:pt x="2206" y="827"/>
                </a:cubicBezTo>
                <a:cubicBezTo>
                  <a:pt x="2263" y="844"/>
                  <a:pt x="2271" y="847"/>
                  <a:pt x="2281" y="847"/>
                </a:cubicBezTo>
                <a:cubicBezTo>
                  <a:pt x="2328" y="875"/>
                  <a:pt x="2342" y="870"/>
                  <a:pt x="2346" y="878"/>
                </a:cubicBezTo>
                <a:cubicBezTo>
                  <a:pt x="2359" y="886"/>
                  <a:pt x="2354" y="885"/>
                  <a:pt x="2350" y="883"/>
                </a:cubicBezTo>
                <a:cubicBezTo>
                  <a:pt x="2292" y="866"/>
                  <a:pt x="2282" y="863"/>
                  <a:pt x="2271" y="861"/>
                </a:cubicBezTo>
                <a:cubicBezTo>
                  <a:pt x="2169" y="829"/>
                  <a:pt x="2160" y="824"/>
                  <a:pt x="2151" y="820"/>
                </a:cubicBezTo>
                <a:cubicBezTo>
                  <a:pt x="2124" y="815"/>
                  <a:pt x="2135" y="811"/>
                  <a:pt x="2139" y="819"/>
                </a:cubicBezTo>
                <a:cubicBezTo>
                  <a:pt x="2186" y="845"/>
                  <a:pt x="2191" y="852"/>
                  <a:pt x="2202" y="851"/>
                </a:cubicBezTo>
                <a:cubicBezTo>
                  <a:pt x="2304" y="921"/>
                  <a:pt x="2316" y="924"/>
                  <a:pt x="2327" y="929"/>
                </a:cubicBezTo>
                <a:cubicBezTo>
                  <a:pt x="2354" y="939"/>
                  <a:pt x="2355" y="943"/>
                  <a:pt x="2359" y="943"/>
                </a:cubicBezTo>
                <a:cubicBezTo>
                  <a:pt x="2402" y="953"/>
                  <a:pt x="2398" y="967"/>
                  <a:pt x="2407" y="963"/>
                </a:cubicBezTo>
                <a:cubicBezTo>
                  <a:pt x="2461" y="1000"/>
                  <a:pt x="2471" y="1006"/>
                  <a:pt x="2480" y="1014"/>
                </a:cubicBezTo>
                <a:cubicBezTo>
                  <a:pt x="2501" y="1045"/>
                  <a:pt x="2508" y="1051"/>
                  <a:pt x="2515" y="1057"/>
                </a:cubicBezTo>
                <a:cubicBezTo>
                  <a:pt x="2542" y="1092"/>
                  <a:pt x="2545" y="1109"/>
                  <a:pt x="2540" y="1108"/>
                </a:cubicBezTo>
                <a:cubicBezTo>
                  <a:pt x="2507" y="1073"/>
                  <a:pt x="2509" y="1065"/>
                  <a:pt x="2505" y="1065"/>
                </a:cubicBezTo>
                <a:cubicBezTo>
                  <a:pt x="2468" y="1030"/>
                  <a:pt x="2458" y="1018"/>
                  <a:pt x="2444" y="1012"/>
                </a:cubicBezTo>
                <a:cubicBezTo>
                  <a:pt x="2372" y="969"/>
                  <a:pt x="2359" y="970"/>
                  <a:pt x="2351" y="963"/>
                </a:cubicBezTo>
                <a:cubicBezTo>
                  <a:pt x="2306" y="945"/>
                  <a:pt x="2296" y="935"/>
                  <a:pt x="2294" y="945"/>
                </a:cubicBezTo>
                <a:cubicBezTo>
                  <a:pt x="2326" y="966"/>
                  <a:pt x="2338" y="966"/>
                  <a:pt x="2344" y="973"/>
                </a:cubicBezTo>
                <a:close/>
                <a:moveTo>
                  <a:pt x="2568" y="1103"/>
                </a:moveTo>
                <a:cubicBezTo>
                  <a:pt x="2580" y="1099"/>
                  <a:pt x="2571" y="1115"/>
                  <a:pt x="2572" y="1120"/>
                </a:cubicBezTo>
                <a:cubicBezTo>
                  <a:pt x="2563" y="1118"/>
                  <a:pt x="2570" y="1107"/>
                  <a:pt x="2568" y="1103"/>
                </a:cubicBezTo>
                <a:close/>
                <a:moveTo>
                  <a:pt x="2571" y="1205"/>
                </a:moveTo>
                <a:cubicBezTo>
                  <a:pt x="2575" y="1209"/>
                  <a:pt x="2578" y="1213"/>
                  <a:pt x="2582" y="1215"/>
                </a:cubicBezTo>
                <a:cubicBezTo>
                  <a:pt x="2584" y="1223"/>
                  <a:pt x="2585" y="1230"/>
                  <a:pt x="2587" y="1238"/>
                </a:cubicBezTo>
                <a:cubicBezTo>
                  <a:pt x="2587" y="1243"/>
                  <a:pt x="2590" y="1242"/>
                  <a:pt x="2591" y="1246"/>
                </a:cubicBezTo>
                <a:cubicBezTo>
                  <a:pt x="2592" y="1249"/>
                  <a:pt x="2592" y="1251"/>
                  <a:pt x="2593" y="1254"/>
                </a:cubicBezTo>
                <a:cubicBezTo>
                  <a:pt x="2594" y="1257"/>
                  <a:pt x="2594" y="1260"/>
                  <a:pt x="2595" y="1263"/>
                </a:cubicBezTo>
                <a:cubicBezTo>
                  <a:pt x="2591" y="1263"/>
                  <a:pt x="2591" y="1256"/>
                  <a:pt x="2590" y="1252"/>
                </a:cubicBezTo>
                <a:cubicBezTo>
                  <a:pt x="2587" y="1245"/>
                  <a:pt x="2583" y="1240"/>
                  <a:pt x="2578" y="1237"/>
                </a:cubicBezTo>
                <a:cubicBezTo>
                  <a:pt x="2578" y="1228"/>
                  <a:pt x="2573" y="1227"/>
                  <a:pt x="2571" y="1220"/>
                </a:cubicBezTo>
                <a:cubicBezTo>
                  <a:pt x="2569" y="1215"/>
                  <a:pt x="2568" y="1209"/>
                  <a:pt x="2563" y="1207"/>
                </a:cubicBezTo>
                <a:cubicBezTo>
                  <a:pt x="2564" y="1202"/>
                  <a:pt x="2568" y="1206"/>
                  <a:pt x="2571" y="1205"/>
                </a:cubicBezTo>
                <a:close/>
                <a:moveTo>
                  <a:pt x="2594" y="743"/>
                </a:moveTo>
                <a:cubicBezTo>
                  <a:pt x="2598" y="739"/>
                  <a:pt x="2601" y="734"/>
                  <a:pt x="2603" y="729"/>
                </a:cubicBezTo>
                <a:cubicBezTo>
                  <a:pt x="2615" y="704"/>
                  <a:pt x="2626" y="698"/>
                  <a:pt x="2627" y="686"/>
                </a:cubicBezTo>
                <a:cubicBezTo>
                  <a:pt x="2674" y="586"/>
                  <a:pt x="2682" y="578"/>
                  <a:pt x="2689" y="570"/>
                </a:cubicBezTo>
                <a:cubicBezTo>
                  <a:pt x="2716" y="496"/>
                  <a:pt x="2723" y="487"/>
                  <a:pt x="2727" y="476"/>
                </a:cubicBezTo>
                <a:cubicBezTo>
                  <a:pt x="2744" y="436"/>
                  <a:pt x="2748" y="425"/>
                  <a:pt x="2749" y="413"/>
                </a:cubicBezTo>
                <a:cubicBezTo>
                  <a:pt x="2776" y="345"/>
                  <a:pt x="2775" y="338"/>
                  <a:pt x="2778" y="333"/>
                </a:cubicBezTo>
                <a:cubicBezTo>
                  <a:pt x="2784" y="320"/>
                  <a:pt x="2785" y="323"/>
                  <a:pt x="2785" y="326"/>
                </a:cubicBezTo>
                <a:cubicBezTo>
                  <a:pt x="2774" y="383"/>
                  <a:pt x="2763" y="395"/>
                  <a:pt x="2761" y="413"/>
                </a:cubicBezTo>
                <a:cubicBezTo>
                  <a:pt x="2749" y="447"/>
                  <a:pt x="2744" y="454"/>
                  <a:pt x="2745" y="464"/>
                </a:cubicBezTo>
                <a:cubicBezTo>
                  <a:pt x="2716" y="521"/>
                  <a:pt x="2712" y="536"/>
                  <a:pt x="2709" y="551"/>
                </a:cubicBezTo>
                <a:cubicBezTo>
                  <a:pt x="2669" y="627"/>
                  <a:pt x="2668" y="630"/>
                  <a:pt x="2663" y="631"/>
                </a:cubicBezTo>
                <a:cubicBezTo>
                  <a:pt x="2653" y="653"/>
                  <a:pt x="2651" y="656"/>
                  <a:pt x="2648" y="658"/>
                </a:cubicBezTo>
                <a:cubicBezTo>
                  <a:pt x="2614" y="720"/>
                  <a:pt x="2610" y="726"/>
                  <a:pt x="2606" y="731"/>
                </a:cubicBezTo>
                <a:cubicBezTo>
                  <a:pt x="2571" y="790"/>
                  <a:pt x="2574" y="800"/>
                  <a:pt x="2564" y="802"/>
                </a:cubicBezTo>
                <a:close/>
                <a:moveTo>
                  <a:pt x="2430" y="412"/>
                </a:moveTo>
                <a:cubicBezTo>
                  <a:pt x="2426" y="404"/>
                  <a:pt x="2434" y="405"/>
                  <a:pt x="2433" y="399"/>
                </a:cubicBezTo>
                <a:cubicBezTo>
                  <a:pt x="2435" y="390"/>
                  <a:pt x="2440" y="382"/>
                  <a:pt x="2443" y="374"/>
                </a:cubicBezTo>
                <a:cubicBezTo>
                  <a:pt x="2447" y="374"/>
                  <a:pt x="2444" y="379"/>
                  <a:pt x="2441" y="380"/>
                </a:cubicBezTo>
                <a:cubicBezTo>
                  <a:pt x="2441" y="397"/>
                  <a:pt x="2431" y="408"/>
                  <a:pt x="2429" y="424"/>
                </a:cubicBezTo>
                <a:cubicBezTo>
                  <a:pt x="2422" y="424"/>
                  <a:pt x="2427" y="413"/>
                  <a:pt x="2430" y="412"/>
                </a:cubicBezTo>
                <a:close/>
                <a:moveTo>
                  <a:pt x="2310" y="226"/>
                </a:moveTo>
                <a:cubicBezTo>
                  <a:pt x="2310" y="231"/>
                  <a:pt x="2315" y="240"/>
                  <a:pt x="2306" y="239"/>
                </a:cubicBezTo>
                <a:cubicBezTo>
                  <a:pt x="2311" y="232"/>
                  <a:pt x="2302" y="232"/>
                  <a:pt x="2303" y="221"/>
                </a:cubicBezTo>
                <a:cubicBezTo>
                  <a:pt x="2299" y="213"/>
                  <a:pt x="2306" y="212"/>
                  <a:pt x="2302" y="204"/>
                </a:cubicBezTo>
                <a:cubicBezTo>
                  <a:pt x="2300" y="193"/>
                  <a:pt x="2298" y="183"/>
                  <a:pt x="2296" y="173"/>
                </a:cubicBezTo>
                <a:cubicBezTo>
                  <a:pt x="2296" y="137"/>
                  <a:pt x="2301" y="105"/>
                  <a:pt x="2302" y="71"/>
                </a:cubicBezTo>
                <a:cubicBezTo>
                  <a:pt x="2305" y="70"/>
                  <a:pt x="2305" y="74"/>
                  <a:pt x="2306" y="76"/>
                </a:cubicBezTo>
                <a:cubicBezTo>
                  <a:pt x="2308" y="101"/>
                  <a:pt x="2305" y="123"/>
                  <a:pt x="2312" y="152"/>
                </a:cubicBezTo>
                <a:cubicBezTo>
                  <a:pt x="2313" y="162"/>
                  <a:pt x="2309" y="169"/>
                  <a:pt x="2312" y="181"/>
                </a:cubicBezTo>
                <a:cubicBezTo>
                  <a:pt x="2318" y="187"/>
                  <a:pt x="2301" y="191"/>
                  <a:pt x="2312" y="193"/>
                </a:cubicBezTo>
                <a:cubicBezTo>
                  <a:pt x="2310" y="197"/>
                  <a:pt x="2311" y="204"/>
                  <a:pt x="2309" y="208"/>
                </a:cubicBezTo>
                <a:cubicBezTo>
                  <a:pt x="2308" y="214"/>
                  <a:pt x="2316" y="224"/>
                  <a:pt x="2310" y="226"/>
                </a:cubicBezTo>
                <a:close/>
                <a:moveTo>
                  <a:pt x="2315" y="281"/>
                </a:moveTo>
                <a:cubicBezTo>
                  <a:pt x="2314" y="277"/>
                  <a:pt x="2313" y="274"/>
                  <a:pt x="2312" y="270"/>
                </a:cubicBezTo>
                <a:cubicBezTo>
                  <a:pt x="2313" y="265"/>
                  <a:pt x="2315" y="269"/>
                  <a:pt x="2316" y="272"/>
                </a:cubicBezTo>
                <a:cubicBezTo>
                  <a:pt x="2317" y="276"/>
                  <a:pt x="2317" y="280"/>
                  <a:pt x="2318" y="283"/>
                </a:cubicBezTo>
                <a:cubicBezTo>
                  <a:pt x="2318" y="288"/>
                  <a:pt x="2315" y="284"/>
                  <a:pt x="2315" y="281"/>
                </a:cubicBezTo>
                <a:close/>
                <a:moveTo>
                  <a:pt x="2320" y="100"/>
                </a:moveTo>
                <a:cubicBezTo>
                  <a:pt x="2314" y="99"/>
                  <a:pt x="2318" y="95"/>
                  <a:pt x="2318" y="91"/>
                </a:cubicBezTo>
                <a:cubicBezTo>
                  <a:pt x="2322" y="83"/>
                  <a:pt x="2319" y="96"/>
                  <a:pt x="2320" y="100"/>
                </a:cubicBezTo>
                <a:close/>
                <a:moveTo>
                  <a:pt x="2315" y="385"/>
                </a:moveTo>
                <a:cubicBezTo>
                  <a:pt x="2321" y="373"/>
                  <a:pt x="2327" y="393"/>
                  <a:pt x="2327" y="403"/>
                </a:cubicBezTo>
                <a:cubicBezTo>
                  <a:pt x="2320" y="401"/>
                  <a:pt x="2322" y="387"/>
                  <a:pt x="2315" y="385"/>
                </a:cubicBezTo>
                <a:close/>
                <a:moveTo>
                  <a:pt x="2328" y="420"/>
                </a:moveTo>
                <a:cubicBezTo>
                  <a:pt x="2327" y="417"/>
                  <a:pt x="2326" y="413"/>
                  <a:pt x="2326" y="409"/>
                </a:cubicBezTo>
                <a:cubicBezTo>
                  <a:pt x="2326" y="404"/>
                  <a:pt x="2329" y="408"/>
                  <a:pt x="2329" y="411"/>
                </a:cubicBezTo>
                <a:cubicBezTo>
                  <a:pt x="2330" y="415"/>
                  <a:pt x="2331" y="419"/>
                  <a:pt x="2331" y="423"/>
                </a:cubicBezTo>
                <a:cubicBezTo>
                  <a:pt x="2331" y="427"/>
                  <a:pt x="2328" y="423"/>
                  <a:pt x="2328" y="420"/>
                </a:cubicBezTo>
                <a:close/>
                <a:moveTo>
                  <a:pt x="1944" y="365"/>
                </a:moveTo>
                <a:cubicBezTo>
                  <a:pt x="1950" y="367"/>
                  <a:pt x="1957" y="368"/>
                  <a:pt x="1958" y="376"/>
                </a:cubicBezTo>
                <a:cubicBezTo>
                  <a:pt x="1953" y="374"/>
                  <a:pt x="1946" y="373"/>
                  <a:pt x="1944" y="365"/>
                </a:cubicBezTo>
                <a:close/>
                <a:moveTo>
                  <a:pt x="1973" y="391"/>
                </a:moveTo>
                <a:cubicBezTo>
                  <a:pt x="1968" y="390"/>
                  <a:pt x="1966" y="382"/>
                  <a:pt x="1960" y="382"/>
                </a:cubicBezTo>
                <a:cubicBezTo>
                  <a:pt x="1961" y="374"/>
                  <a:pt x="1967" y="387"/>
                  <a:pt x="1972" y="385"/>
                </a:cubicBezTo>
                <a:cubicBezTo>
                  <a:pt x="1976" y="390"/>
                  <a:pt x="1980" y="393"/>
                  <a:pt x="1986" y="395"/>
                </a:cubicBezTo>
                <a:cubicBezTo>
                  <a:pt x="1985" y="403"/>
                  <a:pt x="1975" y="394"/>
                  <a:pt x="1973" y="391"/>
                </a:cubicBezTo>
                <a:close/>
                <a:moveTo>
                  <a:pt x="2396" y="596"/>
                </a:moveTo>
                <a:cubicBezTo>
                  <a:pt x="2404" y="592"/>
                  <a:pt x="2394" y="577"/>
                  <a:pt x="2403" y="574"/>
                </a:cubicBezTo>
                <a:cubicBezTo>
                  <a:pt x="2416" y="518"/>
                  <a:pt x="2424" y="514"/>
                  <a:pt x="2422" y="505"/>
                </a:cubicBezTo>
                <a:cubicBezTo>
                  <a:pt x="2471" y="414"/>
                  <a:pt x="2479" y="391"/>
                  <a:pt x="2493" y="373"/>
                </a:cubicBezTo>
                <a:cubicBezTo>
                  <a:pt x="2545" y="298"/>
                  <a:pt x="2559" y="280"/>
                  <a:pt x="2577" y="264"/>
                </a:cubicBezTo>
                <a:cubicBezTo>
                  <a:pt x="2604" y="233"/>
                  <a:pt x="2607" y="229"/>
                  <a:pt x="2611" y="225"/>
                </a:cubicBezTo>
                <a:cubicBezTo>
                  <a:pt x="2635" y="198"/>
                  <a:pt x="2633" y="194"/>
                  <a:pt x="2637" y="193"/>
                </a:cubicBezTo>
                <a:cubicBezTo>
                  <a:pt x="2685" y="139"/>
                  <a:pt x="2692" y="132"/>
                  <a:pt x="2697" y="124"/>
                </a:cubicBezTo>
                <a:cubicBezTo>
                  <a:pt x="2720" y="96"/>
                  <a:pt x="2732" y="92"/>
                  <a:pt x="2736" y="84"/>
                </a:cubicBezTo>
                <a:cubicBezTo>
                  <a:pt x="2770" y="51"/>
                  <a:pt x="2771" y="46"/>
                  <a:pt x="2772" y="41"/>
                </a:cubicBezTo>
                <a:cubicBezTo>
                  <a:pt x="2784" y="32"/>
                  <a:pt x="2782" y="35"/>
                  <a:pt x="2781" y="40"/>
                </a:cubicBezTo>
                <a:cubicBezTo>
                  <a:pt x="2726" y="106"/>
                  <a:pt x="2717" y="119"/>
                  <a:pt x="2708" y="131"/>
                </a:cubicBezTo>
                <a:cubicBezTo>
                  <a:pt x="2689" y="150"/>
                  <a:pt x="2683" y="164"/>
                  <a:pt x="2676" y="167"/>
                </a:cubicBezTo>
                <a:cubicBezTo>
                  <a:pt x="2607" y="244"/>
                  <a:pt x="2603" y="251"/>
                  <a:pt x="2597" y="257"/>
                </a:cubicBezTo>
                <a:cubicBezTo>
                  <a:pt x="2585" y="268"/>
                  <a:pt x="2583" y="271"/>
                  <a:pt x="2583" y="275"/>
                </a:cubicBezTo>
                <a:cubicBezTo>
                  <a:pt x="2546" y="324"/>
                  <a:pt x="2536" y="323"/>
                  <a:pt x="2537" y="328"/>
                </a:cubicBezTo>
                <a:cubicBezTo>
                  <a:pt x="2507" y="370"/>
                  <a:pt x="2505" y="373"/>
                  <a:pt x="2502" y="377"/>
                </a:cubicBezTo>
                <a:cubicBezTo>
                  <a:pt x="2480" y="408"/>
                  <a:pt x="2485" y="416"/>
                  <a:pt x="2478" y="417"/>
                </a:cubicBezTo>
                <a:cubicBezTo>
                  <a:pt x="2461" y="457"/>
                  <a:pt x="2455" y="461"/>
                  <a:pt x="2453" y="469"/>
                </a:cubicBezTo>
                <a:cubicBezTo>
                  <a:pt x="2436" y="524"/>
                  <a:pt x="2425" y="527"/>
                  <a:pt x="2429" y="539"/>
                </a:cubicBezTo>
                <a:cubicBezTo>
                  <a:pt x="2409" y="628"/>
                  <a:pt x="2403" y="642"/>
                  <a:pt x="2403" y="660"/>
                </a:cubicBezTo>
                <a:cubicBezTo>
                  <a:pt x="2384" y="608"/>
                  <a:pt x="2399" y="608"/>
                  <a:pt x="2396" y="596"/>
                </a:cubicBezTo>
                <a:close/>
                <a:moveTo>
                  <a:pt x="2398" y="693"/>
                </a:moveTo>
                <a:cubicBezTo>
                  <a:pt x="2396" y="699"/>
                  <a:pt x="2394" y="692"/>
                  <a:pt x="2394" y="688"/>
                </a:cubicBezTo>
                <a:cubicBezTo>
                  <a:pt x="2395" y="683"/>
                  <a:pt x="2397" y="689"/>
                  <a:pt x="2398" y="693"/>
                </a:cubicBezTo>
                <a:close/>
                <a:moveTo>
                  <a:pt x="1893" y="123"/>
                </a:moveTo>
                <a:cubicBezTo>
                  <a:pt x="1901" y="123"/>
                  <a:pt x="1900" y="134"/>
                  <a:pt x="1907" y="135"/>
                </a:cubicBezTo>
                <a:cubicBezTo>
                  <a:pt x="1905" y="142"/>
                  <a:pt x="1894" y="130"/>
                  <a:pt x="1893" y="123"/>
                </a:cubicBezTo>
                <a:close/>
                <a:moveTo>
                  <a:pt x="2222" y="513"/>
                </a:moveTo>
                <a:cubicBezTo>
                  <a:pt x="2220" y="511"/>
                  <a:pt x="2218" y="509"/>
                  <a:pt x="2218" y="505"/>
                </a:cubicBezTo>
                <a:cubicBezTo>
                  <a:pt x="2210" y="506"/>
                  <a:pt x="2211" y="494"/>
                  <a:pt x="2204" y="496"/>
                </a:cubicBezTo>
                <a:cubicBezTo>
                  <a:pt x="2198" y="485"/>
                  <a:pt x="2190" y="477"/>
                  <a:pt x="2181" y="471"/>
                </a:cubicBezTo>
                <a:cubicBezTo>
                  <a:pt x="2182" y="465"/>
                  <a:pt x="2187" y="468"/>
                  <a:pt x="2188" y="472"/>
                </a:cubicBezTo>
                <a:cubicBezTo>
                  <a:pt x="2192" y="473"/>
                  <a:pt x="2193" y="476"/>
                  <a:pt x="2197" y="476"/>
                </a:cubicBezTo>
                <a:cubicBezTo>
                  <a:pt x="2206" y="492"/>
                  <a:pt x="2219" y="500"/>
                  <a:pt x="2229" y="514"/>
                </a:cubicBezTo>
                <a:cubicBezTo>
                  <a:pt x="2227" y="520"/>
                  <a:pt x="2226" y="512"/>
                  <a:pt x="2222" y="513"/>
                </a:cubicBezTo>
                <a:close/>
                <a:moveTo>
                  <a:pt x="2255" y="556"/>
                </a:moveTo>
                <a:cubicBezTo>
                  <a:pt x="2254" y="542"/>
                  <a:pt x="2242" y="546"/>
                  <a:pt x="2241" y="533"/>
                </a:cubicBezTo>
                <a:cubicBezTo>
                  <a:pt x="2249" y="536"/>
                  <a:pt x="2252" y="549"/>
                  <a:pt x="2260" y="552"/>
                </a:cubicBezTo>
                <a:cubicBezTo>
                  <a:pt x="2264" y="561"/>
                  <a:pt x="2272" y="564"/>
                  <a:pt x="2276" y="573"/>
                </a:cubicBezTo>
                <a:cubicBezTo>
                  <a:pt x="2266" y="571"/>
                  <a:pt x="2265" y="557"/>
                  <a:pt x="2255" y="556"/>
                </a:cubicBezTo>
                <a:close/>
                <a:moveTo>
                  <a:pt x="2244" y="517"/>
                </a:moveTo>
                <a:cubicBezTo>
                  <a:pt x="2234" y="499"/>
                  <a:pt x="2217" y="490"/>
                  <a:pt x="2208" y="471"/>
                </a:cubicBezTo>
                <a:cubicBezTo>
                  <a:pt x="2161" y="429"/>
                  <a:pt x="2161" y="413"/>
                  <a:pt x="2152" y="412"/>
                </a:cubicBezTo>
                <a:cubicBezTo>
                  <a:pt x="2109" y="364"/>
                  <a:pt x="2107" y="351"/>
                  <a:pt x="2100" y="345"/>
                </a:cubicBezTo>
                <a:cubicBezTo>
                  <a:pt x="2049" y="284"/>
                  <a:pt x="2039" y="279"/>
                  <a:pt x="2032" y="270"/>
                </a:cubicBezTo>
                <a:cubicBezTo>
                  <a:pt x="1983" y="214"/>
                  <a:pt x="1975" y="217"/>
                  <a:pt x="1972" y="211"/>
                </a:cubicBezTo>
                <a:cubicBezTo>
                  <a:pt x="1943" y="186"/>
                  <a:pt x="1942" y="178"/>
                  <a:pt x="1936" y="177"/>
                </a:cubicBezTo>
                <a:cubicBezTo>
                  <a:pt x="1912" y="148"/>
                  <a:pt x="1909" y="146"/>
                  <a:pt x="1908" y="141"/>
                </a:cubicBezTo>
                <a:cubicBezTo>
                  <a:pt x="1957" y="177"/>
                  <a:pt x="1957" y="192"/>
                  <a:pt x="1966" y="192"/>
                </a:cubicBezTo>
                <a:cubicBezTo>
                  <a:pt x="2024" y="244"/>
                  <a:pt x="2033" y="256"/>
                  <a:pt x="2045" y="264"/>
                </a:cubicBezTo>
                <a:cubicBezTo>
                  <a:pt x="2067" y="286"/>
                  <a:pt x="2073" y="291"/>
                  <a:pt x="2078" y="296"/>
                </a:cubicBezTo>
                <a:cubicBezTo>
                  <a:pt x="2174" y="397"/>
                  <a:pt x="2182" y="399"/>
                  <a:pt x="2188" y="401"/>
                </a:cubicBezTo>
                <a:cubicBezTo>
                  <a:pt x="2229" y="460"/>
                  <a:pt x="2238" y="458"/>
                  <a:pt x="2240" y="468"/>
                </a:cubicBezTo>
                <a:cubicBezTo>
                  <a:pt x="2284" y="528"/>
                  <a:pt x="2293" y="532"/>
                  <a:pt x="2299" y="542"/>
                </a:cubicBezTo>
                <a:cubicBezTo>
                  <a:pt x="2346" y="605"/>
                  <a:pt x="2348" y="613"/>
                  <a:pt x="2350" y="620"/>
                </a:cubicBezTo>
                <a:cubicBezTo>
                  <a:pt x="2377" y="697"/>
                  <a:pt x="2379" y="686"/>
                  <a:pt x="2373" y="686"/>
                </a:cubicBezTo>
                <a:cubicBezTo>
                  <a:pt x="2354" y="655"/>
                  <a:pt x="2352" y="651"/>
                  <a:pt x="2348" y="650"/>
                </a:cubicBezTo>
                <a:cubicBezTo>
                  <a:pt x="2327" y="617"/>
                  <a:pt x="2318" y="615"/>
                  <a:pt x="2314" y="604"/>
                </a:cubicBezTo>
                <a:close/>
                <a:moveTo>
                  <a:pt x="2284" y="583"/>
                </a:moveTo>
                <a:cubicBezTo>
                  <a:pt x="2296" y="588"/>
                  <a:pt x="2297" y="610"/>
                  <a:pt x="2311" y="613"/>
                </a:cubicBezTo>
                <a:cubicBezTo>
                  <a:pt x="2311" y="624"/>
                  <a:pt x="2319" y="623"/>
                  <a:pt x="2320" y="632"/>
                </a:cubicBezTo>
                <a:cubicBezTo>
                  <a:pt x="2309" y="627"/>
                  <a:pt x="2302" y="615"/>
                  <a:pt x="2292" y="608"/>
                </a:cubicBezTo>
                <a:cubicBezTo>
                  <a:pt x="2293" y="596"/>
                  <a:pt x="2289" y="594"/>
                  <a:pt x="2284" y="583"/>
                </a:cubicBezTo>
                <a:close/>
                <a:moveTo>
                  <a:pt x="2405" y="775"/>
                </a:moveTo>
                <a:cubicBezTo>
                  <a:pt x="2397" y="766"/>
                  <a:pt x="2390" y="755"/>
                  <a:pt x="2384" y="743"/>
                </a:cubicBezTo>
                <a:cubicBezTo>
                  <a:pt x="2329" y="688"/>
                  <a:pt x="2320" y="677"/>
                  <a:pt x="2310" y="669"/>
                </a:cubicBezTo>
                <a:cubicBezTo>
                  <a:pt x="2274" y="634"/>
                  <a:pt x="2264" y="627"/>
                  <a:pt x="2253" y="622"/>
                </a:cubicBezTo>
                <a:cubicBezTo>
                  <a:pt x="2221" y="588"/>
                  <a:pt x="2218" y="586"/>
                  <a:pt x="2213" y="585"/>
                </a:cubicBezTo>
                <a:cubicBezTo>
                  <a:pt x="2168" y="546"/>
                  <a:pt x="2160" y="543"/>
                  <a:pt x="2156" y="535"/>
                </a:cubicBezTo>
                <a:cubicBezTo>
                  <a:pt x="2103" y="491"/>
                  <a:pt x="2083" y="490"/>
                  <a:pt x="2075" y="471"/>
                </a:cubicBezTo>
                <a:cubicBezTo>
                  <a:pt x="2018" y="433"/>
                  <a:pt x="2017" y="422"/>
                  <a:pt x="2009" y="422"/>
                </a:cubicBezTo>
                <a:cubicBezTo>
                  <a:pt x="2026" y="431"/>
                  <a:pt x="2032" y="435"/>
                  <a:pt x="2039" y="437"/>
                </a:cubicBezTo>
                <a:cubicBezTo>
                  <a:pt x="2092" y="477"/>
                  <a:pt x="2097" y="481"/>
                  <a:pt x="2104" y="483"/>
                </a:cubicBezTo>
                <a:cubicBezTo>
                  <a:pt x="2173" y="528"/>
                  <a:pt x="2172" y="534"/>
                  <a:pt x="2173" y="534"/>
                </a:cubicBezTo>
                <a:cubicBezTo>
                  <a:pt x="2205" y="559"/>
                  <a:pt x="2213" y="559"/>
                  <a:pt x="2218" y="564"/>
                </a:cubicBezTo>
                <a:cubicBezTo>
                  <a:pt x="2273" y="608"/>
                  <a:pt x="2282" y="618"/>
                  <a:pt x="2295" y="622"/>
                </a:cubicBezTo>
                <a:cubicBezTo>
                  <a:pt x="2356" y="681"/>
                  <a:pt x="2361" y="694"/>
                  <a:pt x="2372" y="698"/>
                </a:cubicBezTo>
                <a:cubicBezTo>
                  <a:pt x="2404" y="751"/>
                  <a:pt x="2411" y="750"/>
                  <a:pt x="2411" y="759"/>
                </a:cubicBezTo>
                <a:cubicBezTo>
                  <a:pt x="2419" y="798"/>
                  <a:pt x="2412" y="786"/>
                  <a:pt x="2405" y="775"/>
                </a:cubicBezTo>
                <a:close/>
                <a:moveTo>
                  <a:pt x="2433" y="769"/>
                </a:moveTo>
                <a:cubicBezTo>
                  <a:pt x="2433" y="759"/>
                  <a:pt x="2429" y="756"/>
                  <a:pt x="2427" y="750"/>
                </a:cubicBezTo>
                <a:cubicBezTo>
                  <a:pt x="2434" y="682"/>
                  <a:pt x="2445" y="671"/>
                  <a:pt x="2442" y="652"/>
                </a:cubicBezTo>
                <a:cubicBezTo>
                  <a:pt x="2455" y="614"/>
                  <a:pt x="2455" y="610"/>
                  <a:pt x="2454" y="605"/>
                </a:cubicBezTo>
                <a:cubicBezTo>
                  <a:pt x="2465" y="566"/>
                  <a:pt x="2469" y="565"/>
                  <a:pt x="2469" y="561"/>
                </a:cubicBezTo>
                <a:cubicBezTo>
                  <a:pt x="2515" y="452"/>
                  <a:pt x="2524" y="452"/>
                  <a:pt x="2522" y="446"/>
                </a:cubicBezTo>
                <a:cubicBezTo>
                  <a:pt x="2557" y="387"/>
                  <a:pt x="2568" y="376"/>
                  <a:pt x="2577" y="365"/>
                </a:cubicBezTo>
                <a:cubicBezTo>
                  <a:pt x="2603" y="318"/>
                  <a:pt x="2613" y="317"/>
                  <a:pt x="2613" y="307"/>
                </a:cubicBezTo>
                <a:cubicBezTo>
                  <a:pt x="2647" y="267"/>
                  <a:pt x="2651" y="262"/>
                  <a:pt x="2656" y="257"/>
                </a:cubicBezTo>
                <a:cubicBezTo>
                  <a:pt x="2732" y="164"/>
                  <a:pt x="2748" y="139"/>
                  <a:pt x="2770" y="119"/>
                </a:cubicBezTo>
                <a:cubicBezTo>
                  <a:pt x="2774" y="130"/>
                  <a:pt x="2764" y="131"/>
                  <a:pt x="2765" y="137"/>
                </a:cubicBezTo>
                <a:cubicBezTo>
                  <a:pt x="2754" y="157"/>
                  <a:pt x="2751" y="161"/>
                  <a:pt x="2747" y="165"/>
                </a:cubicBezTo>
                <a:cubicBezTo>
                  <a:pt x="2698" y="241"/>
                  <a:pt x="2696" y="247"/>
                  <a:pt x="2690" y="250"/>
                </a:cubicBezTo>
                <a:cubicBezTo>
                  <a:pt x="2664" y="288"/>
                  <a:pt x="2661" y="294"/>
                  <a:pt x="2655" y="299"/>
                </a:cubicBezTo>
                <a:cubicBezTo>
                  <a:pt x="2627" y="357"/>
                  <a:pt x="2621" y="361"/>
                  <a:pt x="2616" y="366"/>
                </a:cubicBezTo>
                <a:cubicBezTo>
                  <a:pt x="2583" y="417"/>
                  <a:pt x="2581" y="420"/>
                  <a:pt x="2576" y="421"/>
                </a:cubicBezTo>
                <a:cubicBezTo>
                  <a:pt x="2560" y="447"/>
                  <a:pt x="2564" y="452"/>
                  <a:pt x="2562" y="453"/>
                </a:cubicBezTo>
                <a:cubicBezTo>
                  <a:pt x="2554" y="472"/>
                  <a:pt x="2540" y="470"/>
                  <a:pt x="2544" y="481"/>
                </a:cubicBezTo>
                <a:cubicBezTo>
                  <a:pt x="2516" y="524"/>
                  <a:pt x="2510" y="536"/>
                  <a:pt x="2508" y="550"/>
                </a:cubicBezTo>
                <a:cubicBezTo>
                  <a:pt x="2462" y="644"/>
                  <a:pt x="2456" y="671"/>
                  <a:pt x="2452" y="700"/>
                </a:cubicBezTo>
                <a:cubicBezTo>
                  <a:pt x="2444" y="756"/>
                  <a:pt x="2443" y="770"/>
                  <a:pt x="2443" y="785"/>
                </a:cubicBezTo>
                <a:close/>
                <a:moveTo>
                  <a:pt x="2440" y="862"/>
                </a:moveTo>
                <a:cubicBezTo>
                  <a:pt x="2443" y="862"/>
                  <a:pt x="2446" y="861"/>
                  <a:pt x="2449" y="860"/>
                </a:cubicBezTo>
                <a:cubicBezTo>
                  <a:pt x="2453" y="863"/>
                  <a:pt x="2454" y="870"/>
                  <a:pt x="2455" y="877"/>
                </a:cubicBezTo>
                <a:cubicBezTo>
                  <a:pt x="2449" y="874"/>
                  <a:pt x="2444" y="869"/>
                  <a:pt x="2440" y="862"/>
                </a:cubicBezTo>
                <a:close/>
                <a:moveTo>
                  <a:pt x="2463" y="855"/>
                </a:moveTo>
                <a:cubicBezTo>
                  <a:pt x="2452" y="849"/>
                  <a:pt x="2458" y="839"/>
                  <a:pt x="2452" y="830"/>
                </a:cubicBezTo>
                <a:cubicBezTo>
                  <a:pt x="2455" y="830"/>
                  <a:pt x="2457" y="829"/>
                  <a:pt x="2457" y="826"/>
                </a:cubicBezTo>
                <a:cubicBezTo>
                  <a:pt x="2465" y="830"/>
                  <a:pt x="2463" y="848"/>
                  <a:pt x="2463" y="855"/>
                </a:cubicBezTo>
                <a:close/>
                <a:moveTo>
                  <a:pt x="2461" y="819"/>
                </a:moveTo>
                <a:cubicBezTo>
                  <a:pt x="2451" y="819"/>
                  <a:pt x="2460" y="813"/>
                  <a:pt x="2455" y="803"/>
                </a:cubicBezTo>
                <a:cubicBezTo>
                  <a:pt x="2458" y="736"/>
                  <a:pt x="2456" y="727"/>
                  <a:pt x="2460" y="722"/>
                </a:cubicBezTo>
                <a:cubicBezTo>
                  <a:pt x="2467" y="691"/>
                  <a:pt x="2468" y="689"/>
                  <a:pt x="2465" y="689"/>
                </a:cubicBezTo>
                <a:cubicBezTo>
                  <a:pt x="2477" y="646"/>
                  <a:pt x="2478" y="642"/>
                  <a:pt x="2478" y="639"/>
                </a:cubicBezTo>
                <a:cubicBezTo>
                  <a:pt x="2492" y="607"/>
                  <a:pt x="2493" y="604"/>
                  <a:pt x="2494" y="600"/>
                </a:cubicBezTo>
                <a:cubicBezTo>
                  <a:pt x="2525" y="540"/>
                  <a:pt x="2526" y="524"/>
                  <a:pt x="2536" y="515"/>
                </a:cubicBezTo>
                <a:cubicBezTo>
                  <a:pt x="2593" y="420"/>
                  <a:pt x="2598" y="419"/>
                  <a:pt x="2596" y="414"/>
                </a:cubicBezTo>
                <a:cubicBezTo>
                  <a:pt x="2637" y="346"/>
                  <a:pt x="2655" y="324"/>
                  <a:pt x="2667" y="299"/>
                </a:cubicBezTo>
                <a:cubicBezTo>
                  <a:pt x="2747" y="183"/>
                  <a:pt x="2754" y="171"/>
                  <a:pt x="2760" y="159"/>
                </a:cubicBezTo>
                <a:cubicBezTo>
                  <a:pt x="2770" y="136"/>
                  <a:pt x="2776" y="137"/>
                  <a:pt x="2776" y="135"/>
                </a:cubicBezTo>
                <a:cubicBezTo>
                  <a:pt x="2792" y="96"/>
                  <a:pt x="2792" y="88"/>
                  <a:pt x="2795" y="81"/>
                </a:cubicBezTo>
                <a:cubicBezTo>
                  <a:pt x="2831" y="54"/>
                  <a:pt x="2824" y="55"/>
                  <a:pt x="2823" y="61"/>
                </a:cubicBezTo>
                <a:cubicBezTo>
                  <a:pt x="2798" y="112"/>
                  <a:pt x="2795" y="131"/>
                  <a:pt x="2781" y="143"/>
                </a:cubicBezTo>
                <a:cubicBezTo>
                  <a:pt x="2755" y="180"/>
                  <a:pt x="2765" y="191"/>
                  <a:pt x="2755" y="190"/>
                </a:cubicBezTo>
                <a:cubicBezTo>
                  <a:pt x="2741" y="235"/>
                  <a:pt x="2727" y="230"/>
                  <a:pt x="2732" y="239"/>
                </a:cubicBezTo>
                <a:cubicBezTo>
                  <a:pt x="2696" y="300"/>
                  <a:pt x="2684" y="314"/>
                  <a:pt x="2676" y="330"/>
                </a:cubicBezTo>
                <a:cubicBezTo>
                  <a:pt x="2652" y="367"/>
                  <a:pt x="2642" y="381"/>
                  <a:pt x="2630" y="395"/>
                </a:cubicBezTo>
                <a:cubicBezTo>
                  <a:pt x="2602" y="443"/>
                  <a:pt x="2597" y="446"/>
                  <a:pt x="2598" y="452"/>
                </a:cubicBezTo>
                <a:cubicBezTo>
                  <a:pt x="2574" y="489"/>
                  <a:pt x="2569" y="492"/>
                  <a:pt x="2571" y="499"/>
                </a:cubicBezTo>
                <a:cubicBezTo>
                  <a:pt x="2539" y="562"/>
                  <a:pt x="2532" y="563"/>
                  <a:pt x="2532" y="569"/>
                </a:cubicBezTo>
                <a:cubicBezTo>
                  <a:pt x="2512" y="621"/>
                  <a:pt x="2501" y="635"/>
                  <a:pt x="2499" y="655"/>
                </a:cubicBezTo>
                <a:cubicBezTo>
                  <a:pt x="2474" y="740"/>
                  <a:pt x="2469" y="743"/>
                  <a:pt x="2471" y="750"/>
                </a:cubicBezTo>
                <a:close/>
                <a:moveTo>
                  <a:pt x="2417" y="953"/>
                </a:moveTo>
                <a:cubicBezTo>
                  <a:pt x="2411" y="951"/>
                  <a:pt x="2404" y="950"/>
                  <a:pt x="2401" y="944"/>
                </a:cubicBezTo>
                <a:cubicBezTo>
                  <a:pt x="2394" y="944"/>
                  <a:pt x="2387" y="943"/>
                  <a:pt x="2384" y="936"/>
                </a:cubicBezTo>
                <a:cubicBezTo>
                  <a:pt x="2374" y="939"/>
                  <a:pt x="2371" y="933"/>
                  <a:pt x="2365" y="930"/>
                </a:cubicBezTo>
                <a:cubicBezTo>
                  <a:pt x="2357" y="934"/>
                  <a:pt x="2356" y="924"/>
                  <a:pt x="2349" y="925"/>
                </a:cubicBezTo>
                <a:cubicBezTo>
                  <a:pt x="2349" y="922"/>
                  <a:pt x="2345" y="923"/>
                  <a:pt x="2343" y="923"/>
                </a:cubicBezTo>
                <a:cubicBezTo>
                  <a:pt x="2341" y="923"/>
                  <a:pt x="2341" y="921"/>
                  <a:pt x="2340" y="921"/>
                </a:cubicBezTo>
                <a:cubicBezTo>
                  <a:pt x="2337" y="920"/>
                  <a:pt x="2332" y="917"/>
                  <a:pt x="2327" y="917"/>
                </a:cubicBezTo>
                <a:cubicBezTo>
                  <a:pt x="2324" y="918"/>
                  <a:pt x="2317" y="916"/>
                  <a:pt x="2314" y="911"/>
                </a:cubicBezTo>
                <a:cubicBezTo>
                  <a:pt x="2301" y="910"/>
                  <a:pt x="2291" y="903"/>
                  <a:pt x="2282" y="897"/>
                </a:cubicBezTo>
                <a:cubicBezTo>
                  <a:pt x="2276" y="900"/>
                  <a:pt x="2277" y="892"/>
                  <a:pt x="2272" y="893"/>
                </a:cubicBezTo>
                <a:cubicBezTo>
                  <a:pt x="2269" y="892"/>
                  <a:pt x="2267" y="892"/>
                  <a:pt x="2265" y="888"/>
                </a:cubicBezTo>
                <a:cubicBezTo>
                  <a:pt x="2260" y="885"/>
                  <a:pt x="2252" y="886"/>
                  <a:pt x="2249" y="880"/>
                </a:cubicBezTo>
                <a:cubicBezTo>
                  <a:pt x="2242" y="879"/>
                  <a:pt x="2239" y="872"/>
                  <a:pt x="2232" y="871"/>
                </a:cubicBezTo>
                <a:cubicBezTo>
                  <a:pt x="2231" y="868"/>
                  <a:pt x="2226" y="871"/>
                  <a:pt x="2225" y="867"/>
                </a:cubicBezTo>
                <a:cubicBezTo>
                  <a:pt x="2224" y="865"/>
                  <a:pt x="2222" y="862"/>
                  <a:pt x="2219" y="862"/>
                </a:cubicBezTo>
                <a:cubicBezTo>
                  <a:pt x="2220" y="854"/>
                  <a:pt x="2230" y="864"/>
                  <a:pt x="2234" y="865"/>
                </a:cubicBezTo>
                <a:cubicBezTo>
                  <a:pt x="2239" y="867"/>
                  <a:pt x="2249" y="862"/>
                  <a:pt x="2250" y="871"/>
                </a:cubicBezTo>
                <a:cubicBezTo>
                  <a:pt x="2259" y="867"/>
                  <a:pt x="2263" y="872"/>
                  <a:pt x="2268" y="873"/>
                </a:cubicBezTo>
                <a:cubicBezTo>
                  <a:pt x="2276" y="871"/>
                  <a:pt x="2278" y="878"/>
                  <a:pt x="2286" y="875"/>
                </a:cubicBezTo>
                <a:cubicBezTo>
                  <a:pt x="2294" y="883"/>
                  <a:pt x="2308" y="882"/>
                  <a:pt x="2318" y="887"/>
                </a:cubicBezTo>
                <a:cubicBezTo>
                  <a:pt x="2331" y="888"/>
                  <a:pt x="2338" y="896"/>
                  <a:pt x="2352" y="895"/>
                </a:cubicBezTo>
                <a:cubicBezTo>
                  <a:pt x="2364" y="905"/>
                  <a:pt x="2378" y="910"/>
                  <a:pt x="2392" y="916"/>
                </a:cubicBezTo>
                <a:cubicBezTo>
                  <a:pt x="2396" y="921"/>
                  <a:pt x="2400" y="924"/>
                  <a:pt x="2406" y="925"/>
                </a:cubicBezTo>
                <a:cubicBezTo>
                  <a:pt x="2405" y="936"/>
                  <a:pt x="2417" y="928"/>
                  <a:pt x="2417" y="938"/>
                </a:cubicBezTo>
                <a:cubicBezTo>
                  <a:pt x="2428" y="941"/>
                  <a:pt x="2437" y="948"/>
                  <a:pt x="2447" y="953"/>
                </a:cubicBezTo>
                <a:cubicBezTo>
                  <a:pt x="2455" y="969"/>
                  <a:pt x="2470" y="977"/>
                  <a:pt x="2479" y="993"/>
                </a:cubicBezTo>
                <a:cubicBezTo>
                  <a:pt x="2458" y="979"/>
                  <a:pt x="2437" y="967"/>
                  <a:pt x="2417" y="953"/>
                </a:cubicBezTo>
                <a:close/>
                <a:moveTo>
                  <a:pt x="2482" y="996"/>
                </a:moveTo>
                <a:cubicBezTo>
                  <a:pt x="2485" y="997"/>
                  <a:pt x="2487" y="1000"/>
                  <a:pt x="2489" y="1003"/>
                </a:cubicBezTo>
                <a:cubicBezTo>
                  <a:pt x="2490" y="1010"/>
                  <a:pt x="2482" y="1000"/>
                  <a:pt x="2482" y="996"/>
                </a:cubicBezTo>
                <a:close/>
                <a:moveTo>
                  <a:pt x="2542" y="895"/>
                </a:moveTo>
                <a:cubicBezTo>
                  <a:pt x="2544" y="884"/>
                  <a:pt x="2548" y="899"/>
                  <a:pt x="2546" y="900"/>
                </a:cubicBezTo>
                <a:cubicBezTo>
                  <a:pt x="2544" y="901"/>
                  <a:pt x="2541" y="897"/>
                  <a:pt x="2542" y="895"/>
                </a:cubicBezTo>
                <a:close/>
                <a:moveTo>
                  <a:pt x="2510" y="987"/>
                </a:moveTo>
                <a:cubicBezTo>
                  <a:pt x="2506" y="987"/>
                  <a:pt x="2506" y="982"/>
                  <a:pt x="2505" y="979"/>
                </a:cubicBezTo>
                <a:cubicBezTo>
                  <a:pt x="2510" y="977"/>
                  <a:pt x="2511" y="980"/>
                  <a:pt x="2512" y="984"/>
                </a:cubicBezTo>
                <a:cubicBezTo>
                  <a:pt x="2510" y="984"/>
                  <a:pt x="2510" y="985"/>
                  <a:pt x="2510" y="987"/>
                </a:cubicBezTo>
                <a:close/>
                <a:moveTo>
                  <a:pt x="2522" y="1017"/>
                </a:moveTo>
                <a:cubicBezTo>
                  <a:pt x="2520" y="1018"/>
                  <a:pt x="2517" y="1014"/>
                  <a:pt x="2518" y="1012"/>
                </a:cubicBezTo>
                <a:cubicBezTo>
                  <a:pt x="2520" y="1001"/>
                  <a:pt x="2524" y="1016"/>
                  <a:pt x="2522" y="1017"/>
                </a:cubicBezTo>
                <a:close/>
                <a:moveTo>
                  <a:pt x="2525" y="928"/>
                </a:moveTo>
                <a:cubicBezTo>
                  <a:pt x="2526" y="935"/>
                  <a:pt x="2522" y="938"/>
                  <a:pt x="2522" y="943"/>
                </a:cubicBezTo>
                <a:cubicBezTo>
                  <a:pt x="2523" y="947"/>
                  <a:pt x="2518" y="948"/>
                  <a:pt x="2517" y="950"/>
                </a:cubicBezTo>
                <a:cubicBezTo>
                  <a:pt x="2517" y="951"/>
                  <a:pt x="2519" y="955"/>
                  <a:pt x="2518" y="956"/>
                </a:cubicBezTo>
                <a:cubicBezTo>
                  <a:pt x="2518" y="956"/>
                  <a:pt x="2516" y="956"/>
                  <a:pt x="2515" y="956"/>
                </a:cubicBezTo>
                <a:cubicBezTo>
                  <a:pt x="2514" y="960"/>
                  <a:pt x="2518" y="970"/>
                  <a:pt x="2509" y="970"/>
                </a:cubicBezTo>
                <a:cubicBezTo>
                  <a:pt x="2505" y="961"/>
                  <a:pt x="2512" y="960"/>
                  <a:pt x="2512" y="954"/>
                </a:cubicBezTo>
                <a:cubicBezTo>
                  <a:pt x="2514" y="950"/>
                  <a:pt x="2515" y="945"/>
                  <a:pt x="2518" y="941"/>
                </a:cubicBezTo>
                <a:cubicBezTo>
                  <a:pt x="2518" y="930"/>
                  <a:pt x="2526" y="925"/>
                  <a:pt x="2525" y="913"/>
                </a:cubicBezTo>
                <a:cubicBezTo>
                  <a:pt x="2532" y="914"/>
                  <a:pt x="2528" y="926"/>
                  <a:pt x="2525" y="928"/>
                </a:cubicBezTo>
                <a:close/>
                <a:moveTo>
                  <a:pt x="2530" y="1045"/>
                </a:moveTo>
                <a:cubicBezTo>
                  <a:pt x="2527" y="1038"/>
                  <a:pt x="2535" y="1038"/>
                  <a:pt x="2534" y="1033"/>
                </a:cubicBezTo>
                <a:cubicBezTo>
                  <a:pt x="2537" y="972"/>
                  <a:pt x="2534" y="960"/>
                  <a:pt x="2535" y="952"/>
                </a:cubicBezTo>
                <a:cubicBezTo>
                  <a:pt x="2553" y="912"/>
                  <a:pt x="2557" y="903"/>
                  <a:pt x="2559" y="892"/>
                </a:cubicBezTo>
                <a:cubicBezTo>
                  <a:pt x="2592" y="831"/>
                  <a:pt x="2590" y="821"/>
                  <a:pt x="2597" y="816"/>
                </a:cubicBezTo>
                <a:cubicBezTo>
                  <a:pt x="2618" y="787"/>
                  <a:pt x="2614" y="780"/>
                  <a:pt x="2619" y="779"/>
                </a:cubicBezTo>
                <a:cubicBezTo>
                  <a:pt x="2646" y="737"/>
                  <a:pt x="2650" y="732"/>
                  <a:pt x="2652" y="725"/>
                </a:cubicBezTo>
                <a:cubicBezTo>
                  <a:pt x="2732" y="618"/>
                  <a:pt x="2741" y="619"/>
                  <a:pt x="2739" y="613"/>
                </a:cubicBezTo>
                <a:cubicBezTo>
                  <a:pt x="2768" y="578"/>
                  <a:pt x="2782" y="570"/>
                  <a:pt x="2787" y="556"/>
                </a:cubicBezTo>
                <a:cubicBezTo>
                  <a:pt x="2774" y="583"/>
                  <a:pt x="2776" y="590"/>
                  <a:pt x="2774" y="594"/>
                </a:cubicBezTo>
                <a:cubicBezTo>
                  <a:pt x="2752" y="632"/>
                  <a:pt x="2751" y="637"/>
                  <a:pt x="2748" y="641"/>
                </a:cubicBezTo>
                <a:cubicBezTo>
                  <a:pt x="2731" y="668"/>
                  <a:pt x="2725" y="669"/>
                  <a:pt x="2725" y="675"/>
                </a:cubicBezTo>
                <a:cubicBezTo>
                  <a:pt x="2705" y="699"/>
                  <a:pt x="2704" y="705"/>
                  <a:pt x="2702" y="709"/>
                </a:cubicBezTo>
                <a:cubicBezTo>
                  <a:pt x="2670" y="743"/>
                  <a:pt x="2676" y="756"/>
                  <a:pt x="2665" y="758"/>
                </a:cubicBezTo>
                <a:cubicBezTo>
                  <a:pt x="2639" y="799"/>
                  <a:pt x="2637" y="802"/>
                  <a:pt x="2632" y="803"/>
                </a:cubicBezTo>
                <a:cubicBezTo>
                  <a:pt x="2614" y="838"/>
                  <a:pt x="2614" y="847"/>
                  <a:pt x="2606" y="849"/>
                </a:cubicBezTo>
                <a:cubicBezTo>
                  <a:pt x="2589" y="873"/>
                  <a:pt x="2596" y="886"/>
                  <a:pt x="2584" y="886"/>
                </a:cubicBezTo>
                <a:cubicBezTo>
                  <a:pt x="2574" y="932"/>
                  <a:pt x="2564" y="937"/>
                  <a:pt x="2564" y="950"/>
                </a:cubicBezTo>
                <a:cubicBezTo>
                  <a:pt x="2537" y="1075"/>
                  <a:pt x="2538" y="1053"/>
                  <a:pt x="2530" y="1045"/>
                </a:cubicBezTo>
                <a:close/>
                <a:moveTo>
                  <a:pt x="2858" y="2117"/>
                </a:moveTo>
                <a:cubicBezTo>
                  <a:pt x="2852" y="2119"/>
                  <a:pt x="2847" y="2123"/>
                  <a:pt x="2841" y="2124"/>
                </a:cubicBezTo>
                <a:cubicBezTo>
                  <a:pt x="2781" y="2132"/>
                  <a:pt x="2773" y="2127"/>
                  <a:pt x="2765" y="2127"/>
                </a:cubicBezTo>
                <a:cubicBezTo>
                  <a:pt x="2684" y="2121"/>
                  <a:pt x="2674" y="2127"/>
                  <a:pt x="2667" y="2123"/>
                </a:cubicBezTo>
                <a:cubicBezTo>
                  <a:pt x="2625" y="2122"/>
                  <a:pt x="2619" y="2130"/>
                  <a:pt x="2615" y="2128"/>
                </a:cubicBezTo>
                <a:cubicBezTo>
                  <a:pt x="2583" y="2131"/>
                  <a:pt x="2575" y="2128"/>
                  <a:pt x="2566" y="2131"/>
                </a:cubicBezTo>
                <a:cubicBezTo>
                  <a:pt x="2524" y="2132"/>
                  <a:pt x="2518" y="2140"/>
                  <a:pt x="2514" y="2136"/>
                </a:cubicBezTo>
                <a:cubicBezTo>
                  <a:pt x="2477" y="2156"/>
                  <a:pt x="2490" y="2152"/>
                  <a:pt x="2503" y="2150"/>
                </a:cubicBezTo>
                <a:cubicBezTo>
                  <a:pt x="2588" y="2142"/>
                  <a:pt x="2595" y="2138"/>
                  <a:pt x="2600" y="2141"/>
                </a:cubicBezTo>
                <a:cubicBezTo>
                  <a:pt x="2669" y="2134"/>
                  <a:pt x="2686" y="2137"/>
                  <a:pt x="2703" y="2138"/>
                </a:cubicBezTo>
                <a:cubicBezTo>
                  <a:pt x="2743" y="2140"/>
                  <a:pt x="2745" y="2140"/>
                  <a:pt x="2748" y="2138"/>
                </a:cubicBezTo>
                <a:cubicBezTo>
                  <a:pt x="2679" y="2149"/>
                  <a:pt x="2659" y="2161"/>
                  <a:pt x="2643" y="2151"/>
                </a:cubicBezTo>
                <a:cubicBezTo>
                  <a:pt x="2607" y="2160"/>
                  <a:pt x="2604" y="2156"/>
                  <a:pt x="2602" y="2156"/>
                </a:cubicBezTo>
                <a:cubicBezTo>
                  <a:pt x="2733" y="2160"/>
                  <a:pt x="2733" y="2160"/>
                  <a:pt x="2733" y="2160"/>
                </a:cubicBezTo>
                <a:cubicBezTo>
                  <a:pt x="2765" y="2154"/>
                  <a:pt x="2776" y="2155"/>
                  <a:pt x="2772" y="2150"/>
                </a:cubicBezTo>
                <a:cubicBezTo>
                  <a:pt x="2799" y="2160"/>
                  <a:pt x="2799" y="2160"/>
                  <a:pt x="2799" y="2160"/>
                </a:cubicBezTo>
                <a:cubicBezTo>
                  <a:pt x="2827" y="2160"/>
                  <a:pt x="2827" y="2160"/>
                  <a:pt x="2827" y="2160"/>
                </a:cubicBezTo>
                <a:cubicBezTo>
                  <a:pt x="2866" y="2140"/>
                  <a:pt x="2872" y="2136"/>
                  <a:pt x="2877" y="2133"/>
                </a:cubicBezTo>
                <a:cubicBezTo>
                  <a:pt x="2882" y="2114"/>
                  <a:pt x="2882" y="2114"/>
                  <a:pt x="2882" y="2114"/>
                </a:cubicBezTo>
                <a:close/>
                <a:moveTo>
                  <a:pt x="2307" y="1491"/>
                </a:moveTo>
                <a:cubicBezTo>
                  <a:pt x="2296" y="1501"/>
                  <a:pt x="2292" y="1512"/>
                  <a:pt x="2283" y="1522"/>
                </a:cubicBezTo>
                <a:cubicBezTo>
                  <a:pt x="2262" y="1560"/>
                  <a:pt x="2263" y="1566"/>
                  <a:pt x="2257" y="1569"/>
                </a:cubicBezTo>
                <a:cubicBezTo>
                  <a:pt x="2249" y="1593"/>
                  <a:pt x="2255" y="1602"/>
                  <a:pt x="2248" y="1607"/>
                </a:cubicBezTo>
                <a:cubicBezTo>
                  <a:pt x="2220" y="1556"/>
                  <a:pt x="2226" y="1554"/>
                  <a:pt x="2222" y="1550"/>
                </a:cubicBezTo>
                <a:cubicBezTo>
                  <a:pt x="2208" y="1508"/>
                  <a:pt x="2218" y="1506"/>
                  <a:pt x="2212" y="1500"/>
                </a:cubicBezTo>
                <a:cubicBezTo>
                  <a:pt x="2209" y="1468"/>
                  <a:pt x="2208" y="1464"/>
                  <a:pt x="2210" y="1460"/>
                </a:cubicBezTo>
                <a:cubicBezTo>
                  <a:pt x="2212" y="1374"/>
                  <a:pt x="2212" y="1365"/>
                  <a:pt x="2215" y="1357"/>
                </a:cubicBezTo>
                <a:cubicBezTo>
                  <a:pt x="2220" y="1295"/>
                  <a:pt x="2228" y="1292"/>
                  <a:pt x="2226" y="1287"/>
                </a:cubicBezTo>
                <a:cubicBezTo>
                  <a:pt x="2231" y="1234"/>
                  <a:pt x="2228" y="1228"/>
                  <a:pt x="2229" y="1223"/>
                </a:cubicBezTo>
                <a:cubicBezTo>
                  <a:pt x="2236" y="1177"/>
                  <a:pt x="2233" y="1168"/>
                  <a:pt x="2235" y="1161"/>
                </a:cubicBezTo>
                <a:cubicBezTo>
                  <a:pt x="2222" y="1098"/>
                  <a:pt x="2216" y="1084"/>
                  <a:pt x="2212" y="1071"/>
                </a:cubicBezTo>
                <a:cubicBezTo>
                  <a:pt x="2210" y="1075"/>
                  <a:pt x="2212" y="1097"/>
                  <a:pt x="2222" y="1121"/>
                </a:cubicBezTo>
                <a:cubicBezTo>
                  <a:pt x="2220" y="1149"/>
                  <a:pt x="2227" y="1155"/>
                  <a:pt x="2225" y="1158"/>
                </a:cubicBezTo>
                <a:cubicBezTo>
                  <a:pt x="2224" y="1253"/>
                  <a:pt x="2211" y="1289"/>
                  <a:pt x="2210" y="1328"/>
                </a:cubicBezTo>
                <a:cubicBezTo>
                  <a:pt x="2204" y="1349"/>
                  <a:pt x="2203" y="1351"/>
                  <a:pt x="2201" y="1353"/>
                </a:cubicBezTo>
                <a:cubicBezTo>
                  <a:pt x="2200" y="1442"/>
                  <a:pt x="2197" y="1446"/>
                  <a:pt x="2196" y="1450"/>
                </a:cubicBezTo>
                <a:cubicBezTo>
                  <a:pt x="2206" y="1512"/>
                  <a:pt x="2201" y="1526"/>
                  <a:pt x="2207" y="1544"/>
                </a:cubicBezTo>
                <a:cubicBezTo>
                  <a:pt x="2217" y="1582"/>
                  <a:pt x="2218" y="1585"/>
                  <a:pt x="2219" y="1587"/>
                </a:cubicBezTo>
                <a:cubicBezTo>
                  <a:pt x="2219" y="1591"/>
                  <a:pt x="2217" y="1589"/>
                  <a:pt x="2214" y="1587"/>
                </a:cubicBezTo>
                <a:cubicBezTo>
                  <a:pt x="2205" y="1572"/>
                  <a:pt x="2203" y="1569"/>
                  <a:pt x="2201" y="1565"/>
                </a:cubicBezTo>
                <a:cubicBezTo>
                  <a:pt x="2185" y="1482"/>
                  <a:pt x="2188" y="1477"/>
                  <a:pt x="2186" y="1474"/>
                </a:cubicBezTo>
                <a:cubicBezTo>
                  <a:pt x="2184" y="1403"/>
                  <a:pt x="2187" y="1399"/>
                  <a:pt x="2189" y="1395"/>
                </a:cubicBezTo>
                <a:cubicBezTo>
                  <a:pt x="2193" y="1361"/>
                  <a:pt x="2190" y="1355"/>
                  <a:pt x="2191" y="1350"/>
                </a:cubicBezTo>
                <a:cubicBezTo>
                  <a:pt x="2193" y="1307"/>
                  <a:pt x="2197" y="1306"/>
                  <a:pt x="2197" y="1303"/>
                </a:cubicBezTo>
                <a:cubicBezTo>
                  <a:pt x="2199" y="1280"/>
                  <a:pt x="2199" y="1278"/>
                  <a:pt x="2199" y="1275"/>
                </a:cubicBezTo>
                <a:cubicBezTo>
                  <a:pt x="2200" y="1250"/>
                  <a:pt x="2199" y="1248"/>
                  <a:pt x="2203" y="1246"/>
                </a:cubicBezTo>
                <a:cubicBezTo>
                  <a:pt x="2197" y="1176"/>
                  <a:pt x="2207" y="1174"/>
                  <a:pt x="2201" y="1168"/>
                </a:cubicBezTo>
                <a:cubicBezTo>
                  <a:pt x="2192" y="1111"/>
                  <a:pt x="2193" y="1101"/>
                  <a:pt x="2191" y="1091"/>
                </a:cubicBezTo>
                <a:cubicBezTo>
                  <a:pt x="2180" y="1038"/>
                  <a:pt x="2176" y="1025"/>
                  <a:pt x="2166" y="999"/>
                </a:cubicBezTo>
                <a:cubicBezTo>
                  <a:pt x="2133" y="919"/>
                  <a:pt x="2128" y="912"/>
                  <a:pt x="2130" y="908"/>
                </a:cubicBezTo>
                <a:cubicBezTo>
                  <a:pt x="2102" y="863"/>
                  <a:pt x="2105" y="860"/>
                  <a:pt x="2100" y="854"/>
                </a:cubicBezTo>
                <a:cubicBezTo>
                  <a:pt x="2119" y="922"/>
                  <a:pt x="2122" y="928"/>
                  <a:pt x="2123" y="932"/>
                </a:cubicBezTo>
                <a:cubicBezTo>
                  <a:pt x="2129" y="984"/>
                  <a:pt x="2139" y="997"/>
                  <a:pt x="2134" y="1005"/>
                </a:cubicBezTo>
                <a:cubicBezTo>
                  <a:pt x="2134" y="1056"/>
                  <a:pt x="2133" y="1060"/>
                  <a:pt x="2132" y="1065"/>
                </a:cubicBezTo>
                <a:cubicBezTo>
                  <a:pt x="2126" y="1099"/>
                  <a:pt x="2136" y="1107"/>
                  <a:pt x="2127" y="1109"/>
                </a:cubicBezTo>
                <a:cubicBezTo>
                  <a:pt x="2124" y="1141"/>
                  <a:pt x="2121" y="1143"/>
                  <a:pt x="2124" y="1146"/>
                </a:cubicBezTo>
                <a:cubicBezTo>
                  <a:pt x="2116" y="1224"/>
                  <a:pt x="2109" y="1232"/>
                  <a:pt x="2113" y="1243"/>
                </a:cubicBezTo>
                <a:cubicBezTo>
                  <a:pt x="2111" y="1287"/>
                  <a:pt x="2105" y="1289"/>
                  <a:pt x="2106" y="1294"/>
                </a:cubicBezTo>
                <a:cubicBezTo>
                  <a:pt x="2100" y="1328"/>
                  <a:pt x="2104" y="1337"/>
                  <a:pt x="2100" y="1345"/>
                </a:cubicBezTo>
                <a:cubicBezTo>
                  <a:pt x="2099" y="1402"/>
                  <a:pt x="2096" y="1406"/>
                  <a:pt x="2098" y="1411"/>
                </a:cubicBezTo>
                <a:cubicBezTo>
                  <a:pt x="2104" y="1460"/>
                  <a:pt x="2099" y="1464"/>
                  <a:pt x="2105" y="1471"/>
                </a:cubicBezTo>
                <a:cubicBezTo>
                  <a:pt x="2112" y="1513"/>
                  <a:pt x="2116" y="1520"/>
                  <a:pt x="2114" y="1525"/>
                </a:cubicBezTo>
                <a:cubicBezTo>
                  <a:pt x="2078" y="1491"/>
                  <a:pt x="2078" y="1481"/>
                  <a:pt x="2072" y="1469"/>
                </a:cubicBezTo>
                <a:cubicBezTo>
                  <a:pt x="2069" y="1416"/>
                  <a:pt x="2066" y="1408"/>
                  <a:pt x="2066" y="1402"/>
                </a:cubicBezTo>
                <a:cubicBezTo>
                  <a:pt x="2064" y="1356"/>
                  <a:pt x="2071" y="1354"/>
                  <a:pt x="2066" y="1349"/>
                </a:cubicBezTo>
                <a:cubicBezTo>
                  <a:pt x="2083" y="1248"/>
                  <a:pt x="2080" y="1237"/>
                  <a:pt x="2085" y="1230"/>
                </a:cubicBezTo>
                <a:cubicBezTo>
                  <a:pt x="2096" y="1167"/>
                  <a:pt x="2093" y="1156"/>
                  <a:pt x="2099" y="1148"/>
                </a:cubicBezTo>
                <a:cubicBezTo>
                  <a:pt x="2102" y="1126"/>
                  <a:pt x="2103" y="1124"/>
                  <a:pt x="2105" y="1122"/>
                </a:cubicBezTo>
                <a:cubicBezTo>
                  <a:pt x="2105" y="1104"/>
                  <a:pt x="2106" y="1099"/>
                  <a:pt x="2110" y="1095"/>
                </a:cubicBezTo>
                <a:cubicBezTo>
                  <a:pt x="2114" y="1033"/>
                  <a:pt x="2111" y="1028"/>
                  <a:pt x="2115" y="1025"/>
                </a:cubicBezTo>
                <a:cubicBezTo>
                  <a:pt x="2116" y="972"/>
                  <a:pt x="2116" y="962"/>
                  <a:pt x="2113" y="952"/>
                </a:cubicBezTo>
                <a:cubicBezTo>
                  <a:pt x="2106" y="909"/>
                  <a:pt x="2105" y="910"/>
                  <a:pt x="2102" y="900"/>
                </a:cubicBezTo>
                <a:cubicBezTo>
                  <a:pt x="2099" y="891"/>
                  <a:pt x="2098" y="903"/>
                  <a:pt x="2103" y="917"/>
                </a:cubicBezTo>
                <a:cubicBezTo>
                  <a:pt x="2110" y="965"/>
                  <a:pt x="2106" y="970"/>
                  <a:pt x="2106" y="977"/>
                </a:cubicBezTo>
                <a:cubicBezTo>
                  <a:pt x="2104" y="1047"/>
                  <a:pt x="2103" y="1059"/>
                  <a:pt x="2100" y="1071"/>
                </a:cubicBezTo>
                <a:cubicBezTo>
                  <a:pt x="2100" y="1097"/>
                  <a:pt x="2092" y="1102"/>
                  <a:pt x="2095" y="1109"/>
                </a:cubicBezTo>
                <a:cubicBezTo>
                  <a:pt x="2080" y="1195"/>
                  <a:pt x="2077" y="1207"/>
                  <a:pt x="2073" y="1219"/>
                </a:cubicBezTo>
                <a:cubicBezTo>
                  <a:pt x="2064" y="1268"/>
                  <a:pt x="2070" y="1273"/>
                  <a:pt x="2067" y="1275"/>
                </a:cubicBezTo>
                <a:cubicBezTo>
                  <a:pt x="2060" y="1318"/>
                  <a:pt x="2059" y="1325"/>
                  <a:pt x="2060" y="1332"/>
                </a:cubicBezTo>
                <a:cubicBezTo>
                  <a:pt x="2056" y="1356"/>
                  <a:pt x="2051" y="1361"/>
                  <a:pt x="2057" y="1369"/>
                </a:cubicBezTo>
                <a:cubicBezTo>
                  <a:pt x="2061" y="1423"/>
                  <a:pt x="2056" y="1435"/>
                  <a:pt x="2060" y="1449"/>
                </a:cubicBezTo>
                <a:cubicBezTo>
                  <a:pt x="2062" y="1491"/>
                  <a:pt x="2060" y="1482"/>
                  <a:pt x="2056" y="1484"/>
                </a:cubicBezTo>
                <a:cubicBezTo>
                  <a:pt x="2048" y="1459"/>
                  <a:pt x="2043" y="1464"/>
                  <a:pt x="2041" y="1457"/>
                </a:cubicBezTo>
                <a:cubicBezTo>
                  <a:pt x="2042" y="1409"/>
                  <a:pt x="2039" y="1396"/>
                  <a:pt x="2043" y="1386"/>
                </a:cubicBezTo>
                <a:cubicBezTo>
                  <a:pt x="2044" y="1356"/>
                  <a:pt x="2042" y="1353"/>
                  <a:pt x="2043" y="1350"/>
                </a:cubicBezTo>
                <a:cubicBezTo>
                  <a:pt x="2049" y="1290"/>
                  <a:pt x="2050" y="1284"/>
                  <a:pt x="2051" y="1278"/>
                </a:cubicBezTo>
                <a:cubicBezTo>
                  <a:pt x="2060" y="1256"/>
                  <a:pt x="2055" y="1248"/>
                  <a:pt x="2057" y="1242"/>
                </a:cubicBezTo>
                <a:cubicBezTo>
                  <a:pt x="2073" y="1171"/>
                  <a:pt x="2073" y="1168"/>
                  <a:pt x="2073" y="1166"/>
                </a:cubicBezTo>
                <a:cubicBezTo>
                  <a:pt x="2082" y="1134"/>
                  <a:pt x="2074" y="1126"/>
                  <a:pt x="2082" y="1123"/>
                </a:cubicBezTo>
                <a:cubicBezTo>
                  <a:pt x="2084" y="1084"/>
                  <a:pt x="2084" y="1081"/>
                  <a:pt x="2087" y="1079"/>
                </a:cubicBezTo>
                <a:cubicBezTo>
                  <a:pt x="2095" y="1009"/>
                  <a:pt x="2095" y="985"/>
                  <a:pt x="2094" y="960"/>
                </a:cubicBezTo>
                <a:cubicBezTo>
                  <a:pt x="2092" y="917"/>
                  <a:pt x="2090" y="910"/>
                  <a:pt x="2089" y="904"/>
                </a:cubicBezTo>
                <a:cubicBezTo>
                  <a:pt x="2089" y="901"/>
                  <a:pt x="2082" y="910"/>
                  <a:pt x="2089" y="925"/>
                </a:cubicBezTo>
                <a:cubicBezTo>
                  <a:pt x="2085" y="1008"/>
                  <a:pt x="2085" y="1020"/>
                  <a:pt x="2085" y="1033"/>
                </a:cubicBezTo>
                <a:cubicBezTo>
                  <a:pt x="2076" y="1060"/>
                  <a:pt x="2078" y="1064"/>
                  <a:pt x="2077" y="1067"/>
                </a:cubicBezTo>
                <a:cubicBezTo>
                  <a:pt x="2068" y="1114"/>
                  <a:pt x="2070" y="1126"/>
                  <a:pt x="2066" y="1137"/>
                </a:cubicBezTo>
                <a:cubicBezTo>
                  <a:pt x="2061" y="1176"/>
                  <a:pt x="2058" y="1178"/>
                  <a:pt x="2061" y="1181"/>
                </a:cubicBezTo>
                <a:cubicBezTo>
                  <a:pt x="2057" y="1210"/>
                  <a:pt x="2053" y="1215"/>
                  <a:pt x="2050" y="1220"/>
                </a:cubicBezTo>
                <a:cubicBezTo>
                  <a:pt x="2047" y="1256"/>
                  <a:pt x="2043" y="1261"/>
                  <a:pt x="2041" y="1266"/>
                </a:cubicBezTo>
                <a:cubicBezTo>
                  <a:pt x="2033" y="1319"/>
                  <a:pt x="2040" y="1326"/>
                  <a:pt x="2032" y="1330"/>
                </a:cubicBezTo>
                <a:cubicBezTo>
                  <a:pt x="2031" y="1369"/>
                  <a:pt x="2027" y="1373"/>
                  <a:pt x="2031" y="1380"/>
                </a:cubicBezTo>
                <a:cubicBezTo>
                  <a:pt x="2030" y="1417"/>
                  <a:pt x="2031" y="1419"/>
                  <a:pt x="2027" y="1421"/>
                </a:cubicBezTo>
                <a:cubicBezTo>
                  <a:pt x="2031" y="1449"/>
                  <a:pt x="2031" y="1451"/>
                  <a:pt x="2031" y="1454"/>
                </a:cubicBezTo>
                <a:cubicBezTo>
                  <a:pt x="2013" y="1410"/>
                  <a:pt x="2003" y="1389"/>
                  <a:pt x="2009" y="1372"/>
                </a:cubicBezTo>
                <a:cubicBezTo>
                  <a:pt x="2007" y="1339"/>
                  <a:pt x="2010" y="1335"/>
                  <a:pt x="2013" y="1332"/>
                </a:cubicBezTo>
                <a:cubicBezTo>
                  <a:pt x="2014" y="1279"/>
                  <a:pt x="2017" y="1270"/>
                  <a:pt x="2018" y="1261"/>
                </a:cubicBezTo>
                <a:cubicBezTo>
                  <a:pt x="2024" y="1230"/>
                  <a:pt x="2021" y="1225"/>
                  <a:pt x="2025" y="1222"/>
                </a:cubicBezTo>
                <a:cubicBezTo>
                  <a:pt x="2036" y="1185"/>
                  <a:pt x="2036" y="1178"/>
                  <a:pt x="2039" y="1173"/>
                </a:cubicBezTo>
                <a:cubicBezTo>
                  <a:pt x="2052" y="1124"/>
                  <a:pt x="2047" y="1118"/>
                  <a:pt x="2048" y="1115"/>
                </a:cubicBezTo>
                <a:cubicBezTo>
                  <a:pt x="2061" y="1090"/>
                  <a:pt x="2052" y="1083"/>
                  <a:pt x="2058" y="1080"/>
                </a:cubicBezTo>
                <a:cubicBezTo>
                  <a:pt x="2066" y="1050"/>
                  <a:pt x="2066" y="1041"/>
                  <a:pt x="2067" y="1034"/>
                </a:cubicBezTo>
                <a:cubicBezTo>
                  <a:pt x="2076" y="952"/>
                  <a:pt x="2077" y="945"/>
                  <a:pt x="2075" y="936"/>
                </a:cubicBezTo>
                <a:cubicBezTo>
                  <a:pt x="2075" y="902"/>
                  <a:pt x="2070" y="892"/>
                  <a:pt x="2072" y="884"/>
                </a:cubicBezTo>
                <a:cubicBezTo>
                  <a:pt x="2058" y="814"/>
                  <a:pt x="2053" y="795"/>
                  <a:pt x="2048" y="777"/>
                </a:cubicBezTo>
                <a:cubicBezTo>
                  <a:pt x="2052" y="816"/>
                  <a:pt x="2060" y="824"/>
                  <a:pt x="2056" y="828"/>
                </a:cubicBezTo>
                <a:cubicBezTo>
                  <a:pt x="2062" y="885"/>
                  <a:pt x="2072" y="893"/>
                  <a:pt x="2065" y="897"/>
                </a:cubicBezTo>
                <a:cubicBezTo>
                  <a:pt x="2068" y="953"/>
                  <a:pt x="2063" y="957"/>
                  <a:pt x="2067" y="964"/>
                </a:cubicBezTo>
                <a:cubicBezTo>
                  <a:pt x="2061" y="1024"/>
                  <a:pt x="2053" y="1033"/>
                  <a:pt x="2056" y="1046"/>
                </a:cubicBezTo>
                <a:cubicBezTo>
                  <a:pt x="2043" y="1076"/>
                  <a:pt x="2050" y="1081"/>
                  <a:pt x="2046" y="1084"/>
                </a:cubicBezTo>
                <a:cubicBezTo>
                  <a:pt x="2037" y="1110"/>
                  <a:pt x="2040" y="1116"/>
                  <a:pt x="2036" y="1119"/>
                </a:cubicBezTo>
                <a:cubicBezTo>
                  <a:pt x="2035" y="1152"/>
                  <a:pt x="2026" y="1157"/>
                  <a:pt x="2030" y="1166"/>
                </a:cubicBezTo>
                <a:cubicBezTo>
                  <a:pt x="2014" y="1215"/>
                  <a:pt x="2013" y="1218"/>
                  <a:pt x="2014" y="1222"/>
                </a:cubicBezTo>
                <a:cubicBezTo>
                  <a:pt x="2005" y="1266"/>
                  <a:pt x="2008" y="1275"/>
                  <a:pt x="2002" y="1281"/>
                </a:cubicBezTo>
                <a:cubicBezTo>
                  <a:pt x="2000" y="1338"/>
                  <a:pt x="2001" y="1347"/>
                  <a:pt x="1995" y="1353"/>
                </a:cubicBezTo>
                <a:cubicBezTo>
                  <a:pt x="1993" y="1410"/>
                  <a:pt x="2004" y="1421"/>
                  <a:pt x="1995" y="1427"/>
                </a:cubicBezTo>
                <a:cubicBezTo>
                  <a:pt x="1989" y="1376"/>
                  <a:pt x="1980" y="1370"/>
                  <a:pt x="1988" y="1366"/>
                </a:cubicBezTo>
                <a:cubicBezTo>
                  <a:pt x="1981" y="1292"/>
                  <a:pt x="1994" y="1292"/>
                  <a:pt x="1988" y="1287"/>
                </a:cubicBezTo>
                <a:cubicBezTo>
                  <a:pt x="1995" y="1237"/>
                  <a:pt x="2001" y="1223"/>
                  <a:pt x="2006" y="1209"/>
                </a:cubicBezTo>
                <a:cubicBezTo>
                  <a:pt x="2007" y="1181"/>
                  <a:pt x="2016" y="1180"/>
                  <a:pt x="2014" y="1175"/>
                </a:cubicBezTo>
                <a:cubicBezTo>
                  <a:pt x="2021" y="1136"/>
                  <a:pt x="2023" y="1130"/>
                  <a:pt x="2023" y="1123"/>
                </a:cubicBezTo>
                <a:cubicBezTo>
                  <a:pt x="2037" y="1079"/>
                  <a:pt x="2036" y="1071"/>
                  <a:pt x="2038" y="1065"/>
                </a:cubicBezTo>
                <a:cubicBezTo>
                  <a:pt x="2046" y="1019"/>
                  <a:pt x="2050" y="1013"/>
                  <a:pt x="2049" y="1006"/>
                </a:cubicBezTo>
                <a:cubicBezTo>
                  <a:pt x="2052" y="958"/>
                  <a:pt x="2054" y="952"/>
                  <a:pt x="2057" y="946"/>
                </a:cubicBezTo>
                <a:cubicBezTo>
                  <a:pt x="2053" y="896"/>
                  <a:pt x="2061" y="891"/>
                  <a:pt x="2054" y="882"/>
                </a:cubicBezTo>
                <a:cubicBezTo>
                  <a:pt x="2046" y="846"/>
                  <a:pt x="2053" y="838"/>
                  <a:pt x="2045" y="840"/>
                </a:cubicBezTo>
                <a:cubicBezTo>
                  <a:pt x="2053" y="880"/>
                  <a:pt x="2046" y="882"/>
                  <a:pt x="2051" y="887"/>
                </a:cubicBezTo>
                <a:cubicBezTo>
                  <a:pt x="2042" y="984"/>
                  <a:pt x="2043" y="991"/>
                  <a:pt x="2042" y="998"/>
                </a:cubicBezTo>
                <a:cubicBezTo>
                  <a:pt x="2031" y="1050"/>
                  <a:pt x="2029" y="1058"/>
                  <a:pt x="2030" y="1066"/>
                </a:cubicBezTo>
                <a:cubicBezTo>
                  <a:pt x="2008" y="1142"/>
                  <a:pt x="2012" y="1151"/>
                  <a:pt x="2004" y="1157"/>
                </a:cubicBezTo>
                <a:cubicBezTo>
                  <a:pt x="2005" y="1190"/>
                  <a:pt x="1992" y="1195"/>
                  <a:pt x="1994" y="1204"/>
                </a:cubicBezTo>
                <a:cubicBezTo>
                  <a:pt x="1989" y="1233"/>
                  <a:pt x="1983" y="1239"/>
                  <a:pt x="1984" y="1248"/>
                </a:cubicBezTo>
                <a:cubicBezTo>
                  <a:pt x="1970" y="1309"/>
                  <a:pt x="1980" y="1316"/>
                  <a:pt x="1973" y="1318"/>
                </a:cubicBezTo>
                <a:cubicBezTo>
                  <a:pt x="1970" y="1370"/>
                  <a:pt x="1977" y="1376"/>
                  <a:pt x="1974" y="1379"/>
                </a:cubicBezTo>
                <a:cubicBezTo>
                  <a:pt x="1961" y="1373"/>
                  <a:pt x="1965" y="1362"/>
                  <a:pt x="1961" y="1349"/>
                </a:cubicBezTo>
                <a:cubicBezTo>
                  <a:pt x="1960" y="1260"/>
                  <a:pt x="1963" y="1249"/>
                  <a:pt x="1962" y="1236"/>
                </a:cubicBezTo>
                <a:cubicBezTo>
                  <a:pt x="1965" y="1214"/>
                  <a:pt x="1967" y="1208"/>
                  <a:pt x="1967" y="1201"/>
                </a:cubicBezTo>
                <a:cubicBezTo>
                  <a:pt x="1975" y="1178"/>
                  <a:pt x="1972" y="1176"/>
                  <a:pt x="1972" y="1175"/>
                </a:cubicBezTo>
                <a:cubicBezTo>
                  <a:pt x="1989" y="1120"/>
                  <a:pt x="1991" y="1108"/>
                  <a:pt x="1997" y="1097"/>
                </a:cubicBezTo>
                <a:cubicBezTo>
                  <a:pt x="2011" y="1058"/>
                  <a:pt x="2007" y="1051"/>
                  <a:pt x="2009" y="1045"/>
                </a:cubicBezTo>
                <a:cubicBezTo>
                  <a:pt x="2022" y="980"/>
                  <a:pt x="2023" y="967"/>
                  <a:pt x="2027" y="956"/>
                </a:cubicBezTo>
                <a:cubicBezTo>
                  <a:pt x="2024" y="924"/>
                  <a:pt x="2031" y="922"/>
                  <a:pt x="2027" y="918"/>
                </a:cubicBezTo>
                <a:cubicBezTo>
                  <a:pt x="2030" y="878"/>
                  <a:pt x="2024" y="873"/>
                  <a:pt x="2027" y="871"/>
                </a:cubicBezTo>
                <a:cubicBezTo>
                  <a:pt x="2027" y="836"/>
                  <a:pt x="2023" y="829"/>
                  <a:pt x="2020" y="822"/>
                </a:cubicBezTo>
                <a:cubicBezTo>
                  <a:pt x="2017" y="795"/>
                  <a:pt x="2013" y="802"/>
                  <a:pt x="2017" y="812"/>
                </a:cubicBezTo>
                <a:cubicBezTo>
                  <a:pt x="2022" y="847"/>
                  <a:pt x="2019" y="855"/>
                  <a:pt x="2020" y="863"/>
                </a:cubicBezTo>
                <a:cubicBezTo>
                  <a:pt x="2020" y="898"/>
                  <a:pt x="2020" y="906"/>
                  <a:pt x="2019" y="914"/>
                </a:cubicBezTo>
                <a:cubicBezTo>
                  <a:pt x="2010" y="942"/>
                  <a:pt x="2019" y="949"/>
                  <a:pt x="2017" y="953"/>
                </a:cubicBezTo>
                <a:cubicBezTo>
                  <a:pt x="2009" y="982"/>
                  <a:pt x="2012" y="987"/>
                  <a:pt x="2008" y="990"/>
                </a:cubicBezTo>
                <a:cubicBezTo>
                  <a:pt x="1996" y="1054"/>
                  <a:pt x="1993" y="1057"/>
                  <a:pt x="1992" y="1061"/>
                </a:cubicBezTo>
                <a:cubicBezTo>
                  <a:pt x="1981" y="1100"/>
                  <a:pt x="1984" y="1106"/>
                  <a:pt x="1980" y="1109"/>
                </a:cubicBezTo>
                <a:cubicBezTo>
                  <a:pt x="1971" y="1142"/>
                  <a:pt x="1975" y="1151"/>
                  <a:pt x="1966" y="1158"/>
                </a:cubicBezTo>
                <a:cubicBezTo>
                  <a:pt x="1960" y="1191"/>
                  <a:pt x="1958" y="1200"/>
                  <a:pt x="1959" y="1209"/>
                </a:cubicBezTo>
                <a:cubicBezTo>
                  <a:pt x="1953" y="1240"/>
                  <a:pt x="1950" y="1244"/>
                  <a:pt x="1949" y="1249"/>
                </a:cubicBezTo>
                <a:cubicBezTo>
                  <a:pt x="1946" y="1284"/>
                  <a:pt x="1951" y="1290"/>
                  <a:pt x="1944" y="1293"/>
                </a:cubicBezTo>
                <a:cubicBezTo>
                  <a:pt x="1949" y="1346"/>
                  <a:pt x="1949" y="1353"/>
                  <a:pt x="1950" y="1361"/>
                </a:cubicBezTo>
                <a:cubicBezTo>
                  <a:pt x="1936" y="1331"/>
                  <a:pt x="1932" y="1316"/>
                  <a:pt x="1932" y="1303"/>
                </a:cubicBezTo>
                <a:cubicBezTo>
                  <a:pt x="1933" y="1238"/>
                  <a:pt x="1931" y="1230"/>
                  <a:pt x="1929" y="1223"/>
                </a:cubicBezTo>
                <a:cubicBezTo>
                  <a:pt x="1938" y="1181"/>
                  <a:pt x="1935" y="1176"/>
                  <a:pt x="1939" y="1173"/>
                </a:cubicBezTo>
                <a:cubicBezTo>
                  <a:pt x="1944" y="1139"/>
                  <a:pt x="1942" y="1130"/>
                  <a:pt x="1949" y="1123"/>
                </a:cubicBezTo>
                <a:cubicBezTo>
                  <a:pt x="1954" y="1103"/>
                  <a:pt x="1951" y="1099"/>
                  <a:pt x="1953" y="1097"/>
                </a:cubicBezTo>
                <a:cubicBezTo>
                  <a:pt x="1958" y="1068"/>
                  <a:pt x="1964" y="1065"/>
                  <a:pt x="1962" y="1060"/>
                </a:cubicBezTo>
                <a:cubicBezTo>
                  <a:pt x="1968" y="1016"/>
                  <a:pt x="1977" y="1014"/>
                  <a:pt x="1971" y="1008"/>
                </a:cubicBezTo>
                <a:cubicBezTo>
                  <a:pt x="1978" y="962"/>
                  <a:pt x="1978" y="953"/>
                  <a:pt x="1980" y="944"/>
                </a:cubicBezTo>
                <a:cubicBezTo>
                  <a:pt x="1978" y="913"/>
                  <a:pt x="1989" y="912"/>
                  <a:pt x="1981" y="905"/>
                </a:cubicBezTo>
                <a:cubicBezTo>
                  <a:pt x="1986" y="876"/>
                  <a:pt x="1979" y="869"/>
                  <a:pt x="1983" y="866"/>
                </a:cubicBezTo>
                <a:cubicBezTo>
                  <a:pt x="1977" y="833"/>
                  <a:pt x="1980" y="830"/>
                  <a:pt x="1974" y="824"/>
                </a:cubicBezTo>
                <a:cubicBezTo>
                  <a:pt x="1975" y="882"/>
                  <a:pt x="1978" y="888"/>
                  <a:pt x="1977" y="893"/>
                </a:cubicBezTo>
                <a:cubicBezTo>
                  <a:pt x="1978" y="921"/>
                  <a:pt x="1971" y="922"/>
                  <a:pt x="1975" y="926"/>
                </a:cubicBezTo>
                <a:cubicBezTo>
                  <a:pt x="1965" y="983"/>
                  <a:pt x="1961" y="993"/>
                  <a:pt x="1963" y="1004"/>
                </a:cubicBezTo>
                <a:cubicBezTo>
                  <a:pt x="1950" y="1087"/>
                  <a:pt x="1939" y="1090"/>
                  <a:pt x="1944" y="1097"/>
                </a:cubicBezTo>
                <a:cubicBezTo>
                  <a:pt x="1939" y="1121"/>
                  <a:pt x="1933" y="1122"/>
                  <a:pt x="1937" y="1127"/>
                </a:cubicBezTo>
                <a:cubicBezTo>
                  <a:pt x="1916" y="1230"/>
                  <a:pt x="1923" y="1242"/>
                  <a:pt x="1918" y="1252"/>
                </a:cubicBezTo>
                <a:cubicBezTo>
                  <a:pt x="1921" y="1290"/>
                  <a:pt x="1921" y="1296"/>
                  <a:pt x="1919" y="1301"/>
                </a:cubicBezTo>
                <a:cubicBezTo>
                  <a:pt x="1930" y="1364"/>
                  <a:pt x="1944" y="1379"/>
                  <a:pt x="1938" y="1388"/>
                </a:cubicBezTo>
                <a:cubicBezTo>
                  <a:pt x="1925" y="1368"/>
                  <a:pt x="1921" y="1369"/>
                  <a:pt x="1923" y="1367"/>
                </a:cubicBezTo>
                <a:cubicBezTo>
                  <a:pt x="1904" y="1295"/>
                  <a:pt x="1906" y="1288"/>
                  <a:pt x="1901" y="1279"/>
                </a:cubicBezTo>
                <a:cubicBezTo>
                  <a:pt x="1898" y="1240"/>
                  <a:pt x="1901" y="1236"/>
                  <a:pt x="1898" y="1231"/>
                </a:cubicBezTo>
                <a:cubicBezTo>
                  <a:pt x="1904" y="1155"/>
                  <a:pt x="1896" y="1144"/>
                  <a:pt x="1902" y="1138"/>
                </a:cubicBezTo>
                <a:cubicBezTo>
                  <a:pt x="1901" y="1106"/>
                  <a:pt x="1907" y="1100"/>
                  <a:pt x="1902" y="1090"/>
                </a:cubicBezTo>
                <a:cubicBezTo>
                  <a:pt x="1907" y="1061"/>
                  <a:pt x="1909" y="1053"/>
                  <a:pt x="1913" y="1046"/>
                </a:cubicBezTo>
                <a:cubicBezTo>
                  <a:pt x="1913" y="1014"/>
                  <a:pt x="1921" y="1008"/>
                  <a:pt x="1919" y="999"/>
                </a:cubicBezTo>
                <a:cubicBezTo>
                  <a:pt x="1940" y="901"/>
                  <a:pt x="1935" y="892"/>
                  <a:pt x="1941" y="886"/>
                </a:cubicBezTo>
                <a:cubicBezTo>
                  <a:pt x="1947" y="831"/>
                  <a:pt x="1952" y="824"/>
                  <a:pt x="1949" y="815"/>
                </a:cubicBezTo>
                <a:cubicBezTo>
                  <a:pt x="1953" y="765"/>
                  <a:pt x="1946" y="759"/>
                  <a:pt x="1948" y="756"/>
                </a:cubicBezTo>
                <a:cubicBezTo>
                  <a:pt x="1943" y="727"/>
                  <a:pt x="1947" y="718"/>
                  <a:pt x="1940" y="720"/>
                </a:cubicBezTo>
                <a:cubicBezTo>
                  <a:pt x="1940" y="766"/>
                  <a:pt x="1947" y="775"/>
                  <a:pt x="1945" y="781"/>
                </a:cubicBezTo>
                <a:cubicBezTo>
                  <a:pt x="1938" y="847"/>
                  <a:pt x="1940" y="854"/>
                  <a:pt x="1936" y="860"/>
                </a:cubicBezTo>
                <a:cubicBezTo>
                  <a:pt x="1923" y="924"/>
                  <a:pt x="1925" y="931"/>
                  <a:pt x="1923" y="938"/>
                </a:cubicBezTo>
                <a:cubicBezTo>
                  <a:pt x="1906" y="1007"/>
                  <a:pt x="1910" y="1022"/>
                  <a:pt x="1903" y="1034"/>
                </a:cubicBezTo>
                <a:cubicBezTo>
                  <a:pt x="1899" y="1065"/>
                  <a:pt x="1900" y="1069"/>
                  <a:pt x="1898" y="1072"/>
                </a:cubicBezTo>
                <a:cubicBezTo>
                  <a:pt x="1893" y="1166"/>
                  <a:pt x="1885" y="1178"/>
                  <a:pt x="1892" y="1193"/>
                </a:cubicBezTo>
                <a:cubicBezTo>
                  <a:pt x="1893" y="1240"/>
                  <a:pt x="1884" y="1245"/>
                  <a:pt x="1890" y="1253"/>
                </a:cubicBezTo>
                <a:cubicBezTo>
                  <a:pt x="1891" y="1282"/>
                  <a:pt x="1892" y="1288"/>
                  <a:pt x="1893" y="1295"/>
                </a:cubicBezTo>
                <a:cubicBezTo>
                  <a:pt x="1908" y="1348"/>
                  <a:pt x="1908" y="1355"/>
                  <a:pt x="1906" y="1362"/>
                </a:cubicBezTo>
                <a:cubicBezTo>
                  <a:pt x="1896" y="1343"/>
                  <a:pt x="1897" y="1346"/>
                  <a:pt x="1899" y="1345"/>
                </a:cubicBezTo>
                <a:cubicBezTo>
                  <a:pt x="1875" y="1262"/>
                  <a:pt x="1871" y="1251"/>
                  <a:pt x="1875" y="1243"/>
                </a:cubicBezTo>
                <a:cubicBezTo>
                  <a:pt x="1871" y="1176"/>
                  <a:pt x="1873" y="1167"/>
                  <a:pt x="1872" y="1157"/>
                </a:cubicBezTo>
                <a:cubicBezTo>
                  <a:pt x="1887" y="1067"/>
                  <a:pt x="1882" y="1056"/>
                  <a:pt x="1891" y="1049"/>
                </a:cubicBezTo>
                <a:cubicBezTo>
                  <a:pt x="1898" y="989"/>
                  <a:pt x="1903" y="985"/>
                  <a:pt x="1902" y="979"/>
                </a:cubicBezTo>
                <a:cubicBezTo>
                  <a:pt x="1911" y="942"/>
                  <a:pt x="1909" y="936"/>
                  <a:pt x="1913" y="931"/>
                </a:cubicBezTo>
                <a:cubicBezTo>
                  <a:pt x="1918" y="873"/>
                  <a:pt x="1928" y="853"/>
                  <a:pt x="1927" y="829"/>
                </a:cubicBezTo>
                <a:cubicBezTo>
                  <a:pt x="1936" y="786"/>
                  <a:pt x="1931" y="773"/>
                  <a:pt x="1934" y="761"/>
                </a:cubicBezTo>
                <a:cubicBezTo>
                  <a:pt x="1924" y="811"/>
                  <a:pt x="1922" y="824"/>
                  <a:pt x="1920" y="837"/>
                </a:cubicBezTo>
                <a:cubicBezTo>
                  <a:pt x="1905" y="917"/>
                  <a:pt x="1904" y="920"/>
                  <a:pt x="1906" y="923"/>
                </a:cubicBezTo>
                <a:cubicBezTo>
                  <a:pt x="1903" y="959"/>
                  <a:pt x="1890" y="962"/>
                  <a:pt x="1897" y="970"/>
                </a:cubicBezTo>
                <a:cubicBezTo>
                  <a:pt x="1883" y="1013"/>
                  <a:pt x="1885" y="1020"/>
                  <a:pt x="1881" y="1026"/>
                </a:cubicBezTo>
                <a:cubicBezTo>
                  <a:pt x="1873" y="1069"/>
                  <a:pt x="1868" y="1072"/>
                  <a:pt x="1872" y="1078"/>
                </a:cubicBezTo>
                <a:cubicBezTo>
                  <a:pt x="1864" y="1142"/>
                  <a:pt x="1861" y="1146"/>
                  <a:pt x="1862" y="1151"/>
                </a:cubicBezTo>
                <a:cubicBezTo>
                  <a:pt x="1859" y="1200"/>
                  <a:pt x="1858" y="1209"/>
                  <a:pt x="1862" y="1219"/>
                </a:cubicBezTo>
                <a:cubicBezTo>
                  <a:pt x="1867" y="1230"/>
                  <a:pt x="1856" y="1239"/>
                  <a:pt x="1864" y="1244"/>
                </a:cubicBezTo>
                <a:cubicBezTo>
                  <a:pt x="1863" y="1286"/>
                  <a:pt x="1866" y="1291"/>
                  <a:pt x="1870" y="1296"/>
                </a:cubicBezTo>
                <a:cubicBezTo>
                  <a:pt x="1860" y="1293"/>
                  <a:pt x="1853" y="1283"/>
                  <a:pt x="1848" y="1273"/>
                </a:cubicBezTo>
                <a:cubicBezTo>
                  <a:pt x="1833" y="1175"/>
                  <a:pt x="1831" y="1170"/>
                  <a:pt x="1828" y="1164"/>
                </a:cubicBezTo>
                <a:cubicBezTo>
                  <a:pt x="1831" y="1127"/>
                  <a:pt x="1828" y="1120"/>
                  <a:pt x="1831" y="1115"/>
                </a:cubicBezTo>
                <a:cubicBezTo>
                  <a:pt x="1826" y="1071"/>
                  <a:pt x="1832" y="1062"/>
                  <a:pt x="1830" y="1051"/>
                </a:cubicBezTo>
                <a:cubicBezTo>
                  <a:pt x="1836" y="1035"/>
                  <a:pt x="1836" y="1033"/>
                  <a:pt x="1836" y="1030"/>
                </a:cubicBezTo>
                <a:cubicBezTo>
                  <a:pt x="1844" y="1002"/>
                  <a:pt x="1836" y="994"/>
                  <a:pt x="1844" y="991"/>
                </a:cubicBezTo>
                <a:cubicBezTo>
                  <a:pt x="1856" y="927"/>
                  <a:pt x="1862" y="924"/>
                  <a:pt x="1862" y="918"/>
                </a:cubicBezTo>
                <a:cubicBezTo>
                  <a:pt x="1890" y="834"/>
                  <a:pt x="1896" y="825"/>
                  <a:pt x="1899" y="816"/>
                </a:cubicBezTo>
                <a:cubicBezTo>
                  <a:pt x="1908" y="781"/>
                  <a:pt x="1910" y="777"/>
                  <a:pt x="1910" y="771"/>
                </a:cubicBezTo>
                <a:cubicBezTo>
                  <a:pt x="1919" y="739"/>
                  <a:pt x="1919" y="737"/>
                  <a:pt x="1919" y="734"/>
                </a:cubicBezTo>
                <a:cubicBezTo>
                  <a:pt x="1913" y="749"/>
                  <a:pt x="1909" y="751"/>
                  <a:pt x="1909" y="754"/>
                </a:cubicBezTo>
                <a:cubicBezTo>
                  <a:pt x="1904" y="790"/>
                  <a:pt x="1894" y="794"/>
                  <a:pt x="1897" y="802"/>
                </a:cubicBezTo>
                <a:cubicBezTo>
                  <a:pt x="1861" y="886"/>
                  <a:pt x="1861" y="899"/>
                  <a:pt x="1855" y="911"/>
                </a:cubicBezTo>
                <a:cubicBezTo>
                  <a:pt x="1835" y="988"/>
                  <a:pt x="1831" y="989"/>
                  <a:pt x="1830" y="992"/>
                </a:cubicBezTo>
                <a:cubicBezTo>
                  <a:pt x="1828" y="1035"/>
                  <a:pt x="1822" y="1044"/>
                  <a:pt x="1823" y="1055"/>
                </a:cubicBezTo>
                <a:cubicBezTo>
                  <a:pt x="1821" y="1124"/>
                  <a:pt x="1815" y="1128"/>
                  <a:pt x="1818" y="1134"/>
                </a:cubicBezTo>
                <a:cubicBezTo>
                  <a:pt x="1826" y="1225"/>
                  <a:pt x="1832" y="1231"/>
                  <a:pt x="1830" y="1236"/>
                </a:cubicBezTo>
                <a:cubicBezTo>
                  <a:pt x="1838" y="1278"/>
                  <a:pt x="1847" y="1286"/>
                  <a:pt x="1839" y="1290"/>
                </a:cubicBezTo>
                <a:cubicBezTo>
                  <a:pt x="1816" y="1218"/>
                  <a:pt x="1819" y="1207"/>
                  <a:pt x="1813" y="1205"/>
                </a:cubicBezTo>
                <a:cubicBezTo>
                  <a:pt x="1807" y="1158"/>
                  <a:pt x="1808" y="1156"/>
                  <a:pt x="1810" y="1153"/>
                </a:cubicBezTo>
                <a:cubicBezTo>
                  <a:pt x="1812" y="1127"/>
                  <a:pt x="1805" y="1121"/>
                  <a:pt x="1809" y="1119"/>
                </a:cubicBezTo>
                <a:cubicBezTo>
                  <a:pt x="1809" y="1085"/>
                  <a:pt x="1810" y="1081"/>
                  <a:pt x="1813" y="1078"/>
                </a:cubicBezTo>
                <a:cubicBezTo>
                  <a:pt x="1826" y="1025"/>
                  <a:pt x="1814" y="1018"/>
                  <a:pt x="1819" y="1016"/>
                </a:cubicBezTo>
                <a:cubicBezTo>
                  <a:pt x="1832" y="953"/>
                  <a:pt x="1829" y="949"/>
                  <a:pt x="1831" y="947"/>
                </a:cubicBezTo>
                <a:cubicBezTo>
                  <a:pt x="1837" y="914"/>
                  <a:pt x="1844" y="905"/>
                  <a:pt x="1846" y="895"/>
                </a:cubicBezTo>
                <a:cubicBezTo>
                  <a:pt x="1879" y="803"/>
                  <a:pt x="1876" y="800"/>
                  <a:pt x="1878" y="798"/>
                </a:cubicBezTo>
                <a:cubicBezTo>
                  <a:pt x="1886" y="765"/>
                  <a:pt x="1893" y="756"/>
                  <a:pt x="1893" y="746"/>
                </a:cubicBezTo>
                <a:cubicBezTo>
                  <a:pt x="1892" y="717"/>
                  <a:pt x="1893" y="723"/>
                  <a:pt x="1892" y="728"/>
                </a:cubicBezTo>
                <a:cubicBezTo>
                  <a:pt x="1881" y="768"/>
                  <a:pt x="1879" y="773"/>
                  <a:pt x="1879" y="780"/>
                </a:cubicBezTo>
                <a:cubicBezTo>
                  <a:pt x="1870" y="800"/>
                  <a:pt x="1868" y="806"/>
                  <a:pt x="1868" y="812"/>
                </a:cubicBezTo>
                <a:cubicBezTo>
                  <a:pt x="1854" y="832"/>
                  <a:pt x="1859" y="839"/>
                  <a:pt x="1853" y="844"/>
                </a:cubicBezTo>
                <a:cubicBezTo>
                  <a:pt x="1814" y="1002"/>
                  <a:pt x="1805" y="1024"/>
                  <a:pt x="1805" y="1047"/>
                </a:cubicBezTo>
                <a:cubicBezTo>
                  <a:pt x="1796" y="1104"/>
                  <a:pt x="1798" y="1111"/>
                  <a:pt x="1796" y="1117"/>
                </a:cubicBezTo>
                <a:cubicBezTo>
                  <a:pt x="1799" y="1147"/>
                  <a:pt x="1796" y="1150"/>
                  <a:pt x="1799" y="1154"/>
                </a:cubicBezTo>
                <a:cubicBezTo>
                  <a:pt x="1804" y="1203"/>
                  <a:pt x="1802" y="1214"/>
                  <a:pt x="1808" y="1228"/>
                </a:cubicBezTo>
                <a:cubicBezTo>
                  <a:pt x="1810" y="1264"/>
                  <a:pt x="1805" y="1257"/>
                  <a:pt x="1799" y="1254"/>
                </a:cubicBezTo>
                <a:cubicBezTo>
                  <a:pt x="1785" y="1202"/>
                  <a:pt x="1794" y="1179"/>
                  <a:pt x="1779" y="1150"/>
                </a:cubicBezTo>
                <a:cubicBezTo>
                  <a:pt x="1781" y="1085"/>
                  <a:pt x="1780" y="1068"/>
                  <a:pt x="1781" y="1052"/>
                </a:cubicBezTo>
                <a:cubicBezTo>
                  <a:pt x="1793" y="990"/>
                  <a:pt x="1789" y="985"/>
                  <a:pt x="1788" y="980"/>
                </a:cubicBezTo>
                <a:cubicBezTo>
                  <a:pt x="1802" y="929"/>
                  <a:pt x="1805" y="925"/>
                  <a:pt x="1801" y="920"/>
                </a:cubicBezTo>
                <a:cubicBezTo>
                  <a:pt x="1827" y="852"/>
                  <a:pt x="1832" y="845"/>
                  <a:pt x="1835" y="837"/>
                </a:cubicBezTo>
                <a:cubicBezTo>
                  <a:pt x="1856" y="786"/>
                  <a:pt x="1855" y="781"/>
                  <a:pt x="1861" y="778"/>
                </a:cubicBezTo>
                <a:cubicBezTo>
                  <a:pt x="1852" y="781"/>
                  <a:pt x="1851" y="785"/>
                  <a:pt x="1849" y="788"/>
                </a:cubicBezTo>
                <a:cubicBezTo>
                  <a:pt x="1840" y="826"/>
                  <a:pt x="1828" y="827"/>
                  <a:pt x="1832" y="832"/>
                </a:cubicBezTo>
                <a:cubicBezTo>
                  <a:pt x="1799" y="903"/>
                  <a:pt x="1800" y="911"/>
                  <a:pt x="1798" y="919"/>
                </a:cubicBezTo>
                <a:cubicBezTo>
                  <a:pt x="1779" y="973"/>
                  <a:pt x="1783" y="980"/>
                  <a:pt x="1781" y="984"/>
                </a:cubicBezTo>
                <a:cubicBezTo>
                  <a:pt x="1771" y="1033"/>
                  <a:pt x="1775" y="1040"/>
                  <a:pt x="1770" y="1043"/>
                </a:cubicBezTo>
                <a:cubicBezTo>
                  <a:pt x="1769" y="1086"/>
                  <a:pt x="1771" y="1093"/>
                  <a:pt x="1769" y="1100"/>
                </a:cubicBezTo>
                <a:cubicBezTo>
                  <a:pt x="1776" y="1190"/>
                  <a:pt x="1783" y="1196"/>
                  <a:pt x="1780" y="1199"/>
                </a:cubicBezTo>
                <a:cubicBezTo>
                  <a:pt x="1784" y="1223"/>
                  <a:pt x="1791" y="1228"/>
                  <a:pt x="1783" y="1230"/>
                </a:cubicBezTo>
                <a:cubicBezTo>
                  <a:pt x="1758" y="1164"/>
                  <a:pt x="1765" y="1163"/>
                  <a:pt x="1760" y="1158"/>
                </a:cubicBezTo>
                <a:cubicBezTo>
                  <a:pt x="1749" y="1088"/>
                  <a:pt x="1740" y="1081"/>
                  <a:pt x="1749" y="1079"/>
                </a:cubicBezTo>
                <a:cubicBezTo>
                  <a:pt x="1751" y="984"/>
                  <a:pt x="1753" y="967"/>
                  <a:pt x="1753" y="950"/>
                </a:cubicBezTo>
                <a:cubicBezTo>
                  <a:pt x="1765" y="916"/>
                  <a:pt x="1767" y="915"/>
                  <a:pt x="1764" y="911"/>
                </a:cubicBezTo>
                <a:cubicBezTo>
                  <a:pt x="1772" y="897"/>
                  <a:pt x="1769" y="895"/>
                  <a:pt x="1769" y="894"/>
                </a:cubicBezTo>
                <a:cubicBezTo>
                  <a:pt x="1801" y="810"/>
                  <a:pt x="1791" y="796"/>
                  <a:pt x="1801" y="788"/>
                </a:cubicBezTo>
                <a:cubicBezTo>
                  <a:pt x="1801" y="728"/>
                  <a:pt x="1808" y="724"/>
                  <a:pt x="1803" y="716"/>
                </a:cubicBezTo>
                <a:cubicBezTo>
                  <a:pt x="1802" y="687"/>
                  <a:pt x="1803" y="682"/>
                  <a:pt x="1799" y="683"/>
                </a:cubicBezTo>
                <a:cubicBezTo>
                  <a:pt x="1799" y="749"/>
                  <a:pt x="1793" y="764"/>
                  <a:pt x="1795" y="782"/>
                </a:cubicBezTo>
                <a:cubicBezTo>
                  <a:pt x="1770" y="863"/>
                  <a:pt x="1767" y="875"/>
                  <a:pt x="1762" y="886"/>
                </a:cubicBezTo>
                <a:cubicBezTo>
                  <a:pt x="1751" y="914"/>
                  <a:pt x="1753" y="918"/>
                  <a:pt x="1752" y="921"/>
                </a:cubicBezTo>
                <a:cubicBezTo>
                  <a:pt x="1735" y="998"/>
                  <a:pt x="1735" y="1004"/>
                  <a:pt x="1738" y="1011"/>
                </a:cubicBezTo>
                <a:cubicBezTo>
                  <a:pt x="1729" y="1072"/>
                  <a:pt x="1739" y="1079"/>
                  <a:pt x="1736" y="1083"/>
                </a:cubicBezTo>
                <a:cubicBezTo>
                  <a:pt x="1740" y="1115"/>
                  <a:pt x="1742" y="1121"/>
                  <a:pt x="1739" y="1125"/>
                </a:cubicBezTo>
                <a:cubicBezTo>
                  <a:pt x="1742" y="1175"/>
                  <a:pt x="1750" y="1171"/>
                  <a:pt x="1741" y="1165"/>
                </a:cubicBezTo>
                <a:cubicBezTo>
                  <a:pt x="1733" y="1137"/>
                  <a:pt x="1733" y="1134"/>
                  <a:pt x="1734" y="1131"/>
                </a:cubicBezTo>
                <a:cubicBezTo>
                  <a:pt x="1725" y="1087"/>
                  <a:pt x="1725" y="1067"/>
                  <a:pt x="1722" y="1046"/>
                </a:cubicBezTo>
                <a:cubicBezTo>
                  <a:pt x="1723" y="1032"/>
                  <a:pt x="1721" y="1031"/>
                  <a:pt x="1721" y="1029"/>
                </a:cubicBezTo>
                <a:cubicBezTo>
                  <a:pt x="1724" y="979"/>
                  <a:pt x="1719" y="968"/>
                  <a:pt x="1724" y="960"/>
                </a:cubicBezTo>
                <a:cubicBezTo>
                  <a:pt x="1727" y="926"/>
                  <a:pt x="1726" y="922"/>
                  <a:pt x="1727" y="917"/>
                </a:cubicBezTo>
                <a:cubicBezTo>
                  <a:pt x="1732" y="884"/>
                  <a:pt x="1734" y="879"/>
                  <a:pt x="1732" y="874"/>
                </a:cubicBezTo>
                <a:cubicBezTo>
                  <a:pt x="1746" y="829"/>
                  <a:pt x="1742" y="823"/>
                  <a:pt x="1745" y="819"/>
                </a:cubicBezTo>
                <a:cubicBezTo>
                  <a:pt x="1749" y="772"/>
                  <a:pt x="1757" y="769"/>
                  <a:pt x="1752" y="762"/>
                </a:cubicBezTo>
                <a:cubicBezTo>
                  <a:pt x="1755" y="715"/>
                  <a:pt x="1747" y="707"/>
                  <a:pt x="1752" y="704"/>
                </a:cubicBezTo>
                <a:cubicBezTo>
                  <a:pt x="1727" y="648"/>
                  <a:pt x="1731" y="634"/>
                  <a:pt x="1720" y="636"/>
                </a:cubicBezTo>
                <a:cubicBezTo>
                  <a:pt x="1746" y="727"/>
                  <a:pt x="1744" y="737"/>
                  <a:pt x="1748" y="750"/>
                </a:cubicBezTo>
                <a:cubicBezTo>
                  <a:pt x="1741" y="792"/>
                  <a:pt x="1744" y="797"/>
                  <a:pt x="1738" y="800"/>
                </a:cubicBezTo>
                <a:cubicBezTo>
                  <a:pt x="1727" y="867"/>
                  <a:pt x="1724" y="871"/>
                  <a:pt x="1724" y="875"/>
                </a:cubicBezTo>
                <a:cubicBezTo>
                  <a:pt x="1715" y="930"/>
                  <a:pt x="1715" y="934"/>
                  <a:pt x="1715" y="939"/>
                </a:cubicBezTo>
                <a:cubicBezTo>
                  <a:pt x="1708" y="941"/>
                  <a:pt x="1714" y="936"/>
                  <a:pt x="1710" y="930"/>
                </a:cubicBezTo>
                <a:cubicBezTo>
                  <a:pt x="1715" y="906"/>
                  <a:pt x="1716" y="900"/>
                  <a:pt x="1713" y="893"/>
                </a:cubicBezTo>
                <a:cubicBezTo>
                  <a:pt x="1716" y="852"/>
                  <a:pt x="1717" y="845"/>
                  <a:pt x="1715" y="839"/>
                </a:cubicBezTo>
                <a:cubicBezTo>
                  <a:pt x="1719" y="754"/>
                  <a:pt x="1719" y="741"/>
                  <a:pt x="1715" y="727"/>
                </a:cubicBezTo>
                <a:cubicBezTo>
                  <a:pt x="1682" y="632"/>
                  <a:pt x="1673" y="613"/>
                  <a:pt x="1666" y="602"/>
                </a:cubicBezTo>
                <a:cubicBezTo>
                  <a:pt x="1674" y="627"/>
                  <a:pt x="1680" y="638"/>
                  <a:pt x="1686" y="649"/>
                </a:cubicBezTo>
                <a:cubicBezTo>
                  <a:pt x="1705" y="729"/>
                  <a:pt x="1712" y="739"/>
                  <a:pt x="1711" y="747"/>
                </a:cubicBezTo>
                <a:cubicBezTo>
                  <a:pt x="1712" y="775"/>
                  <a:pt x="1712" y="779"/>
                  <a:pt x="1710" y="782"/>
                </a:cubicBezTo>
                <a:cubicBezTo>
                  <a:pt x="1707" y="852"/>
                  <a:pt x="1709" y="861"/>
                  <a:pt x="1705" y="868"/>
                </a:cubicBezTo>
                <a:cubicBezTo>
                  <a:pt x="1700" y="922"/>
                  <a:pt x="1705" y="931"/>
                  <a:pt x="1700" y="938"/>
                </a:cubicBezTo>
                <a:cubicBezTo>
                  <a:pt x="1698" y="1003"/>
                  <a:pt x="1700" y="1020"/>
                  <a:pt x="1698" y="1036"/>
                </a:cubicBezTo>
                <a:cubicBezTo>
                  <a:pt x="1698" y="1069"/>
                  <a:pt x="1705" y="1079"/>
                  <a:pt x="1699" y="1085"/>
                </a:cubicBezTo>
                <a:cubicBezTo>
                  <a:pt x="1711" y="1143"/>
                  <a:pt x="1719" y="1150"/>
                  <a:pt x="1720" y="1154"/>
                </a:cubicBezTo>
                <a:cubicBezTo>
                  <a:pt x="1713" y="1173"/>
                  <a:pt x="1719" y="1161"/>
                  <a:pt x="1713" y="1152"/>
                </a:cubicBezTo>
                <a:cubicBezTo>
                  <a:pt x="1689" y="1079"/>
                  <a:pt x="1683" y="1073"/>
                  <a:pt x="1685" y="1070"/>
                </a:cubicBezTo>
                <a:cubicBezTo>
                  <a:pt x="1679" y="1019"/>
                  <a:pt x="1675" y="1003"/>
                  <a:pt x="1678" y="989"/>
                </a:cubicBezTo>
                <a:cubicBezTo>
                  <a:pt x="1679" y="939"/>
                  <a:pt x="1676" y="934"/>
                  <a:pt x="1674" y="929"/>
                </a:cubicBezTo>
                <a:cubicBezTo>
                  <a:pt x="1678" y="875"/>
                  <a:pt x="1678" y="865"/>
                  <a:pt x="1677" y="854"/>
                </a:cubicBezTo>
                <a:cubicBezTo>
                  <a:pt x="1682" y="815"/>
                  <a:pt x="1678" y="804"/>
                  <a:pt x="1679" y="794"/>
                </a:cubicBezTo>
                <a:cubicBezTo>
                  <a:pt x="1676" y="743"/>
                  <a:pt x="1676" y="738"/>
                  <a:pt x="1674" y="732"/>
                </a:cubicBezTo>
                <a:cubicBezTo>
                  <a:pt x="1663" y="688"/>
                  <a:pt x="1662" y="677"/>
                  <a:pt x="1657" y="665"/>
                </a:cubicBezTo>
                <a:cubicBezTo>
                  <a:pt x="1631" y="625"/>
                  <a:pt x="1629" y="616"/>
                  <a:pt x="1624" y="622"/>
                </a:cubicBezTo>
                <a:cubicBezTo>
                  <a:pt x="1669" y="730"/>
                  <a:pt x="1663" y="734"/>
                  <a:pt x="1667" y="742"/>
                </a:cubicBezTo>
                <a:cubicBezTo>
                  <a:pt x="1671" y="784"/>
                  <a:pt x="1668" y="786"/>
                  <a:pt x="1670" y="790"/>
                </a:cubicBezTo>
                <a:cubicBezTo>
                  <a:pt x="1673" y="832"/>
                  <a:pt x="1666" y="844"/>
                  <a:pt x="1670" y="858"/>
                </a:cubicBezTo>
                <a:cubicBezTo>
                  <a:pt x="1664" y="946"/>
                  <a:pt x="1666" y="959"/>
                  <a:pt x="1666" y="972"/>
                </a:cubicBezTo>
                <a:cubicBezTo>
                  <a:pt x="1660" y="983"/>
                  <a:pt x="1658" y="956"/>
                  <a:pt x="1657" y="930"/>
                </a:cubicBezTo>
                <a:cubicBezTo>
                  <a:pt x="1656" y="883"/>
                  <a:pt x="1654" y="876"/>
                  <a:pt x="1653" y="870"/>
                </a:cubicBezTo>
                <a:cubicBezTo>
                  <a:pt x="1654" y="824"/>
                  <a:pt x="1648" y="815"/>
                  <a:pt x="1652" y="809"/>
                </a:cubicBezTo>
                <a:cubicBezTo>
                  <a:pt x="1641" y="741"/>
                  <a:pt x="1642" y="734"/>
                  <a:pt x="1638" y="726"/>
                </a:cubicBezTo>
                <a:cubicBezTo>
                  <a:pt x="1606" y="639"/>
                  <a:pt x="1595" y="629"/>
                  <a:pt x="1599" y="624"/>
                </a:cubicBezTo>
                <a:cubicBezTo>
                  <a:pt x="1559" y="579"/>
                  <a:pt x="1560" y="560"/>
                  <a:pt x="1554" y="564"/>
                </a:cubicBezTo>
                <a:cubicBezTo>
                  <a:pt x="1584" y="614"/>
                  <a:pt x="1591" y="626"/>
                  <a:pt x="1598" y="639"/>
                </a:cubicBezTo>
                <a:cubicBezTo>
                  <a:pt x="1622" y="714"/>
                  <a:pt x="1630" y="720"/>
                  <a:pt x="1631" y="724"/>
                </a:cubicBezTo>
                <a:cubicBezTo>
                  <a:pt x="1633" y="751"/>
                  <a:pt x="1640" y="757"/>
                  <a:pt x="1636" y="759"/>
                </a:cubicBezTo>
                <a:cubicBezTo>
                  <a:pt x="1645" y="839"/>
                  <a:pt x="1642" y="846"/>
                  <a:pt x="1644" y="854"/>
                </a:cubicBezTo>
                <a:cubicBezTo>
                  <a:pt x="1640" y="907"/>
                  <a:pt x="1650" y="918"/>
                  <a:pt x="1645" y="924"/>
                </a:cubicBezTo>
                <a:cubicBezTo>
                  <a:pt x="1644" y="962"/>
                  <a:pt x="1651" y="968"/>
                  <a:pt x="1647" y="970"/>
                </a:cubicBezTo>
                <a:cubicBezTo>
                  <a:pt x="1657" y="1063"/>
                  <a:pt x="1665" y="1076"/>
                  <a:pt x="1661" y="1086"/>
                </a:cubicBezTo>
                <a:cubicBezTo>
                  <a:pt x="1668" y="1110"/>
                  <a:pt x="1657" y="1109"/>
                  <a:pt x="1660" y="1099"/>
                </a:cubicBezTo>
                <a:cubicBezTo>
                  <a:pt x="1631" y="1019"/>
                  <a:pt x="1628" y="1011"/>
                  <a:pt x="1628" y="1005"/>
                </a:cubicBezTo>
                <a:cubicBezTo>
                  <a:pt x="1619" y="967"/>
                  <a:pt x="1628" y="955"/>
                  <a:pt x="1617" y="937"/>
                </a:cubicBezTo>
                <a:cubicBezTo>
                  <a:pt x="1619" y="889"/>
                  <a:pt x="1617" y="876"/>
                  <a:pt x="1617" y="864"/>
                </a:cubicBezTo>
                <a:cubicBezTo>
                  <a:pt x="1615" y="814"/>
                  <a:pt x="1615" y="802"/>
                  <a:pt x="1617" y="790"/>
                </a:cubicBezTo>
                <a:cubicBezTo>
                  <a:pt x="1598" y="709"/>
                  <a:pt x="1603" y="699"/>
                  <a:pt x="1601" y="696"/>
                </a:cubicBezTo>
                <a:cubicBezTo>
                  <a:pt x="1594" y="666"/>
                  <a:pt x="1586" y="660"/>
                  <a:pt x="1591" y="658"/>
                </a:cubicBezTo>
                <a:cubicBezTo>
                  <a:pt x="1575" y="621"/>
                  <a:pt x="1578" y="614"/>
                  <a:pt x="1570" y="605"/>
                </a:cubicBezTo>
                <a:cubicBezTo>
                  <a:pt x="1595" y="707"/>
                  <a:pt x="1599" y="725"/>
                  <a:pt x="1599" y="741"/>
                </a:cubicBezTo>
                <a:cubicBezTo>
                  <a:pt x="1606" y="813"/>
                  <a:pt x="1609" y="817"/>
                  <a:pt x="1604" y="818"/>
                </a:cubicBezTo>
                <a:cubicBezTo>
                  <a:pt x="1605" y="866"/>
                  <a:pt x="1610" y="878"/>
                  <a:pt x="1607" y="887"/>
                </a:cubicBezTo>
                <a:cubicBezTo>
                  <a:pt x="1611" y="956"/>
                  <a:pt x="1612" y="966"/>
                  <a:pt x="1612" y="975"/>
                </a:cubicBezTo>
                <a:cubicBezTo>
                  <a:pt x="1620" y="1014"/>
                  <a:pt x="1621" y="1021"/>
                  <a:pt x="1621" y="1029"/>
                </a:cubicBezTo>
                <a:cubicBezTo>
                  <a:pt x="1618" y="1044"/>
                  <a:pt x="1622" y="1037"/>
                  <a:pt x="1616" y="1035"/>
                </a:cubicBezTo>
                <a:cubicBezTo>
                  <a:pt x="1590" y="901"/>
                  <a:pt x="1595" y="899"/>
                  <a:pt x="1590" y="894"/>
                </a:cubicBezTo>
                <a:cubicBezTo>
                  <a:pt x="1589" y="813"/>
                  <a:pt x="1581" y="794"/>
                  <a:pt x="1585" y="779"/>
                </a:cubicBezTo>
                <a:cubicBezTo>
                  <a:pt x="1572" y="710"/>
                  <a:pt x="1574" y="694"/>
                  <a:pt x="1569" y="676"/>
                </a:cubicBezTo>
                <a:cubicBezTo>
                  <a:pt x="1548" y="606"/>
                  <a:pt x="1539" y="591"/>
                  <a:pt x="1531" y="576"/>
                </a:cubicBezTo>
                <a:cubicBezTo>
                  <a:pt x="1556" y="642"/>
                  <a:pt x="1554" y="655"/>
                  <a:pt x="1563" y="670"/>
                </a:cubicBezTo>
                <a:cubicBezTo>
                  <a:pt x="1565" y="721"/>
                  <a:pt x="1571" y="730"/>
                  <a:pt x="1567" y="736"/>
                </a:cubicBezTo>
                <a:cubicBezTo>
                  <a:pt x="1578" y="812"/>
                  <a:pt x="1574" y="818"/>
                  <a:pt x="1579" y="826"/>
                </a:cubicBezTo>
                <a:cubicBezTo>
                  <a:pt x="1576" y="872"/>
                  <a:pt x="1582" y="878"/>
                  <a:pt x="1580" y="881"/>
                </a:cubicBezTo>
                <a:cubicBezTo>
                  <a:pt x="1582" y="922"/>
                  <a:pt x="1588" y="931"/>
                  <a:pt x="1585" y="937"/>
                </a:cubicBezTo>
                <a:cubicBezTo>
                  <a:pt x="1597" y="1000"/>
                  <a:pt x="1592" y="1002"/>
                  <a:pt x="1597" y="1007"/>
                </a:cubicBezTo>
                <a:cubicBezTo>
                  <a:pt x="1580" y="986"/>
                  <a:pt x="1581" y="973"/>
                  <a:pt x="1573" y="959"/>
                </a:cubicBezTo>
                <a:cubicBezTo>
                  <a:pt x="1574" y="937"/>
                  <a:pt x="1570" y="933"/>
                  <a:pt x="1568" y="929"/>
                </a:cubicBezTo>
                <a:cubicBezTo>
                  <a:pt x="1566" y="904"/>
                  <a:pt x="1568" y="902"/>
                  <a:pt x="1566" y="898"/>
                </a:cubicBezTo>
                <a:cubicBezTo>
                  <a:pt x="1565" y="866"/>
                  <a:pt x="1560" y="851"/>
                  <a:pt x="1562" y="838"/>
                </a:cubicBezTo>
                <a:cubicBezTo>
                  <a:pt x="1559" y="787"/>
                  <a:pt x="1561" y="774"/>
                  <a:pt x="1560" y="760"/>
                </a:cubicBezTo>
                <a:cubicBezTo>
                  <a:pt x="1549" y="696"/>
                  <a:pt x="1551" y="682"/>
                  <a:pt x="1543" y="682"/>
                </a:cubicBezTo>
                <a:cubicBezTo>
                  <a:pt x="1550" y="772"/>
                  <a:pt x="1552" y="785"/>
                  <a:pt x="1551" y="797"/>
                </a:cubicBezTo>
                <a:cubicBezTo>
                  <a:pt x="1548" y="858"/>
                  <a:pt x="1552" y="863"/>
                  <a:pt x="1554" y="866"/>
                </a:cubicBezTo>
                <a:cubicBezTo>
                  <a:pt x="1558" y="923"/>
                  <a:pt x="1561" y="930"/>
                  <a:pt x="1557" y="935"/>
                </a:cubicBezTo>
                <a:cubicBezTo>
                  <a:pt x="1566" y="982"/>
                  <a:pt x="1577" y="993"/>
                  <a:pt x="1568" y="997"/>
                </a:cubicBezTo>
                <a:cubicBezTo>
                  <a:pt x="1548" y="919"/>
                  <a:pt x="1542" y="909"/>
                  <a:pt x="1544" y="901"/>
                </a:cubicBezTo>
                <a:cubicBezTo>
                  <a:pt x="1537" y="855"/>
                  <a:pt x="1541" y="852"/>
                  <a:pt x="1537" y="846"/>
                </a:cubicBezTo>
                <a:cubicBezTo>
                  <a:pt x="1530" y="810"/>
                  <a:pt x="1534" y="803"/>
                  <a:pt x="1528" y="793"/>
                </a:cubicBezTo>
                <a:cubicBezTo>
                  <a:pt x="1520" y="729"/>
                  <a:pt x="1518" y="719"/>
                  <a:pt x="1521" y="711"/>
                </a:cubicBezTo>
                <a:cubicBezTo>
                  <a:pt x="1481" y="627"/>
                  <a:pt x="1476" y="623"/>
                  <a:pt x="1473" y="615"/>
                </a:cubicBezTo>
                <a:cubicBezTo>
                  <a:pt x="1441" y="586"/>
                  <a:pt x="1439" y="570"/>
                  <a:pt x="1431" y="576"/>
                </a:cubicBezTo>
                <a:cubicBezTo>
                  <a:pt x="1460" y="610"/>
                  <a:pt x="1468" y="621"/>
                  <a:pt x="1476" y="631"/>
                </a:cubicBezTo>
                <a:cubicBezTo>
                  <a:pt x="1502" y="693"/>
                  <a:pt x="1509" y="699"/>
                  <a:pt x="1507" y="702"/>
                </a:cubicBezTo>
                <a:cubicBezTo>
                  <a:pt x="1512" y="760"/>
                  <a:pt x="1526" y="782"/>
                  <a:pt x="1519" y="798"/>
                </a:cubicBezTo>
                <a:cubicBezTo>
                  <a:pt x="1527" y="860"/>
                  <a:pt x="1529" y="869"/>
                  <a:pt x="1532" y="879"/>
                </a:cubicBezTo>
                <a:cubicBezTo>
                  <a:pt x="1533" y="927"/>
                  <a:pt x="1537" y="933"/>
                  <a:pt x="1535" y="938"/>
                </a:cubicBezTo>
                <a:cubicBezTo>
                  <a:pt x="1525" y="951"/>
                  <a:pt x="1527" y="935"/>
                  <a:pt x="1517" y="916"/>
                </a:cubicBezTo>
                <a:cubicBezTo>
                  <a:pt x="1511" y="847"/>
                  <a:pt x="1503" y="840"/>
                  <a:pt x="1508" y="836"/>
                </a:cubicBezTo>
                <a:cubicBezTo>
                  <a:pt x="1499" y="798"/>
                  <a:pt x="1503" y="793"/>
                  <a:pt x="1498" y="786"/>
                </a:cubicBezTo>
                <a:cubicBezTo>
                  <a:pt x="1494" y="750"/>
                  <a:pt x="1489" y="743"/>
                  <a:pt x="1489" y="738"/>
                </a:cubicBezTo>
                <a:cubicBezTo>
                  <a:pt x="1442" y="617"/>
                  <a:pt x="1439" y="606"/>
                  <a:pt x="1421" y="579"/>
                </a:cubicBezTo>
                <a:cubicBezTo>
                  <a:pt x="1399" y="558"/>
                  <a:pt x="1394" y="551"/>
                  <a:pt x="1386" y="554"/>
                </a:cubicBezTo>
                <a:cubicBezTo>
                  <a:pt x="1434" y="621"/>
                  <a:pt x="1443" y="634"/>
                  <a:pt x="1450" y="648"/>
                </a:cubicBezTo>
                <a:cubicBezTo>
                  <a:pt x="1462" y="693"/>
                  <a:pt x="1469" y="692"/>
                  <a:pt x="1466" y="698"/>
                </a:cubicBezTo>
                <a:cubicBezTo>
                  <a:pt x="1482" y="742"/>
                  <a:pt x="1480" y="752"/>
                  <a:pt x="1485" y="764"/>
                </a:cubicBezTo>
                <a:cubicBezTo>
                  <a:pt x="1501" y="873"/>
                  <a:pt x="1501" y="883"/>
                  <a:pt x="1505" y="894"/>
                </a:cubicBezTo>
                <a:cubicBezTo>
                  <a:pt x="1506" y="915"/>
                  <a:pt x="1500" y="915"/>
                  <a:pt x="1503" y="912"/>
                </a:cubicBezTo>
                <a:cubicBezTo>
                  <a:pt x="1480" y="826"/>
                  <a:pt x="1481" y="802"/>
                  <a:pt x="1464" y="773"/>
                </a:cubicBezTo>
                <a:cubicBezTo>
                  <a:pt x="1449" y="724"/>
                  <a:pt x="1444" y="706"/>
                  <a:pt x="1437" y="687"/>
                </a:cubicBezTo>
                <a:cubicBezTo>
                  <a:pt x="1361" y="563"/>
                  <a:pt x="1356" y="568"/>
                  <a:pt x="1353" y="563"/>
                </a:cubicBezTo>
                <a:cubicBezTo>
                  <a:pt x="1321" y="532"/>
                  <a:pt x="1318" y="529"/>
                  <a:pt x="1314" y="530"/>
                </a:cubicBezTo>
                <a:cubicBezTo>
                  <a:pt x="1345" y="563"/>
                  <a:pt x="1354" y="574"/>
                  <a:pt x="1360" y="575"/>
                </a:cubicBezTo>
                <a:cubicBezTo>
                  <a:pt x="1369" y="585"/>
                  <a:pt x="1370" y="589"/>
                  <a:pt x="1371" y="589"/>
                </a:cubicBezTo>
                <a:cubicBezTo>
                  <a:pt x="1402" y="640"/>
                  <a:pt x="1411" y="657"/>
                  <a:pt x="1420" y="673"/>
                </a:cubicBezTo>
                <a:cubicBezTo>
                  <a:pt x="1449" y="755"/>
                  <a:pt x="1449" y="759"/>
                  <a:pt x="1453" y="764"/>
                </a:cubicBezTo>
                <a:cubicBezTo>
                  <a:pt x="1456" y="791"/>
                  <a:pt x="1464" y="797"/>
                  <a:pt x="1465" y="801"/>
                </a:cubicBezTo>
                <a:cubicBezTo>
                  <a:pt x="1462" y="819"/>
                  <a:pt x="1462" y="802"/>
                  <a:pt x="1452" y="782"/>
                </a:cubicBezTo>
                <a:cubicBezTo>
                  <a:pt x="1442" y="746"/>
                  <a:pt x="1439" y="737"/>
                  <a:pt x="1435" y="727"/>
                </a:cubicBezTo>
                <a:cubicBezTo>
                  <a:pt x="1335" y="582"/>
                  <a:pt x="1334" y="573"/>
                  <a:pt x="1330" y="574"/>
                </a:cubicBezTo>
                <a:cubicBezTo>
                  <a:pt x="1292" y="535"/>
                  <a:pt x="1284" y="534"/>
                  <a:pt x="1277" y="527"/>
                </a:cubicBezTo>
                <a:cubicBezTo>
                  <a:pt x="1295" y="547"/>
                  <a:pt x="1301" y="551"/>
                  <a:pt x="1306" y="558"/>
                </a:cubicBezTo>
                <a:cubicBezTo>
                  <a:pt x="1331" y="590"/>
                  <a:pt x="1341" y="597"/>
                  <a:pt x="1351" y="606"/>
                </a:cubicBezTo>
                <a:cubicBezTo>
                  <a:pt x="1367" y="634"/>
                  <a:pt x="1373" y="639"/>
                  <a:pt x="1379" y="646"/>
                </a:cubicBezTo>
                <a:cubicBezTo>
                  <a:pt x="1409" y="699"/>
                  <a:pt x="1416" y="715"/>
                  <a:pt x="1426" y="732"/>
                </a:cubicBezTo>
                <a:cubicBezTo>
                  <a:pt x="1443" y="783"/>
                  <a:pt x="1444" y="787"/>
                  <a:pt x="1444" y="790"/>
                </a:cubicBezTo>
                <a:cubicBezTo>
                  <a:pt x="1464" y="846"/>
                  <a:pt x="1463" y="852"/>
                  <a:pt x="1464" y="858"/>
                </a:cubicBezTo>
                <a:cubicBezTo>
                  <a:pt x="1435" y="796"/>
                  <a:pt x="1428" y="774"/>
                  <a:pt x="1420" y="753"/>
                </a:cubicBezTo>
                <a:cubicBezTo>
                  <a:pt x="1353" y="645"/>
                  <a:pt x="1356" y="641"/>
                  <a:pt x="1353" y="637"/>
                </a:cubicBezTo>
                <a:cubicBezTo>
                  <a:pt x="1309" y="587"/>
                  <a:pt x="1299" y="576"/>
                  <a:pt x="1288" y="567"/>
                </a:cubicBezTo>
                <a:cubicBezTo>
                  <a:pt x="1266" y="558"/>
                  <a:pt x="1278" y="564"/>
                  <a:pt x="1288" y="573"/>
                </a:cubicBezTo>
                <a:cubicBezTo>
                  <a:pt x="1338" y="632"/>
                  <a:pt x="1341" y="635"/>
                  <a:pt x="1344" y="636"/>
                </a:cubicBezTo>
                <a:cubicBezTo>
                  <a:pt x="1386" y="706"/>
                  <a:pt x="1396" y="725"/>
                  <a:pt x="1405" y="741"/>
                </a:cubicBezTo>
                <a:cubicBezTo>
                  <a:pt x="1420" y="802"/>
                  <a:pt x="1437" y="813"/>
                  <a:pt x="1427" y="817"/>
                </a:cubicBezTo>
                <a:cubicBezTo>
                  <a:pt x="1383" y="737"/>
                  <a:pt x="1383" y="726"/>
                  <a:pt x="1378" y="729"/>
                </a:cubicBezTo>
                <a:cubicBezTo>
                  <a:pt x="1363" y="702"/>
                  <a:pt x="1356" y="699"/>
                  <a:pt x="1352" y="688"/>
                </a:cubicBezTo>
                <a:cubicBezTo>
                  <a:pt x="1287" y="617"/>
                  <a:pt x="1278" y="613"/>
                  <a:pt x="1269" y="596"/>
                </a:cubicBezTo>
                <a:cubicBezTo>
                  <a:pt x="1231" y="579"/>
                  <a:pt x="1236" y="581"/>
                  <a:pt x="1239" y="580"/>
                </a:cubicBezTo>
                <a:cubicBezTo>
                  <a:pt x="1287" y="628"/>
                  <a:pt x="1309" y="654"/>
                  <a:pt x="1333" y="681"/>
                </a:cubicBezTo>
                <a:cubicBezTo>
                  <a:pt x="1371" y="733"/>
                  <a:pt x="1374" y="737"/>
                  <a:pt x="1376" y="742"/>
                </a:cubicBezTo>
                <a:cubicBezTo>
                  <a:pt x="1379" y="756"/>
                  <a:pt x="1368" y="746"/>
                  <a:pt x="1357" y="735"/>
                </a:cubicBezTo>
                <a:cubicBezTo>
                  <a:pt x="1305" y="677"/>
                  <a:pt x="1299" y="674"/>
                  <a:pt x="1294" y="667"/>
                </a:cubicBezTo>
                <a:cubicBezTo>
                  <a:pt x="1267" y="654"/>
                  <a:pt x="1276" y="658"/>
                  <a:pt x="1284" y="667"/>
                </a:cubicBezTo>
                <a:cubicBezTo>
                  <a:pt x="1373" y="768"/>
                  <a:pt x="1384" y="779"/>
                  <a:pt x="1397" y="789"/>
                </a:cubicBezTo>
                <a:cubicBezTo>
                  <a:pt x="1439" y="854"/>
                  <a:pt x="1441" y="859"/>
                  <a:pt x="1444" y="863"/>
                </a:cubicBezTo>
                <a:cubicBezTo>
                  <a:pt x="1415" y="842"/>
                  <a:pt x="1406" y="827"/>
                  <a:pt x="1394" y="817"/>
                </a:cubicBezTo>
                <a:cubicBezTo>
                  <a:pt x="1340" y="757"/>
                  <a:pt x="1332" y="756"/>
                  <a:pt x="1327" y="749"/>
                </a:cubicBezTo>
                <a:cubicBezTo>
                  <a:pt x="1254" y="683"/>
                  <a:pt x="1250" y="671"/>
                  <a:pt x="1243" y="672"/>
                </a:cubicBezTo>
                <a:cubicBezTo>
                  <a:pt x="1214" y="642"/>
                  <a:pt x="1201" y="637"/>
                  <a:pt x="1190" y="625"/>
                </a:cubicBezTo>
                <a:cubicBezTo>
                  <a:pt x="1162" y="606"/>
                  <a:pt x="1161" y="603"/>
                  <a:pt x="1159" y="604"/>
                </a:cubicBezTo>
                <a:cubicBezTo>
                  <a:pt x="1202" y="651"/>
                  <a:pt x="1208" y="648"/>
                  <a:pt x="1211" y="651"/>
                </a:cubicBezTo>
                <a:cubicBezTo>
                  <a:pt x="1252" y="693"/>
                  <a:pt x="1264" y="697"/>
                  <a:pt x="1274" y="711"/>
                </a:cubicBezTo>
                <a:cubicBezTo>
                  <a:pt x="1341" y="783"/>
                  <a:pt x="1347" y="786"/>
                  <a:pt x="1352" y="794"/>
                </a:cubicBezTo>
                <a:cubicBezTo>
                  <a:pt x="1359" y="804"/>
                  <a:pt x="1353" y="801"/>
                  <a:pt x="1347" y="796"/>
                </a:cubicBezTo>
                <a:cubicBezTo>
                  <a:pt x="1323" y="786"/>
                  <a:pt x="1317" y="780"/>
                  <a:pt x="1312" y="775"/>
                </a:cubicBezTo>
                <a:cubicBezTo>
                  <a:pt x="1271" y="748"/>
                  <a:pt x="1265" y="746"/>
                  <a:pt x="1259" y="742"/>
                </a:cubicBezTo>
                <a:cubicBezTo>
                  <a:pt x="1142" y="660"/>
                  <a:pt x="1131" y="648"/>
                  <a:pt x="1120" y="640"/>
                </a:cubicBezTo>
                <a:cubicBezTo>
                  <a:pt x="1101" y="622"/>
                  <a:pt x="1098" y="617"/>
                  <a:pt x="1096" y="613"/>
                </a:cubicBezTo>
                <a:cubicBezTo>
                  <a:pt x="1118" y="650"/>
                  <a:pt x="1127" y="653"/>
                  <a:pt x="1135" y="662"/>
                </a:cubicBezTo>
                <a:cubicBezTo>
                  <a:pt x="1150" y="676"/>
                  <a:pt x="1157" y="677"/>
                  <a:pt x="1159" y="684"/>
                </a:cubicBezTo>
                <a:cubicBezTo>
                  <a:pt x="1206" y="725"/>
                  <a:pt x="1230" y="734"/>
                  <a:pt x="1252" y="752"/>
                </a:cubicBezTo>
                <a:cubicBezTo>
                  <a:pt x="1293" y="780"/>
                  <a:pt x="1299" y="782"/>
                  <a:pt x="1305" y="788"/>
                </a:cubicBezTo>
                <a:cubicBezTo>
                  <a:pt x="1312" y="800"/>
                  <a:pt x="1308" y="796"/>
                  <a:pt x="1304" y="791"/>
                </a:cubicBezTo>
                <a:cubicBezTo>
                  <a:pt x="1247" y="755"/>
                  <a:pt x="1235" y="755"/>
                  <a:pt x="1226" y="746"/>
                </a:cubicBezTo>
                <a:cubicBezTo>
                  <a:pt x="1161" y="702"/>
                  <a:pt x="1157" y="695"/>
                  <a:pt x="1152" y="693"/>
                </a:cubicBezTo>
                <a:cubicBezTo>
                  <a:pt x="1102" y="654"/>
                  <a:pt x="1099" y="643"/>
                  <a:pt x="1092" y="644"/>
                </a:cubicBezTo>
                <a:cubicBezTo>
                  <a:pt x="1119" y="671"/>
                  <a:pt x="1120" y="680"/>
                  <a:pt x="1124" y="679"/>
                </a:cubicBezTo>
                <a:cubicBezTo>
                  <a:pt x="1168" y="716"/>
                  <a:pt x="1181" y="726"/>
                  <a:pt x="1194" y="737"/>
                </a:cubicBezTo>
                <a:cubicBezTo>
                  <a:pt x="1249" y="776"/>
                  <a:pt x="1264" y="780"/>
                  <a:pt x="1277" y="791"/>
                </a:cubicBezTo>
                <a:cubicBezTo>
                  <a:pt x="1312" y="809"/>
                  <a:pt x="1317" y="809"/>
                  <a:pt x="1320" y="815"/>
                </a:cubicBezTo>
                <a:cubicBezTo>
                  <a:pt x="1369" y="841"/>
                  <a:pt x="1376" y="845"/>
                  <a:pt x="1383" y="850"/>
                </a:cubicBezTo>
                <a:cubicBezTo>
                  <a:pt x="1422" y="879"/>
                  <a:pt x="1427" y="876"/>
                  <a:pt x="1428" y="883"/>
                </a:cubicBezTo>
                <a:cubicBezTo>
                  <a:pt x="1448" y="907"/>
                  <a:pt x="1443" y="898"/>
                  <a:pt x="1436" y="897"/>
                </a:cubicBezTo>
                <a:cubicBezTo>
                  <a:pt x="1391" y="869"/>
                  <a:pt x="1384" y="868"/>
                  <a:pt x="1377" y="865"/>
                </a:cubicBezTo>
                <a:cubicBezTo>
                  <a:pt x="1310" y="833"/>
                  <a:pt x="1302" y="831"/>
                  <a:pt x="1296" y="825"/>
                </a:cubicBezTo>
                <a:cubicBezTo>
                  <a:pt x="1212" y="780"/>
                  <a:pt x="1211" y="771"/>
                  <a:pt x="1207" y="771"/>
                </a:cubicBezTo>
                <a:cubicBezTo>
                  <a:pt x="1172" y="749"/>
                  <a:pt x="1168" y="736"/>
                  <a:pt x="1161" y="735"/>
                </a:cubicBezTo>
                <a:cubicBezTo>
                  <a:pt x="1123" y="703"/>
                  <a:pt x="1121" y="690"/>
                  <a:pt x="1114" y="694"/>
                </a:cubicBezTo>
                <a:cubicBezTo>
                  <a:pt x="1142" y="729"/>
                  <a:pt x="1146" y="726"/>
                  <a:pt x="1148" y="733"/>
                </a:cubicBezTo>
                <a:cubicBezTo>
                  <a:pt x="1173" y="751"/>
                  <a:pt x="1177" y="763"/>
                  <a:pt x="1185" y="763"/>
                </a:cubicBezTo>
                <a:cubicBezTo>
                  <a:pt x="1224" y="799"/>
                  <a:pt x="1229" y="794"/>
                  <a:pt x="1231" y="799"/>
                </a:cubicBezTo>
                <a:cubicBezTo>
                  <a:pt x="1285" y="828"/>
                  <a:pt x="1287" y="837"/>
                  <a:pt x="1291" y="836"/>
                </a:cubicBezTo>
                <a:cubicBezTo>
                  <a:pt x="1324" y="852"/>
                  <a:pt x="1327" y="853"/>
                  <a:pt x="1331" y="855"/>
                </a:cubicBezTo>
                <a:cubicBezTo>
                  <a:pt x="1354" y="869"/>
                  <a:pt x="1359" y="866"/>
                  <a:pt x="1362" y="870"/>
                </a:cubicBezTo>
                <a:cubicBezTo>
                  <a:pt x="1393" y="896"/>
                  <a:pt x="1387" y="889"/>
                  <a:pt x="1379" y="890"/>
                </a:cubicBezTo>
                <a:cubicBezTo>
                  <a:pt x="1343" y="876"/>
                  <a:pt x="1330" y="867"/>
                  <a:pt x="1316" y="861"/>
                </a:cubicBezTo>
                <a:cubicBezTo>
                  <a:pt x="1288" y="845"/>
                  <a:pt x="1278" y="849"/>
                  <a:pt x="1272" y="841"/>
                </a:cubicBezTo>
                <a:cubicBezTo>
                  <a:pt x="1217" y="811"/>
                  <a:pt x="1203" y="803"/>
                  <a:pt x="1190" y="793"/>
                </a:cubicBezTo>
                <a:cubicBezTo>
                  <a:pt x="1137" y="758"/>
                  <a:pt x="1134" y="753"/>
                  <a:pt x="1129" y="753"/>
                </a:cubicBezTo>
                <a:cubicBezTo>
                  <a:pt x="1114" y="749"/>
                  <a:pt x="1121" y="748"/>
                  <a:pt x="1126" y="757"/>
                </a:cubicBezTo>
                <a:cubicBezTo>
                  <a:pt x="1191" y="803"/>
                  <a:pt x="1196" y="810"/>
                  <a:pt x="1203" y="812"/>
                </a:cubicBezTo>
                <a:cubicBezTo>
                  <a:pt x="1249" y="838"/>
                  <a:pt x="1256" y="844"/>
                  <a:pt x="1262" y="849"/>
                </a:cubicBezTo>
                <a:cubicBezTo>
                  <a:pt x="1317" y="872"/>
                  <a:pt x="1330" y="881"/>
                  <a:pt x="1345" y="886"/>
                </a:cubicBezTo>
                <a:cubicBezTo>
                  <a:pt x="1466" y="941"/>
                  <a:pt x="1476" y="944"/>
                  <a:pt x="1484" y="952"/>
                </a:cubicBezTo>
                <a:cubicBezTo>
                  <a:pt x="1517" y="968"/>
                  <a:pt x="1520" y="978"/>
                  <a:pt x="1527" y="976"/>
                </a:cubicBezTo>
                <a:cubicBezTo>
                  <a:pt x="1531" y="990"/>
                  <a:pt x="1530" y="981"/>
                  <a:pt x="1525" y="983"/>
                </a:cubicBezTo>
                <a:cubicBezTo>
                  <a:pt x="1481" y="961"/>
                  <a:pt x="1474" y="952"/>
                  <a:pt x="1466" y="951"/>
                </a:cubicBezTo>
                <a:cubicBezTo>
                  <a:pt x="1425" y="931"/>
                  <a:pt x="1421" y="932"/>
                  <a:pt x="1418" y="928"/>
                </a:cubicBezTo>
                <a:cubicBezTo>
                  <a:pt x="1362" y="907"/>
                  <a:pt x="1359" y="902"/>
                  <a:pt x="1354" y="904"/>
                </a:cubicBezTo>
                <a:cubicBezTo>
                  <a:pt x="1284" y="873"/>
                  <a:pt x="1275" y="872"/>
                  <a:pt x="1268" y="864"/>
                </a:cubicBezTo>
                <a:cubicBezTo>
                  <a:pt x="1187" y="822"/>
                  <a:pt x="1180" y="813"/>
                  <a:pt x="1171" y="812"/>
                </a:cubicBezTo>
                <a:cubicBezTo>
                  <a:pt x="1151" y="802"/>
                  <a:pt x="1156" y="806"/>
                  <a:pt x="1162" y="805"/>
                </a:cubicBezTo>
                <a:cubicBezTo>
                  <a:pt x="1226" y="856"/>
                  <a:pt x="1247" y="864"/>
                  <a:pt x="1268" y="875"/>
                </a:cubicBezTo>
                <a:cubicBezTo>
                  <a:pt x="1309" y="900"/>
                  <a:pt x="1321" y="899"/>
                  <a:pt x="1332" y="905"/>
                </a:cubicBezTo>
                <a:cubicBezTo>
                  <a:pt x="1382" y="923"/>
                  <a:pt x="1385" y="925"/>
                  <a:pt x="1387" y="930"/>
                </a:cubicBezTo>
                <a:cubicBezTo>
                  <a:pt x="1411" y="942"/>
                  <a:pt x="1417" y="937"/>
                  <a:pt x="1421" y="944"/>
                </a:cubicBezTo>
                <a:cubicBezTo>
                  <a:pt x="1476" y="965"/>
                  <a:pt x="1480" y="968"/>
                  <a:pt x="1484" y="973"/>
                </a:cubicBezTo>
                <a:cubicBezTo>
                  <a:pt x="1489" y="979"/>
                  <a:pt x="1486" y="976"/>
                  <a:pt x="1482" y="974"/>
                </a:cubicBezTo>
                <a:cubicBezTo>
                  <a:pt x="1457" y="961"/>
                  <a:pt x="1453" y="964"/>
                  <a:pt x="1451" y="962"/>
                </a:cubicBezTo>
                <a:cubicBezTo>
                  <a:pt x="1390" y="938"/>
                  <a:pt x="1386" y="937"/>
                  <a:pt x="1383" y="935"/>
                </a:cubicBezTo>
                <a:cubicBezTo>
                  <a:pt x="1344" y="921"/>
                  <a:pt x="1336" y="922"/>
                  <a:pt x="1330" y="918"/>
                </a:cubicBezTo>
                <a:cubicBezTo>
                  <a:pt x="1294" y="902"/>
                  <a:pt x="1280" y="895"/>
                  <a:pt x="1266" y="888"/>
                </a:cubicBezTo>
                <a:cubicBezTo>
                  <a:pt x="1196" y="853"/>
                  <a:pt x="1190" y="848"/>
                  <a:pt x="1182" y="847"/>
                </a:cubicBezTo>
                <a:cubicBezTo>
                  <a:pt x="1115" y="801"/>
                  <a:pt x="1109" y="794"/>
                  <a:pt x="1102" y="788"/>
                </a:cubicBezTo>
                <a:cubicBezTo>
                  <a:pt x="1080" y="767"/>
                  <a:pt x="1079" y="757"/>
                  <a:pt x="1074" y="760"/>
                </a:cubicBezTo>
                <a:cubicBezTo>
                  <a:pt x="1100" y="793"/>
                  <a:pt x="1104" y="805"/>
                  <a:pt x="1112" y="806"/>
                </a:cubicBezTo>
                <a:cubicBezTo>
                  <a:pt x="1183" y="857"/>
                  <a:pt x="1191" y="859"/>
                  <a:pt x="1198" y="865"/>
                </a:cubicBezTo>
                <a:cubicBezTo>
                  <a:pt x="1271" y="898"/>
                  <a:pt x="1273" y="906"/>
                  <a:pt x="1276" y="906"/>
                </a:cubicBezTo>
                <a:cubicBezTo>
                  <a:pt x="1326" y="930"/>
                  <a:pt x="1342" y="933"/>
                  <a:pt x="1357" y="941"/>
                </a:cubicBezTo>
                <a:cubicBezTo>
                  <a:pt x="1388" y="948"/>
                  <a:pt x="1396" y="954"/>
                  <a:pt x="1404" y="956"/>
                </a:cubicBezTo>
                <a:cubicBezTo>
                  <a:pt x="1473" y="984"/>
                  <a:pt x="1495" y="994"/>
                  <a:pt x="1517" y="1001"/>
                </a:cubicBezTo>
                <a:cubicBezTo>
                  <a:pt x="1577" y="1034"/>
                  <a:pt x="1579" y="1040"/>
                  <a:pt x="1582" y="1039"/>
                </a:cubicBezTo>
                <a:cubicBezTo>
                  <a:pt x="1572" y="1045"/>
                  <a:pt x="1565" y="1043"/>
                  <a:pt x="1559" y="1040"/>
                </a:cubicBezTo>
                <a:cubicBezTo>
                  <a:pt x="1511" y="1020"/>
                  <a:pt x="1499" y="1017"/>
                  <a:pt x="1488" y="1012"/>
                </a:cubicBezTo>
                <a:cubicBezTo>
                  <a:pt x="1445" y="1007"/>
                  <a:pt x="1443" y="994"/>
                  <a:pt x="1435" y="1000"/>
                </a:cubicBezTo>
                <a:cubicBezTo>
                  <a:pt x="1406" y="991"/>
                  <a:pt x="1394" y="987"/>
                  <a:pt x="1382" y="985"/>
                </a:cubicBezTo>
                <a:cubicBezTo>
                  <a:pt x="1338" y="968"/>
                  <a:pt x="1330" y="966"/>
                  <a:pt x="1326" y="964"/>
                </a:cubicBezTo>
                <a:cubicBezTo>
                  <a:pt x="1280" y="947"/>
                  <a:pt x="1274" y="941"/>
                  <a:pt x="1267" y="938"/>
                </a:cubicBezTo>
                <a:cubicBezTo>
                  <a:pt x="1204" y="908"/>
                  <a:pt x="1197" y="907"/>
                  <a:pt x="1191" y="901"/>
                </a:cubicBezTo>
                <a:cubicBezTo>
                  <a:pt x="1130" y="863"/>
                  <a:pt x="1122" y="864"/>
                  <a:pt x="1117" y="857"/>
                </a:cubicBezTo>
                <a:cubicBezTo>
                  <a:pt x="1078" y="830"/>
                  <a:pt x="1082" y="836"/>
                  <a:pt x="1087" y="841"/>
                </a:cubicBezTo>
                <a:cubicBezTo>
                  <a:pt x="1123" y="870"/>
                  <a:pt x="1129" y="876"/>
                  <a:pt x="1136" y="875"/>
                </a:cubicBezTo>
                <a:cubicBezTo>
                  <a:pt x="1173" y="906"/>
                  <a:pt x="1181" y="902"/>
                  <a:pt x="1185" y="910"/>
                </a:cubicBezTo>
                <a:cubicBezTo>
                  <a:pt x="1225" y="931"/>
                  <a:pt x="1231" y="935"/>
                  <a:pt x="1237" y="937"/>
                </a:cubicBezTo>
                <a:cubicBezTo>
                  <a:pt x="1313" y="971"/>
                  <a:pt x="1319" y="971"/>
                  <a:pt x="1324" y="976"/>
                </a:cubicBezTo>
                <a:cubicBezTo>
                  <a:pt x="1349" y="983"/>
                  <a:pt x="1355" y="985"/>
                  <a:pt x="1361" y="985"/>
                </a:cubicBezTo>
                <a:cubicBezTo>
                  <a:pt x="1400" y="1000"/>
                  <a:pt x="1403" y="1002"/>
                  <a:pt x="1406" y="1002"/>
                </a:cubicBezTo>
                <a:cubicBezTo>
                  <a:pt x="1458" y="1018"/>
                  <a:pt x="1466" y="1012"/>
                  <a:pt x="1471" y="1018"/>
                </a:cubicBezTo>
                <a:cubicBezTo>
                  <a:pt x="1573" y="1058"/>
                  <a:pt x="1585" y="1062"/>
                  <a:pt x="1596" y="1069"/>
                </a:cubicBezTo>
                <a:cubicBezTo>
                  <a:pt x="1615" y="1086"/>
                  <a:pt x="1602" y="1079"/>
                  <a:pt x="1588" y="1071"/>
                </a:cubicBezTo>
                <a:cubicBezTo>
                  <a:pt x="1450" y="1038"/>
                  <a:pt x="1447" y="1037"/>
                  <a:pt x="1442" y="1040"/>
                </a:cubicBezTo>
                <a:cubicBezTo>
                  <a:pt x="1415" y="1033"/>
                  <a:pt x="1412" y="1030"/>
                  <a:pt x="1406" y="1034"/>
                </a:cubicBezTo>
                <a:cubicBezTo>
                  <a:pt x="1362" y="1025"/>
                  <a:pt x="1359" y="1013"/>
                  <a:pt x="1350" y="1018"/>
                </a:cubicBezTo>
                <a:cubicBezTo>
                  <a:pt x="1320" y="1009"/>
                  <a:pt x="1317" y="1008"/>
                  <a:pt x="1314" y="1006"/>
                </a:cubicBezTo>
                <a:cubicBezTo>
                  <a:pt x="1270" y="990"/>
                  <a:pt x="1264" y="988"/>
                  <a:pt x="1258" y="984"/>
                </a:cubicBezTo>
                <a:cubicBezTo>
                  <a:pt x="1183" y="950"/>
                  <a:pt x="1180" y="949"/>
                  <a:pt x="1177" y="950"/>
                </a:cubicBezTo>
                <a:cubicBezTo>
                  <a:pt x="1145" y="925"/>
                  <a:pt x="1137" y="928"/>
                  <a:pt x="1132" y="922"/>
                </a:cubicBezTo>
                <a:cubicBezTo>
                  <a:pt x="1097" y="895"/>
                  <a:pt x="1094" y="894"/>
                  <a:pt x="1091" y="895"/>
                </a:cubicBezTo>
                <a:cubicBezTo>
                  <a:pt x="1100" y="905"/>
                  <a:pt x="1104" y="913"/>
                  <a:pt x="1110" y="913"/>
                </a:cubicBezTo>
                <a:cubicBezTo>
                  <a:pt x="1182" y="958"/>
                  <a:pt x="1192" y="966"/>
                  <a:pt x="1203" y="970"/>
                </a:cubicBezTo>
                <a:cubicBezTo>
                  <a:pt x="1254" y="997"/>
                  <a:pt x="1258" y="992"/>
                  <a:pt x="1260" y="998"/>
                </a:cubicBezTo>
                <a:cubicBezTo>
                  <a:pt x="1307" y="1012"/>
                  <a:pt x="1312" y="1017"/>
                  <a:pt x="1318" y="1018"/>
                </a:cubicBezTo>
                <a:cubicBezTo>
                  <a:pt x="1341" y="1024"/>
                  <a:pt x="1347" y="1023"/>
                  <a:pt x="1351" y="1029"/>
                </a:cubicBezTo>
                <a:cubicBezTo>
                  <a:pt x="1393" y="1035"/>
                  <a:pt x="1397" y="1043"/>
                  <a:pt x="1404" y="1041"/>
                </a:cubicBezTo>
                <a:cubicBezTo>
                  <a:pt x="1425" y="1048"/>
                  <a:pt x="1431" y="1050"/>
                  <a:pt x="1438" y="1049"/>
                </a:cubicBezTo>
                <a:cubicBezTo>
                  <a:pt x="1449" y="1054"/>
                  <a:pt x="1452" y="1053"/>
                  <a:pt x="1455" y="1054"/>
                </a:cubicBezTo>
                <a:cubicBezTo>
                  <a:pt x="1497" y="1056"/>
                  <a:pt x="1501" y="1065"/>
                  <a:pt x="1508" y="1063"/>
                </a:cubicBezTo>
                <a:cubicBezTo>
                  <a:pt x="1548" y="1073"/>
                  <a:pt x="1554" y="1071"/>
                  <a:pt x="1559" y="1075"/>
                </a:cubicBezTo>
                <a:cubicBezTo>
                  <a:pt x="1619" y="1097"/>
                  <a:pt x="1625" y="1107"/>
                  <a:pt x="1635" y="1107"/>
                </a:cubicBezTo>
                <a:cubicBezTo>
                  <a:pt x="1638" y="1114"/>
                  <a:pt x="1631" y="1117"/>
                  <a:pt x="1625" y="1115"/>
                </a:cubicBezTo>
                <a:cubicBezTo>
                  <a:pt x="1588" y="1102"/>
                  <a:pt x="1583" y="1100"/>
                  <a:pt x="1578" y="1100"/>
                </a:cubicBezTo>
                <a:cubicBezTo>
                  <a:pt x="1556" y="1091"/>
                  <a:pt x="1552" y="1094"/>
                  <a:pt x="1550" y="1092"/>
                </a:cubicBezTo>
                <a:cubicBezTo>
                  <a:pt x="1504" y="1083"/>
                  <a:pt x="1498" y="1087"/>
                  <a:pt x="1494" y="1085"/>
                </a:cubicBezTo>
                <a:cubicBezTo>
                  <a:pt x="1474" y="1084"/>
                  <a:pt x="1472" y="1083"/>
                  <a:pt x="1472" y="1083"/>
                </a:cubicBezTo>
                <a:cubicBezTo>
                  <a:pt x="1445" y="1080"/>
                  <a:pt x="1440" y="1080"/>
                  <a:pt x="1435" y="1080"/>
                </a:cubicBezTo>
                <a:cubicBezTo>
                  <a:pt x="1386" y="1073"/>
                  <a:pt x="1380" y="1077"/>
                  <a:pt x="1376" y="1074"/>
                </a:cubicBezTo>
                <a:cubicBezTo>
                  <a:pt x="1341" y="1074"/>
                  <a:pt x="1321" y="1073"/>
                  <a:pt x="1301" y="1072"/>
                </a:cubicBezTo>
                <a:cubicBezTo>
                  <a:pt x="1232" y="1067"/>
                  <a:pt x="1224" y="1057"/>
                  <a:pt x="1214" y="1058"/>
                </a:cubicBezTo>
                <a:cubicBezTo>
                  <a:pt x="1154" y="1038"/>
                  <a:pt x="1149" y="1038"/>
                  <a:pt x="1145" y="1035"/>
                </a:cubicBezTo>
                <a:cubicBezTo>
                  <a:pt x="1114" y="1022"/>
                  <a:pt x="1107" y="1027"/>
                  <a:pt x="1104" y="1019"/>
                </a:cubicBezTo>
                <a:cubicBezTo>
                  <a:pt x="1081" y="1017"/>
                  <a:pt x="1086" y="1021"/>
                  <a:pt x="1093" y="1020"/>
                </a:cubicBezTo>
                <a:cubicBezTo>
                  <a:pt x="1150" y="1045"/>
                  <a:pt x="1155" y="1050"/>
                  <a:pt x="1162" y="1049"/>
                </a:cubicBezTo>
                <a:cubicBezTo>
                  <a:pt x="1192" y="1061"/>
                  <a:pt x="1195" y="1062"/>
                  <a:pt x="1198" y="1061"/>
                </a:cubicBezTo>
                <a:cubicBezTo>
                  <a:pt x="1229" y="1070"/>
                  <a:pt x="1232" y="1069"/>
                  <a:pt x="1235" y="1070"/>
                </a:cubicBezTo>
                <a:cubicBezTo>
                  <a:pt x="1280" y="1076"/>
                  <a:pt x="1285" y="1083"/>
                  <a:pt x="1293" y="1079"/>
                </a:cubicBezTo>
                <a:cubicBezTo>
                  <a:pt x="1377" y="1091"/>
                  <a:pt x="1387" y="1081"/>
                  <a:pt x="1392" y="1088"/>
                </a:cubicBezTo>
                <a:cubicBezTo>
                  <a:pt x="1443" y="1092"/>
                  <a:pt x="1446" y="1092"/>
                  <a:pt x="1450" y="1092"/>
                </a:cubicBezTo>
                <a:cubicBezTo>
                  <a:pt x="1490" y="1092"/>
                  <a:pt x="1491" y="1101"/>
                  <a:pt x="1495" y="1099"/>
                </a:cubicBezTo>
                <a:cubicBezTo>
                  <a:pt x="1533" y="1104"/>
                  <a:pt x="1539" y="1099"/>
                  <a:pt x="1540" y="1106"/>
                </a:cubicBezTo>
                <a:cubicBezTo>
                  <a:pt x="1601" y="1119"/>
                  <a:pt x="1607" y="1122"/>
                  <a:pt x="1614" y="1121"/>
                </a:cubicBezTo>
                <a:cubicBezTo>
                  <a:pt x="1636" y="1136"/>
                  <a:pt x="1643" y="1125"/>
                  <a:pt x="1644" y="1134"/>
                </a:cubicBezTo>
                <a:cubicBezTo>
                  <a:pt x="1667" y="1150"/>
                  <a:pt x="1662" y="1146"/>
                  <a:pt x="1655" y="1148"/>
                </a:cubicBezTo>
                <a:cubicBezTo>
                  <a:pt x="1643" y="1147"/>
                  <a:pt x="1640" y="1144"/>
                  <a:pt x="1638" y="1143"/>
                </a:cubicBezTo>
                <a:cubicBezTo>
                  <a:pt x="1567" y="1136"/>
                  <a:pt x="1559" y="1135"/>
                  <a:pt x="1552" y="1132"/>
                </a:cubicBezTo>
                <a:cubicBezTo>
                  <a:pt x="1521" y="1127"/>
                  <a:pt x="1511" y="1132"/>
                  <a:pt x="1505" y="1126"/>
                </a:cubicBezTo>
                <a:cubicBezTo>
                  <a:pt x="1434" y="1129"/>
                  <a:pt x="1417" y="1126"/>
                  <a:pt x="1399" y="1126"/>
                </a:cubicBezTo>
                <a:cubicBezTo>
                  <a:pt x="1351" y="1129"/>
                  <a:pt x="1347" y="1126"/>
                  <a:pt x="1342" y="1125"/>
                </a:cubicBezTo>
                <a:cubicBezTo>
                  <a:pt x="1278" y="1119"/>
                  <a:pt x="1268" y="1120"/>
                  <a:pt x="1260" y="1115"/>
                </a:cubicBezTo>
                <a:cubicBezTo>
                  <a:pt x="1216" y="1104"/>
                  <a:pt x="1198" y="1103"/>
                  <a:pt x="1181" y="1094"/>
                </a:cubicBezTo>
                <a:cubicBezTo>
                  <a:pt x="1146" y="1085"/>
                  <a:pt x="1140" y="1074"/>
                  <a:pt x="1130" y="1076"/>
                </a:cubicBezTo>
                <a:cubicBezTo>
                  <a:pt x="1181" y="1097"/>
                  <a:pt x="1182" y="1102"/>
                  <a:pt x="1185" y="1101"/>
                </a:cubicBezTo>
                <a:cubicBezTo>
                  <a:pt x="1215" y="1110"/>
                  <a:pt x="1220" y="1115"/>
                  <a:pt x="1226" y="1116"/>
                </a:cubicBezTo>
                <a:cubicBezTo>
                  <a:pt x="1260" y="1124"/>
                  <a:pt x="1263" y="1123"/>
                  <a:pt x="1264" y="1127"/>
                </a:cubicBezTo>
                <a:cubicBezTo>
                  <a:pt x="1306" y="1128"/>
                  <a:pt x="1319" y="1133"/>
                  <a:pt x="1332" y="1134"/>
                </a:cubicBezTo>
                <a:cubicBezTo>
                  <a:pt x="1380" y="1136"/>
                  <a:pt x="1388" y="1134"/>
                  <a:pt x="1393" y="1138"/>
                </a:cubicBezTo>
                <a:cubicBezTo>
                  <a:pt x="1428" y="1139"/>
                  <a:pt x="1442" y="1138"/>
                  <a:pt x="1457" y="1135"/>
                </a:cubicBezTo>
                <a:cubicBezTo>
                  <a:pt x="1563" y="1142"/>
                  <a:pt x="1573" y="1148"/>
                  <a:pt x="1586" y="1146"/>
                </a:cubicBezTo>
                <a:cubicBezTo>
                  <a:pt x="1614" y="1151"/>
                  <a:pt x="1617" y="1152"/>
                  <a:pt x="1621" y="1150"/>
                </a:cubicBezTo>
                <a:cubicBezTo>
                  <a:pt x="1696" y="1171"/>
                  <a:pt x="1702" y="1175"/>
                  <a:pt x="1708" y="1180"/>
                </a:cubicBezTo>
                <a:cubicBezTo>
                  <a:pt x="1661" y="1168"/>
                  <a:pt x="1655" y="1167"/>
                  <a:pt x="1650" y="1166"/>
                </a:cubicBezTo>
                <a:cubicBezTo>
                  <a:pt x="1610" y="1156"/>
                  <a:pt x="1599" y="1159"/>
                  <a:pt x="1589" y="1156"/>
                </a:cubicBezTo>
                <a:cubicBezTo>
                  <a:pt x="1517" y="1149"/>
                  <a:pt x="1506" y="1151"/>
                  <a:pt x="1496" y="1148"/>
                </a:cubicBezTo>
                <a:cubicBezTo>
                  <a:pt x="1443" y="1153"/>
                  <a:pt x="1436" y="1152"/>
                  <a:pt x="1429" y="1154"/>
                </a:cubicBezTo>
                <a:cubicBezTo>
                  <a:pt x="1392" y="1158"/>
                  <a:pt x="1377" y="1159"/>
                  <a:pt x="1362" y="1161"/>
                </a:cubicBezTo>
                <a:cubicBezTo>
                  <a:pt x="1306" y="1163"/>
                  <a:pt x="1291" y="1163"/>
                  <a:pt x="1277" y="1161"/>
                </a:cubicBezTo>
                <a:cubicBezTo>
                  <a:pt x="1225" y="1153"/>
                  <a:pt x="1219" y="1158"/>
                  <a:pt x="1216" y="1157"/>
                </a:cubicBezTo>
                <a:cubicBezTo>
                  <a:pt x="1188" y="1152"/>
                  <a:pt x="1183" y="1146"/>
                  <a:pt x="1175" y="1147"/>
                </a:cubicBezTo>
                <a:cubicBezTo>
                  <a:pt x="1130" y="1135"/>
                  <a:pt x="1125" y="1127"/>
                  <a:pt x="1116" y="1131"/>
                </a:cubicBezTo>
                <a:cubicBezTo>
                  <a:pt x="1206" y="1168"/>
                  <a:pt x="1219" y="1158"/>
                  <a:pt x="1226" y="1169"/>
                </a:cubicBezTo>
                <a:cubicBezTo>
                  <a:pt x="1252" y="1170"/>
                  <a:pt x="1256" y="1169"/>
                  <a:pt x="1259" y="1171"/>
                </a:cubicBezTo>
                <a:cubicBezTo>
                  <a:pt x="1310" y="1175"/>
                  <a:pt x="1321" y="1171"/>
                  <a:pt x="1331" y="1173"/>
                </a:cubicBezTo>
                <a:cubicBezTo>
                  <a:pt x="1405" y="1164"/>
                  <a:pt x="1415" y="1166"/>
                  <a:pt x="1426" y="1164"/>
                </a:cubicBezTo>
                <a:cubicBezTo>
                  <a:pt x="1526" y="1166"/>
                  <a:pt x="1535" y="1160"/>
                  <a:pt x="1542" y="1161"/>
                </a:cubicBezTo>
                <a:cubicBezTo>
                  <a:pt x="1577" y="1165"/>
                  <a:pt x="1581" y="1168"/>
                  <a:pt x="1585" y="1170"/>
                </a:cubicBezTo>
                <a:cubicBezTo>
                  <a:pt x="1640" y="1173"/>
                  <a:pt x="1645" y="1176"/>
                  <a:pt x="1651" y="1177"/>
                </a:cubicBezTo>
                <a:cubicBezTo>
                  <a:pt x="1702" y="1194"/>
                  <a:pt x="1709" y="1191"/>
                  <a:pt x="1713" y="1195"/>
                </a:cubicBezTo>
                <a:cubicBezTo>
                  <a:pt x="1740" y="1207"/>
                  <a:pt x="1742" y="1208"/>
                  <a:pt x="1744" y="1213"/>
                </a:cubicBezTo>
                <a:cubicBezTo>
                  <a:pt x="1714" y="1202"/>
                  <a:pt x="1711" y="1206"/>
                  <a:pt x="1709" y="1203"/>
                </a:cubicBezTo>
                <a:cubicBezTo>
                  <a:pt x="1643" y="1193"/>
                  <a:pt x="1639" y="1194"/>
                  <a:pt x="1635" y="1192"/>
                </a:cubicBezTo>
                <a:cubicBezTo>
                  <a:pt x="1590" y="1187"/>
                  <a:pt x="1583" y="1196"/>
                  <a:pt x="1581" y="1190"/>
                </a:cubicBezTo>
                <a:cubicBezTo>
                  <a:pt x="1529" y="1195"/>
                  <a:pt x="1521" y="1191"/>
                  <a:pt x="1512" y="1193"/>
                </a:cubicBezTo>
                <a:cubicBezTo>
                  <a:pt x="1423" y="1194"/>
                  <a:pt x="1417" y="1196"/>
                  <a:pt x="1411" y="1196"/>
                </a:cubicBezTo>
                <a:cubicBezTo>
                  <a:pt x="1348" y="1191"/>
                  <a:pt x="1337" y="1192"/>
                  <a:pt x="1325" y="1194"/>
                </a:cubicBezTo>
                <a:cubicBezTo>
                  <a:pt x="1279" y="1189"/>
                  <a:pt x="1267" y="1191"/>
                  <a:pt x="1256" y="1188"/>
                </a:cubicBezTo>
                <a:cubicBezTo>
                  <a:pt x="1237" y="1186"/>
                  <a:pt x="1234" y="1183"/>
                  <a:pt x="1231" y="1184"/>
                </a:cubicBezTo>
                <a:cubicBezTo>
                  <a:pt x="1184" y="1176"/>
                  <a:pt x="1180" y="1170"/>
                  <a:pt x="1174" y="1172"/>
                </a:cubicBezTo>
                <a:cubicBezTo>
                  <a:pt x="1132" y="1155"/>
                  <a:pt x="1128" y="1154"/>
                  <a:pt x="1125" y="1152"/>
                </a:cubicBezTo>
                <a:cubicBezTo>
                  <a:pt x="1128" y="1162"/>
                  <a:pt x="1132" y="1165"/>
                  <a:pt x="1137" y="1163"/>
                </a:cubicBezTo>
                <a:cubicBezTo>
                  <a:pt x="1183" y="1183"/>
                  <a:pt x="1190" y="1181"/>
                  <a:pt x="1195" y="1183"/>
                </a:cubicBezTo>
                <a:cubicBezTo>
                  <a:pt x="1310" y="1202"/>
                  <a:pt x="1315" y="1207"/>
                  <a:pt x="1323" y="1201"/>
                </a:cubicBezTo>
                <a:cubicBezTo>
                  <a:pt x="1390" y="1208"/>
                  <a:pt x="1403" y="1205"/>
                  <a:pt x="1415" y="1208"/>
                </a:cubicBezTo>
                <a:cubicBezTo>
                  <a:pt x="1498" y="1205"/>
                  <a:pt x="1504" y="1206"/>
                  <a:pt x="1511" y="1202"/>
                </a:cubicBezTo>
                <a:cubicBezTo>
                  <a:pt x="1580" y="1203"/>
                  <a:pt x="1593" y="1203"/>
                  <a:pt x="1606" y="1202"/>
                </a:cubicBezTo>
                <a:cubicBezTo>
                  <a:pt x="1652" y="1208"/>
                  <a:pt x="1665" y="1207"/>
                  <a:pt x="1677" y="1209"/>
                </a:cubicBezTo>
                <a:cubicBezTo>
                  <a:pt x="1706" y="1220"/>
                  <a:pt x="1709" y="1218"/>
                  <a:pt x="1712" y="1219"/>
                </a:cubicBezTo>
                <a:cubicBezTo>
                  <a:pt x="1741" y="1228"/>
                  <a:pt x="1745" y="1229"/>
                  <a:pt x="1743" y="1232"/>
                </a:cubicBezTo>
                <a:cubicBezTo>
                  <a:pt x="1711" y="1227"/>
                  <a:pt x="1701" y="1228"/>
                  <a:pt x="1694" y="1224"/>
                </a:cubicBezTo>
                <a:cubicBezTo>
                  <a:pt x="1654" y="1216"/>
                  <a:pt x="1647" y="1223"/>
                  <a:pt x="1644" y="1219"/>
                </a:cubicBezTo>
                <a:cubicBezTo>
                  <a:pt x="1585" y="1219"/>
                  <a:pt x="1577" y="1220"/>
                  <a:pt x="1569" y="1216"/>
                </a:cubicBezTo>
                <a:cubicBezTo>
                  <a:pt x="1486" y="1230"/>
                  <a:pt x="1479" y="1227"/>
                  <a:pt x="1471" y="1230"/>
                </a:cubicBezTo>
                <a:cubicBezTo>
                  <a:pt x="1385" y="1240"/>
                  <a:pt x="1370" y="1240"/>
                  <a:pt x="1353" y="1245"/>
                </a:cubicBezTo>
                <a:cubicBezTo>
                  <a:pt x="1318" y="1242"/>
                  <a:pt x="1314" y="1243"/>
                  <a:pt x="1310" y="1246"/>
                </a:cubicBezTo>
                <a:cubicBezTo>
                  <a:pt x="1239" y="1242"/>
                  <a:pt x="1231" y="1242"/>
                  <a:pt x="1224" y="1241"/>
                </a:cubicBezTo>
                <a:cubicBezTo>
                  <a:pt x="1187" y="1241"/>
                  <a:pt x="1185" y="1232"/>
                  <a:pt x="1180" y="1236"/>
                </a:cubicBezTo>
                <a:cubicBezTo>
                  <a:pt x="1231" y="1254"/>
                  <a:pt x="1246" y="1250"/>
                  <a:pt x="1258" y="1254"/>
                </a:cubicBezTo>
                <a:cubicBezTo>
                  <a:pt x="1315" y="1251"/>
                  <a:pt x="1327" y="1257"/>
                  <a:pt x="1342" y="1252"/>
                </a:cubicBezTo>
                <a:cubicBezTo>
                  <a:pt x="1369" y="1255"/>
                  <a:pt x="1377" y="1251"/>
                  <a:pt x="1385" y="1249"/>
                </a:cubicBezTo>
                <a:cubicBezTo>
                  <a:pt x="1444" y="1247"/>
                  <a:pt x="1455" y="1238"/>
                  <a:pt x="1462" y="1241"/>
                </a:cubicBezTo>
                <a:cubicBezTo>
                  <a:pt x="1520" y="1236"/>
                  <a:pt x="1534" y="1230"/>
                  <a:pt x="1545" y="1236"/>
                </a:cubicBezTo>
                <a:cubicBezTo>
                  <a:pt x="1627" y="1230"/>
                  <a:pt x="1646" y="1234"/>
                  <a:pt x="1668" y="1229"/>
                </a:cubicBezTo>
                <a:cubicBezTo>
                  <a:pt x="1698" y="1239"/>
                  <a:pt x="1703" y="1236"/>
                  <a:pt x="1707" y="1237"/>
                </a:cubicBezTo>
                <a:cubicBezTo>
                  <a:pt x="1732" y="1236"/>
                  <a:pt x="1739" y="1245"/>
                  <a:pt x="1749" y="1243"/>
                </a:cubicBezTo>
                <a:cubicBezTo>
                  <a:pt x="1755" y="1249"/>
                  <a:pt x="1748" y="1253"/>
                  <a:pt x="1743" y="1249"/>
                </a:cubicBezTo>
                <a:cubicBezTo>
                  <a:pt x="1719" y="1244"/>
                  <a:pt x="1716" y="1244"/>
                  <a:pt x="1712" y="1246"/>
                </a:cubicBezTo>
                <a:cubicBezTo>
                  <a:pt x="1670" y="1240"/>
                  <a:pt x="1660" y="1238"/>
                  <a:pt x="1648" y="1241"/>
                </a:cubicBezTo>
                <a:cubicBezTo>
                  <a:pt x="1604" y="1240"/>
                  <a:pt x="1594" y="1235"/>
                  <a:pt x="1582" y="1239"/>
                </a:cubicBezTo>
                <a:cubicBezTo>
                  <a:pt x="1544" y="1240"/>
                  <a:pt x="1537" y="1245"/>
                  <a:pt x="1533" y="1240"/>
                </a:cubicBezTo>
                <a:cubicBezTo>
                  <a:pt x="1467" y="1257"/>
                  <a:pt x="1457" y="1253"/>
                  <a:pt x="1445" y="1256"/>
                </a:cubicBezTo>
                <a:cubicBezTo>
                  <a:pt x="1403" y="1264"/>
                  <a:pt x="1390" y="1268"/>
                  <a:pt x="1379" y="1270"/>
                </a:cubicBezTo>
                <a:cubicBezTo>
                  <a:pt x="1323" y="1272"/>
                  <a:pt x="1317" y="1273"/>
                  <a:pt x="1311" y="1275"/>
                </a:cubicBezTo>
                <a:cubicBezTo>
                  <a:pt x="1261" y="1270"/>
                  <a:pt x="1258" y="1270"/>
                  <a:pt x="1256" y="1270"/>
                </a:cubicBezTo>
                <a:cubicBezTo>
                  <a:pt x="1281" y="1283"/>
                  <a:pt x="1291" y="1277"/>
                  <a:pt x="1297" y="1282"/>
                </a:cubicBezTo>
                <a:cubicBezTo>
                  <a:pt x="1350" y="1284"/>
                  <a:pt x="1354" y="1283"/>
                  <a:pt x="1358" y="1281"/>
                </a:cubicBezTo>
                <a:cubicBezTo>
                  <a:pt x="1412" y="1275"/>
                  <a:pt x="1429" y="1273"/>
                  <a:pt x="1448" y="1263"/>
                </a:cubicBezTo>
                <a:cubicBezTo>
                  <a:pt x="1496" y="1259"/>
                  <a:pt x="1504" y="1261"/>
                  <a:pt x="1506" y="1255"/>
                </a:cubicBezTo>
                <a:cubicBezTo>
                  <a:pt x="1604" y="1249"/>
                  <a:pt x="1618" y="1249"/>
                  <a:pt x="1632" y="1249"/>
                </a:cubicBezTo>
                <a:cubicBezTo>
                  <a:pt x="1718" y="1255"/>
                  <a:pt x="1721" y="1258"/>
                  <a:pt x="1724" y="1257"/>
                </a:cubicBezTo>
                <a:cubicBezTo>
                  <a:pt x="1760" y="1268"/>
                  <a:pt x="1767" y="1268"/>
                  <a:pt x="1774" y="1267"/>
                </a:cubicBezTo>
                <a:cubicBezTo>
                  <a:pt x="1815" y="1281"/>
                  <a:pt x="1816" y="1287"/>
                  <a:pt x="1820" y="1286"/>
                </a:cubicBezTo>
                <a:cubicBezTo>
                  <a:pt x="1802" y="1291"/>
                  <a:pt x="1800" y="1287"/>
                  <a:pt x="1797" y="1287"/>
                </a:cubicBezTo>
                <a:cubicBezTo>
                  <a:pt x="1773" y="1285"/>
                  <a:pt x="1771" y="1278"/>
                  <a:pt x="1767" y="1280"/>
                </a:cubicBezTo>
                <a:cubicBezTo>
                  <a:pt x="1735" y="1274"/>
                  <a:pt x="1731" y="1277"/>
                  <a:pt x="1729" y="1272"/>
                </a:cubicBezTo>
                <a:cubicBezTo>
                  <a:pt x="1681" y="1271"/>
                  <a:pt x="1675" y="1267"/>
                  <a:pt x="1668" y="1267"/>
                </a:cubicBezTo>
                <a:cubicBezTo>
                  <a:pt x="1609" y="1270"/>
                  <a:pt x="1598" y="1261"/>
                  <a:pt x="1581" y="1269"/>
                </a:cubicBezTo>
                <a:cubicBezTo>
                  <a:pt x="1526" y="1273"/>
                  <a:pt x="1513" y="1281"/>
                  <a:pt x="1503" y="1277"/>
                </a:cubicBezTo>
                <a:cubicBezTo>
                  <a:pt x="1403" y="1314"/>
                  <a:pt x="1407" y="1320"/>
                  <a:pt x="1413" y="1315"/>
                </a:cubicBezTo>
                <a:cubicBezTo>
                  <a:pt x="1514" y="1312"/>
                  <a:pt x="1537" y="1321"/>
                  <a:pt x="1566" y="1306"/>
                </a:cubicBezTo>
                <a:cubicBezTo>
                  <a:pt x="1652" y="1306"/>
                  <a:pt x="1660" y="1299"/>
                  <a:pt x="1665" y="1304"/>
                </a:cubicBezTo>
                <a:cubicBezTo>
                  <a:pt x="1741" y="1305"/>
                  <a:pt x="1754" y="1305"/>
                  <a:pt x="1766" y="1310"/>
                </a:cubicBezTo>
                <a:cubicBezTo>
                  <a:pt x="1789" y="1312"/>
                  <a:pt x="1793" y="1309"/>
                  <a:pt x="1795" y="1315"/>
                </a:cubicBezTo>
                <a:cubicBezTo>
                  <a:pt x="1826" y="1322"/>
                  <a:pt x="1829" y="1321"/>
                  <a:pt x="1832" y="1323"/>
                </a:cubicBezTo>
                <a:cubicBezTo>
                  <a:pt x="1855" y="1327"/>
                  <a:pt x="1857" y="1336"/>
                  <a:pt x="1861" y="1334"/>
                </a:cubicBezTo>
                <a:cubicBezTo>
                  <a:pt x="1813" y="1332"/>
                  <a:pt x="1798" y="1323"/>
                  <a:pt x="1782" y="1319"/>
                </a:cubicBezTo>
                <a:cubicBezTo>
                  <a:pt x="1738" y="1312"/>
                  <a:pt x="1731" y="1314"/>
                  <a:pt x="1725" y="1312"/>
                </a:cubicBezTo>
                <a:cubicBezTo>
                  <a:pt x="1650" y="1315"/>
                  <a:pt x="1635" y="1320"/>
                  <a:pt x="1623" y="1313"/>
                </a:cubicBezTo>
                <a:cubicBezTo>
                  <a:pt x="1561" y="1319"/>
                  <a:pt x="1555" y="1325"/>
                  <a:pt x="1552" y="1323"/>
                </a:cubicBezTo>
                <a:cubicBezTo>
                  <a:pt x="1487" y="1328"/>
                  <a:pt x="1479" y="1328"/>
                  <a:pt x="1472" y="1327"/>
                </a:cubicBezTo>
                <a:cubicBezTo>
                  <a:pt x="1417" y="1334"/>
                  <a:pt x="1410" y="1330"/>
                  <a:pt x="1402" y="1333"/>
                </a:cubicBezTo>
                <a:cubicBezTo>
                  <a:pt x="1358" y="1323"/>
                  <a:pt x="1352" y="1329"/>
                  <a:pt x="1349" y="1327"/>
                </a:cubicBezTo>
                <a:cubicBezTo>
                  <a:pt x="1303" y="1318"/>
                  <a:pt x="1290" y="1309"/>
                  <a:pt x="1276" y="1306"/>
                </a:cubicBezTo>
                <a:cubicBezTo>
                  <a:pt x="1243" y="1288"/>
                  <a:pt x="1240" y="1286"/>
                  <a:pt x="1236" y="1287"/>
                </a:cubicBezTo>
                <a:cubicBezTo>
                  <a:pt x="1278" y="1315"/>
                  <a:pt x="1282" y="1314"/>
                  <a:pt x="1284" y="1316"/>
                </a:cubicBezTo>
                <a:cubicBezTo>
                  <a:pt x="1315" y="1323"/>
                  <a:pt x="1318" y="1333"/>
                  <a:pt x="1326" y="1328"/>
                </a:cubicBezTo>
                <a:cubicBezTo>
                  <a:pt x="1371" y="1337"/>
                  <a:pt x="1380" y="1344"/>
                  <a:pt x="1392" y="1342"/>
                </a:cubicBezTo>
                <a:cubicBezTo>
                  <a:pt x="1440" y="1342"/>
                  <a:pt x="1453" y="1339"/>
                  <a:pt x="1464" y="1340"/>
                </a:cubicBezTo>
                <a:cubicBezTo>
                  <a:pt x="1510" y="1335"/>
                  <a:pt x="1519" y="1337"/>
                  <a:pt x="1529" y="1333"/>
                </a:cubicBezTo>
                <a:cubicBezTo>
                  <a:pt x="1595" y="1331"/>
                  <a:pt x="1604" y="1333"/>
                  <a:pt x="1616" y="1326"/>
                </a:cubicBezTo>
                <a:cubicBezTo>
                  <a:pt x="1671" y="1323"/>
                  <a:pt x="1674" y="1328"/>
                  <a:pt x="1681" y="1322"/>
                </a:cubicBezTo>
                <a:cubicBezTo>
                  <a:pt x="1750" y="1328"/>
                  <a:pt x="1752" y="1328"/>
                  <a:pt x="1755" y="1328"/>
                </a:cubicBezTo>
                <a:cubicBezTo>
                  <a:pt x="1786" y="1333"/>
                  <a:pt x="1791" y="1334"/>
                  <a:pt x="1797" y="1334"/>
                </a:cubicBezTo>
                <a:cubicBezTo>
                  <a:pt x="1793" y="1340"/>
                  <a:pt x="1775" y="1343"/>
                  <a:pt x="1760" y="1337"/>
                </a:cubicBezTo>
                <a:cubicBezTo>
                  <a:pt x="1713" y="1347"/>
                  <a:pt x="1712" y="1335"/>
                  <a:pt x="1706" y="1340"/>
                </a:cubicBezTo>
                <a:cubicBezTo>
                  <a:pt x="1657" y="1348"/>
                  <a:pt x="1655" y="1344"/>
                  <a:pt x="1652" y="1344"/>
                </a:cubicBezTo>
                <a:cubicBezTo>
                  <a:pt x="1614" y="1354"/>
                  <a:pt x="1612" y="1351"/>
                  <a:pt x="1608" y="1354"/>
                </a:cubicBezTo>
                <a:cubicBezTo>
                  <a:pt x="1575" y="1355"/>
                  <a:pt x="1566" y="1364"/>
                  <a:pt x="1562" y="1356"/>
                </a:cubicBezTo>
                <a:cubicBezTo>
                  <a:pt x="1481" y="1370"/>
                  <a:pt x="1471" y="1377"/>
                  <a:pt x="1464" y="1375"/>
                </a:cubicBezTo>
                <a:cubicBezTo>
                  <a:pt x="1439" y="1370"/>
                  <a:pt x="1431" y="1383"/>
                  <a:pt x="1430" y="1373"/>
                </a:cubicBezTo>
                <a:cubicBezTo>
                  <a:pt x="1377" y="1382"/>
                  <a:pt x="1387" y="1378"/>
                  <a:pt x="1396" y="1380"/>
                </a:cubicBezTo>
                <a:cubicBezTo>
                  <a:pt x="1419" y="1383"/>
                  <a:pt x="1421" y="1385"/>
                  <a:pt x="1423" y="1386"/>
                </a:cubicBezTo>
                <a:cubicBezTo>
                  <a:pt x="1479" y="1383"/>
                  <a:pt x="1486" y="1384"/>
                  <a:pt x="1494" y="1382"/>
                </a:cubicBezTo>
                <a:cubicBezTo>
                  <a:pt x="1547" y="1375"/>
                  <a:pt x="1553" y="1366"/>
                  <a:pt x="1556" y="1371"/>
                </a:cubicBezTo>
                <a:cubicBezTo>
                  <a:pt x="1627" y="1364"/>
                  <a:pt x="1637" y="1358"/>
                  <a:pt x="1645" y="1357"/>
                </a:cubicBezTo>
                <a:cubicBezTo>
                  <a:pt x="1703" y="1351"/>
                  <a:pt x="1712" y="1350"/>
                  <a:pt x="1719" y="1354"/>
                </a:cubicBezTo>
                <a:cubicBezTo>
                  <a:pt x="1782" y="1354"/>
                  <a:pt x="1787" y="1351"/>
                  <a:pt x="1792" y="1352"/>
                </a:cubicBezTo>
                <a:cubicBezTo>
                  <a:pt x="1878" y="1372"/>
                  <a:pt x="1884" y="1367"/>
                  <a:pt x="1887" y="1375"/>
                </a:cubicBezTo>
                <a:cubicBezTo>
                  <a:pt x="1918" y="1388"/>
                  <a:pt x="1920" y="1389"/>
                  <a:pt x="1922" y="1391"/>
                </a:cubicBezTo>
                <a:cubicBezTo>
                  <a:pt x="1911" y="1387"/>
                  <a:pt x="1904" y="1391"/>
                  <a:pt x="1901" y="1385"/>
                </a:cubicBezTo>
                <a:cubicBezTo>
                  <a:pt x="1862" y="1379"/>
                  <a:pt x="1853" y="1376"/>
                  <a:pt x="1844" y="1372"/>
                </a:cubicBezTo>
                <a:cubicBezTo>
                  <a:pt x="1776" y="1364"/>
                  <a:pt x="1765" y="1369"/>
                  <a:pt x="1755" y="1366"/>
                </a:cubicBezTo>
                <a:cubicBezTo>
                  <a:pt x="1680" y="1369"/>
                  <a:pt x="1666" y="1371"/>
                  <a:pt x="1652" y="1370"/>
                </a:cubicBezTo>
                <a:cubicBezTo>
                  <a:pt x="1608" y="1372"/>
                  <a:pt x="1608" y="1377"/>
                  <a:pt x="1604" y="1374"/>
                </a:cubicBezTo>
                <a:cubicBezTo>
                  <a:pt x="1563" y="1380"/>
                  <a:pt x="1556" y="1380"/>
                  <a:pt x="1549" y="1381"/>
                </a:cubicBezTo>
                <a:cubicBezTo>
                  <a:pt x="1459" y="1394"/>
                  <a:pt x="1444" y="1388"/>
                  <a:pt x="1426" y="1393"/>
                </a:cubicBezTo>
                <a:cubicBezTo>
                  <a:pt x="1350" y="1390"/>
                  <a:pt x="1346" y="1389"/>
                  <a:pt x="1342" y="1390"/>
                </a:cubicBezTo>
                <a:cubicBezTo>
                  <a:pt x="1375" y="1402"/>
                  <a:pt x="1383" y="1395"/>
                  <a:pt x="1387" y="1400"/>
                </a:cubicBezTo>
                <a:cubicBezTo>
                  <a:pt x="1455" y="1397"/>
                  <a:pt x="1466" y="1401"/>
                  <a:pt x="1480" y="1399"/>
                </a:cubicBezTo>
                <a:cubicBezTo>
                  <a:pt x="1566" y="1388"/>
                  <a:pt x="1578" y="1390"/>
                  <a:pt x="1591" y="1387"/>
                </a:cubicBezTo>
                <a:cubicBezTo>
                  <a:pt x="1655" y="1382"/>
                  <a:pt x="1663" y="1378"/>
                  <a:pt x="1668" y="1382"/>
                </a:cubicBezTo>
                <a:cubicBezTo>
                  <a:pt x="1721" y="1380"/>
                  <a:pt x="1735" y="1377"/>
                  <a:pt x="1748" y="1379"/>
                </a:cubicBezTo>
                <a:cubicBezTo>
                  <a:pt x="1840" y="1389"/>
                  <a:pt x="1848" y="1384"/>
                  <a:pt x="1854" y="1390"/>
                </a:cubicBezTo>
                <a:cubicBezTo>
                  <a:pt x="1892" y="1397"/>
                  <a:pt x="1895" y="1398"/>
                  <a:pt x="1899" y="1398"/>
                </a:cubicBezTo>
                <a:cubicBezTo>
                  <a:pt x="1946" y="1421"/>
                  <a:pt x="1951" y="1416"/>
                  <a:pt x="1953" y="1420"/>
                </a:cubicBezTo>
                <a:cubicBezTo>
                  <a:pt x="1953" y="1432"/>
                  <a:pt x="1951" y="1419"/>
                  <a:pt x="1942" y="1427"/>
                </a:cubicBezTo>
                <a:cubicBezTo>
                  <a:pt x="1885" y="1408"/>
                  <a:pt x="1876" y="1413"/>
                  <a:pt x="1870" y="1408"/>
                </a:cubicBezTo>
                <a:cubicBezTo>
                  <a:pt x="1811" y="1402"/>
                  <a:pt x="1795" y="1405"/>
                  <a:pt x="1782" y="1398"/>
                </a:cubicBezTo>
                <a:cubicBezTo>
                  <a:pt x="1708" y="1398"/>
                  <a:pt x="1705" y="1400"/>
                  <a:pt x="1704" y="1400"/>
                </a:cubicBezTo>
                <a:cubicBezTo>
                  <a:pt x="1691" y="1404"/>
                  <a:pt x="1689" y="1402"/>
                  <a:pt x="1686" y="1405"/>
                </a:cubicBezTo>
                <a:cubicBezTo>
                  <a:pt x="1611" y="1410"/>
                  <a:pt x="1594" y="1408"/>
                  <a:pt x="1574" y="1411"/>
                </a:cubicBezTo>
                <a:cubicBezTo>
                  <a:pt x="1488" y="1407"/>
                  <a:pt x="1484" y="1404"/>
                  <a:pt x="1479" y="1408"/>
                </a:cubicBezTo>
                <a:cubicBezTo>
                  <a:pt x="1480" y="1412"/>
                  <a:pt x="1489" y="1413"/>
                  <a:pt x="1498" y="1415"/>
                </a:cubicBezTo>
                <a:cubicBezTo>
                  <a:pt x="1519" y="1429"/>
                  <a:pt x="1504" y="1422"/>
                  <a:pt x="1510" y="1432"/>
                </a:cubicBezTo>
                <a:cubicBezTo>
                  <a:pt x="1534" y="1436"/>
                  <a:pt x="1540" y="1438"/>
                  <a:pt x="1546" y="1438"/>
                </a:cubicBezTo>
                <a:cubicBezTo>
                  <a:pt x="1611" y="1467"/>
                  <a:pt x="1627" y="1474"/>
                  <a:pt x="1645" y="1474"/>
                </a:cubicBezTo>
                <a:cubicBezTo>
                  <a:pt x="1717" y="1506"/>
                  <a:pt x="1734" y="1516"/>
                  <a:pt x="1753" y="1520"/>
                </a:cubicBezTo>
                <a:cubicBezTo>
                  <a:pt x="1785" y="1533"/>
                  <a:pt x="1791" y="1529"/>
                  <a:pt x="1795" y="1532"/>
                </a:cubicBezTo>
                <a:cubicBezTo>
                  <a:pt x="1826" y="1539"/>
                  <a:pt x="1828" y="1539"/>
                  <a:pt x="1831" y="1539"/>
                </a:cubicBezTo>
                <a:cubicBezTo>
                  <a:pt x="1856" y="1547"/>
                  <a:pt x="1863" y="1542"/>
                  <a:pt x="1866" y="1549"/>
                </a:cubicBezTo>
                <a:cubicBezTo>
                  <a:pt x="1911" y="1551"/>
                  <a:pt x="1923" y="1552"/>
                  <a:pt x="1935" y="1551"/>
                </a:cubicBezTo>
                <a:cubicBezTo>
                  <a:pt x="1953" y="1559"/>
                  <a:pt x="1961" y="1552"/>
                  <a:pt x="1965" y="1558"/>
                </a:cubicBezTo>
                <a:cubicBezTo>
                  <a:pt x="2003" y="1561"/>
                  <a:pt x="2008" y="1563"/>
                  <a:pt x="2015" y="1563"/>
                </a:cubicBezTo>
                <a:cubicBezTo>
                  <a:pt x="2044" y="1565"/>
                  <a:pt x="2053" y="1569"/>
                  <a:pt x="2063" y="1565"/>
                </a:cubicBezTo>
                <a:cubicBezTo>
                  <a:pt x="2096" y="1577"/>
                  <a:pt x="2098" y="1573"/>
                  <a:pt x="2100" y="1574"/>
                </a:cubicBezTo>
                <a:cubicBezTo>
                  <a:pt x="2133" y="1580"/>
                  <a:pt x="2137" y="1579"/>
                  <a:pt x="2140" y="1581"/>
                </a:cubicBezTo>
                <a:cubicBezTo>
                  <a:pt x="2138" y="1589"/>
                  <a:pt x="2126" y="1587"/>
                  <a:pt x="2113" y="1591"/>
                </a:cubicBezTo>
                <a:cubicBezTo>
                  <a:pt x="2084" y="1603"/>
                  <a:pt x="2083" y="1605"/>
                  <a:pt x="2078" y="1607"/>
                </a:cubicBezTo>
                <a:cubicBezTo>
                  <a:pt x="2136" y="1595"/>
                  <a:pt x="2142" y="1601"/>
                  <a:pt x="2151" y="1596"/>
                </a:cubicBezTo>
                <a:cubicBezTo>
                  <a:pt x="2152" y="1620"/>
                  <a:pt x="2163" y="1609"/>
                  <a:pt x="2171" y="1611"/>
                </a:cubicBezTo>
                <a:cubicBezTo>
                  <a:pt x="2190" y="1615"/>
                  <a:pt x="2185" y="1609"/>
                  <a:pt x="2177" y="1617"/>
                </a:cubicBezTo>
                <a:cubicBezTo>
                  <a:pt x="2163" y="1631"/>
                  <a:pt x="2155" y="1629"/>
                  <a:pt x="2155" y="1635"/>
                </a:cubicBezTo>
                <a:cubicBezTo>
                  <a:pt x="2213" y="1625"/>
                  <a:pt x="2218" y="1628"/>
                  <a:pt x="2226" y="1625"/>
                </a:cubicBezTo>
                <a:cubicBezTo>
                  <a:pt x="2260" y="1628"/>
                  <a:pt x="2261" y="1643"/>
                  <a:pt x="2268" y="1637"/>
                </a:cubicBezTo>
                <a:cubicBezTo>
                  <a:pt x="2303" y="1642"/>
                  <a:pt x="2299" y="1639"/>
                  <a:pt x="2305" y="1636"/>
                </a:cubicBezTo>
                <a:cubicBezTo>
                  <a:pt x="2272" y="1586"/>
                  <a:pt x="2271" y="1585"/>
                  <a:pt x="2271" y="1585"/>
                </a:cubicBezTo>
                <a:cubicBezTo>
                  <a:pt x="2278" y="1553"/>
                  <a:pt x="2288" y="1547"/>
                  <a:pt x="2286" y="1538"/>
                </a:cubicBezTo>
                <a:close/>
                <a:moveTo>
                  <a:pt x="1708" y="969"/>
                </a:moveTo>
                <a:cubicBezTo>
                  <a:pt x="1710" y="965"/>
                  <a:pt x="1709" y="960"/>
                  <a:pt x="1710" y="956"/>
                </a:cubicBezTo>
                <a:cubicBezTo>
                  <a:pt x="1719" y="955"/>
                  <a:pt x="1708" y="964"/>
                  <a:pt x="1714" y="969"/>
                </a:cubicBezTo>
                <a:cubicBezTo>
                  <a:pt x="1712" y="973"/>
                  <a:pt x="1713" y="977"/>
                  <a:pt x="1712" y="981"/>
                </a:cubicBezTo>
                <a:cubicBezTo>
                  <a:pt x="1703" y="982"/>
                  <a:pt x="1714" y="973"/>
                  <a:pt x="1708" y="969"/>
                </a:cubicBezTo>
                <a:close/>
                <a:moveTo>
                  <a:pt x="1710" y="1003"/>
                </a:moveTo>
                <a:cubicBezTo>
                  <a:pt x="1709" y="998"/>
                  <a:pt x="1709" y="992"/>
                  <a:pt x="1709" y="986"/>
                </a:cubicBezTo>
                <a:cubicBezTo>
                  <a:pt x="1715" y="985"/>
                  <a:pt x="1707" y="996"/>
                  <a:pt x="1714" y="1001"/>
                </a:cubicBezTo>
                <a:cubicBezTo>
                  <a:pt x="1711" y="1006"/>
                  <a:pt x="1711" y="1012"/>
                  <a:pt x="1713" y="1019"/>
                </a:cubicBezTo>
                <a:cubicBezTo>
                  <a:pt x="1706" y="1020"/>
                  <a:pt x="1709" y="1007"/>
                  <a:pt x="1710" y="1003"/>
                </a:cubicBezTo>
                <a:close/>
                <a:moveTo>
                  <a:pt x="1711" y="1053"/>
                </a:moveTo>
                <a:cubicBezTo>
                  <a:pt x="1712" y="1045"/>
                  <a:pt x="1713" y="1056"/>
                  <a:pt x="1714" y="1059"/>
                </a:cubicBezTo>
                <a:cubicBezTo>
                  <a:pt x="1709" y="1060"/>
                  <a:pt x="1712" y="1056"/>
                  <a:pt x="1711" y="1053"/>
                </a:cubicBezTo>
                <a:close/>
                <a:moveTo>
                  <a:pt x="1662" y="1018"/>
                </a:moveTo>
                <a:cubicBezTo>
                  <a:pt x="1668" y="1015"/>
                  <a:pt x="1667" y="1025"/>
                  <a:pt x="1667" y="1027"/>
                </a:cubicBezTo>
                <a:cubicBezTo>
                  <a:pt x="1659" y="1029"/>
                  <a:pt x="1666" y="1021"/>
                  <a:pt x="1662" y="1018"/>
                </a:cubicBezTo>
                <a:close/>
                <a:moveTo>
                  <a:pt x="1669" y="1058"/>
                </a:moveTo>
                <a:cubicBezTo>
                  <a:pt x="1671" y="1050"/>
                  <a:pt x="1672" y="1062"/>
                  <a:pt x="1673" y="1065"/>
                </a:cubicBezTo>
                <a:cubicBezTo>
                  <a:pt x="1668" y="1065"/>
                  <a:pt x="1671" y="1061"/>
                  <a:pt x="1669" y="1058"/>
                </a:cubicBezTo>
                <a:close/>
                <a:moveTo>
                  <a:pt x="1326" y="805"/>
                </a:moveTo>
                <a:cubicBezTo>
                  <a:pt x="1325" y="804"/>
                  <a:pt x="1324" y="802"/>
                  <a:pt x="1324" y="801"/>
                </a:cubicBezTo>
                <a:cubicBezTo>
                  <a:pt x="1328" y="797"/>
                  <a:pt x="1330" y="801"/>
                  <a:pt x="1332" y="805"/>
                </a:cubicBezTo>
                <a:cubicBezTo>
                  <a:pt x="1330" y="805"/>
                  <a:pt x="1328" y="804"/>
                  <a:pt x="1326" y="805"/>
                </a:cubicBezTo>
                <a:close/>
                <a:moveTo>
                  <a:pt x="1355" y="821"/>
                </a:moveTo>
                <a:cubicBezTo>
                  <a:pt x="1354" y="814"/>
                  <a:pt x="1363" y="823"/>
                  <a:pt x="1367" y="820"/>
                </a:cubicBezTo>
                <a:cubicBezTo>
                  <a:pt x="1369" y="824"/>
                  <a:pt x="1370" y="827"/>
                  <a:pt x="1373" y="826"/>
                </a:cubicBezTo>
                <a:cubicBezTo>
                  <a:pt x="1371" y="836"/>
                  <a:pt x="1361" y="819"/>
                  <a:pt x="1355" y="821"/>
                </a:cubicBezTo>
                <a:close/>
                <a:moveTo>
                  <a:pt x="1471" y="918"/>
                </a:moveTo>
                <a:cubicBezTo>
                  <a:pt x="1477" y="917"/>
                  <a:pt x="1481" y="921"/>
                  <a:pt x="1484" y="926"/>
                </a:cubicBezTo>
                <a:cubicBezTo>
                  <a:pt x="1479" y="927"/>
                  <a:pt x="1475" y="923"/>
                  <a:pt x="1471" y="918"/>
                </a:cubicBezTo>
                <a:close/>
                <a:moveTo>
                  <a:pt x="1475" y="887"/>
                </a:moveTo>
                <a:cubicBezTo>
                  <a:pt x="1479" y="888"/>
                  <a:pt x="1482" y="887"/>
                  <a:pt x="1483" y="882"/>
                </a:cubicBezTo>
                <a:cubicBezTo>
                  <a:pt x="1476" y="872"/>
                  <a:pt x="1477" y="864"/>
                  <a:pt x="1474" y="855"/>
                </a:cubicBezTo>
                <a:cubicBezTo>
                  <a:pt x="1470" y="846"/>
                  <a:pt x="1484" y="858"/>
                  <a:pt x="1477" y="859"/>
                </a:cubicBezTo>
                <a:cubicBezTo>
                  <a:pt x="1487" y="876"/>
                  <a:pt x="1483" y="889"/>
                  <a:pt x="1490" y="905"/>
                </a:cubicBezTo>
                <a:cubicBezTo>
                  <a:pt x="1484" y="904"/>
                  <a:pt x="1481" y="890"/>
                  <a:pt x="1475" y="887"/>
                </a:cubicBezTo>
                <a:close/>
                <a:moveTo>
                  <a:pt x="1626" y="1053"/>
                </a:moveTo>
                <a:cubicBezTo>
                  <a:pt x="1634" y="1053"/>
                  <a:pt x="1627" y="1063"/>
                  <a:pt x="1634" y="1069"/>
                </a:cubicBezTo>
                <a:cubicBezTo>
                  <a:pt x="1625" y="1072"/>
                  <a:pt x="1626" y="1058"/>
                  <a:pt x="1626" y="1053"/>
                </a:cubicBezTo>
                <a:close/>
                <a:moveTo>
                  <a:pt x="1779" y="1297"/>
                </a:moveTo>
                <a:cubicBezTo>
                  <a:pt x="1775" y="1301"/>
                  <a:pt x="1772" y="1299"/>
                  <a:pt x="1769" y="1300"/>
                </a:cubicBezTo>
                <a:cubicBezTo>
                  <a:pt x="1763" y="1297"/>
                  <a:pt x="1757" y="1295"/>
                  <a:pt x="1751" y="1295"/>
                </a:cubicBezTo>
                <a:cubicBezTo>
                  <a:pt x="1744" y="1297"/>
                  <a:pt x="1739" y="1293"/>
                  <a:pt x="1733" y="1293"/>
                </a:cubicBezTo>
                <a:cubicBezTo>
                  <a:pt x="1727" y="1292"/>
                  <a:pt x="1720" y="1294"/>
                  <a:pt x="1714" y="1292"/>
                </a:cubicBezTo>
                <a:cubicBezTo>
                  <a:pt x="1701" y="1293"/>
                  <a:pt x="1690" y="1288"/>
                  <a:pt x="1676" y="1292"/>
                </a:cubicBezTo>
                <a:cubicBezTo>
                  <a:pt x="1665" y="1288"/>
                  <a:pt x="1650" y="1295"/>
                  <a:pt x="1639" y="1289"/>
                </a:cubicBezTo>
                <a:cubicBezTo>
                  <a:pt x="1612" y="1297"/>
                  <a:pt x="1587" y="1300"/>
                  <a:pt x="1564" y="1296"/>
                </a:cubicBezTo>
                <a:cubicBezTo>
                  <a:pt x="1551" y="1302"/>
                  <a:pt x="1540" y="1300"/>
                  <a:pt x="1527" y="1305"/>
                </a:cubicBezTo>
                <a:cubicBezTo>
                  <a:pt x="1517" y="1301"/>
                  <a:pt x="1505" y="1308"/>
                  <a:pt x="1495" y="1305"/>
                </a:cubicBezTo>
                <a:cubicBezTo>
                  <a:pt x="1483" y="1308"/>
                  <a:pt x="1472" y="1307"/>
                  <a:pt x="1460" y="1310"/>
                </a:cubicBezTo>
                <a:cubicBezTo>
                  <a:pt x="1448" y="1312"/>
                  <a:pt x="1439" y="1308"/>
                  <a:pt x="1426" y="1314"/>
                </a:cubicBezTo>
                <a:cubicBezTo>
                  <a:pt x="1430" y="1301"/>
                  <a:pt x="1443" y="1312"/>
                  <a:pt x="1452" y="1302"/>
                </a:cubicBezTo>
                <a:cubicBezTo>
                  <a:pt x="1462" y="1300"/>
                  <a:pt x="1471" y="1298"/>
                  <a:pt x="1482" y="1292"/>
                </a:cubicBezTo>
                <a:cubicBezTo>
                  <a:pt x="1487" y="1294"/>
                  <a:pt x="1495" y="1288"/>
                  <a:pt x="1501" y="1290"/>
                </a:cubicBezTo>
                <a:cubicBezTo>
                  <a:pt x="1508" y="1287"/>
                  <a:pt x="1513" y="1287"/>
                  <a:pt x="1519" y="1289"/>
                </a:cubicBezTo>
                <a:cubicBezTo>
                  <a:pt x="1532" y="1283"/>
                  <a:pt x="1542" y="1287"/>
                  <a:pt x="1555" y="1280"/>
                </a:cubicBezTo>
                <a:cubicBezTo>
                  <a:pt x="1566" y="1283"/>
                  <a:pt x="1580" y="1277"/>
                  <a:pt x="1592" y="1278"/>
                </a:cubicBezTo>
                <a:cubicBezTo>
                  <a:pt x="1603" y="1278"/>
                  <a:pt x="1614" y="1279"/>
                  <a:pt x="1626" y="1276"/>
                </a:cubicBezTo>
                <a:cubicBezTo>
                  <a:pt x="1632" y="1278"/>
                  <a:pt x="1639" y="1276"/>
                  <a:pt x="1645" y="1278"/>
                </a:cubicBezTo>
                <a:cubicBezTo>
                  <a:pt x="1648" y="1278"/>
                  <a:pt x="1651" y="1277"/>
                  <a:pt x="1655" y="1275"/>
                </a:cubicBezTo>
                <a:cubicBezTo>
                  <a:pt x="1656" y="1279"/>
                  <a:pt x="1659" y="1278"/>
                  <a:pt x="1662" y="1277"/>
                </a:cubicBezTo>
                <a:cubicBezTo>
                  <a:pt x="1672" y="1279"/>
                  <a:pt x="1684" y="1277"/>
                  <a:pt x="1694" y="1282"/>
                </a:cubicBezTo>
                <a:cubicBezTo>
                  <a:pt x="1701" y="1279"/>
                  <a:pt x="1705" y="1283"/>
                  <a:pt x="1710" y="1285"/>
                </a:cubicBezTo>
                <a:cubicBezTo>
                  <a:pt x="1714" y="1283"/>
                  <a:pt x="1717" y="1285"/>
                  <a:pt x="1721" y="1282"/>
                </a:cubicBezTo>
                <a:cubicBezTo>
                  <a:pt x="1722" y="1287"/>
                  <a:pt x="1725" y="1286"/>
                  <a:pt x="1728" y="1284"/>
                </a:cubicBezTo>
                <a:cubicBezTo>
                  <a:pt x="1732" y="1290"/>
                  <a:pt x="1739" y="1283"/>
                  <a:pt x="1744" y="1287"/>
                </a:cubicBezTo>
                <a:cubicBezTo>
                  <a:pt x="1750" y="1285"/>
                  <a:pt x="1754" y="1290"/>
                  <a:pt x="1761" y="1286"/>
                </a:cubicBezTo>
                <a:cubicBezTo>
                  <a:pt x="1769" y="1292"/>
                  <a:pt x="1778" y="1295"/>
                  <a:pt x="1787" y="1296"/>
                </a:cubicBezTo>
                <a:cubicBezTo>
                  <a:pt x="1790" y="1301"/>
                  <a:pt x="1780" y="1300"/>
                  <a:pt x="1779" y="1297"/>
                </a:cubicBezTo>
                <a:close/>
                <a:moveTo>
                  <a:pt x="2130" y="1548"/>
                </a:moveTo>
                <a:cubicBezTo>
                  <a:pt x="2125" y="1553"/>
                  <a:pt x="2123" y="1546"/>
                  <a:pt x="2120" y="1545"/>
                </a:cubicBezTo>
                <a:cubicBezTo>
                  <a:pt x="2117" y="1541"/>
                  <a:pt x="2112" y="1546"/>
                  <a:pt x="2110" y="1539"/>
                </a:cubicBezTo>
                <a:cubicBezTo>
                  <a:pt x="2117" y="1542"/>
                  <a:pt x="2125" y="1540"/>
                  <a:pt x="2130" y="1548"/>
                </a:cubicBezTo>
                <a:close/>
                <a:moveTo>
                  <a:pt x="1955" y="1440"/>
                </a:moveTo>
                <a:cubicBezTo>
                  <a:pt x="1958" y="1446"/>
                  <a:pt x="1948" y="1445"/>
                  <a:pt x="1947" y="1441"/>
                </a:cubicBezTo>
                <a:cubicBezTo>
                  <a:pt x="1944" y="1438"/>
                  <a:pt x="1938" y="1445"/>
                  <a:pt x="1936" y="1436"/>
                </a:cubicBezTo>
                <a:cubicBezTo>
                  <a:pt x="1944" y="1433"/>
                  <a:pt x="1948" y="1443"/>
                  <a:pt x="1955" y="1440"/>
                </a:cubicBezTo>
                <a:close/>
                <a:moveTo>
                  <a:pt x="1944" y="1452"/>
                </a:moveTo>
                <a:cubicBezTo>
                  <a:pt x="1949" y="1454"/>
                  <a:pt x="1954" y="1458"/>
                  <a:pt x="1961" y="1455"/>
                </a:cubicBezTo>
                <a:cubicBezTo>
                  <a:pt x="2014" y="1474"/>
                  <a:pt x="2019" y="1480"/>
                  <a:pt x="2025" y="1481"/>
                </a:cubicBezTo>
                <a:cubicBezTo>
                  <a:pt x="2043" y="1497"/>
                  <a:pt x="2034" y="1490"/>
                  <a:pt x="2031" y="1492"/>
                </a:cubicBezTo>
                <a:cubicBezTo>
                  <a:pt x="2012" y="1486"/>
                  <a:pt x="2012" y="1481"/>
                  <a:pt x="2009" y="1484"/>
                </a:cubicBezTo>
                <a:cubicBezTo>
                  <a:pt x="1985" y="1470"/>
                  <a:pt x="1979" y="1476"/>
                  <a:pt x="1976" y="1472"/>
                </a:cubicBezTo>
                <a:cubicBezTo>
                  <a:pt x="1913" y="1459"/>
                  <a:pt x="1905" y="1466"/>
                  <a:pt x="1901" y="1458"/>
                </a:cubicBezTo>
                <a:cubicBezTo>
                  <a:pt x="1860" y="1456"/>
                  <a:pt x="1855" y="1454"/>
                  <a:pt x="1849" y="1455"/>
                </a:cubicBezTo>
                <a:cubicBezTo>
                  <a:pt x="1799" y="1453"/>
                  <a:pt x="1784" y="1457"/>
                  <a:pt x="1771" y="1451"/>
                </a:cubicBezTo>
                <a:cubicBezTo>
                  <a:pt x="1745" y="1456"/>
                  <a:pt x="1743" y="1449"/>
                  <a:pt x="1738" y="1452"/>
                </a:cubicBezTo>
                <a:cubicBezTo>
                  <a:pt x="1675" y="1445"/>
                  <a:pt x="1661" y="1447"/>
                  <a:pt x="1648" y="1443"/>
                </a:cubicBezTo>
                <a:cubicBezTo>
                  <a:pt x="1662" y="1439"/>
                  <a:pt x="1667" y="1438"/>
                  <a:pt x="1671" y="1442"/>
                </a:cubicBezTo>
                <a:cubicBezTo>
                  <a:pt x="1712" y="1440"/>
                  <a:pt x="1723" y="1437"/>
                  <a:pt x="1733" y="1437"/>
                </a:cubicBezTo>
                <a:cubicBezTo>
                  <a:pt x="1795" y="1434"/>
                  <a:pt x="1803" y="1432"/>
                  <a:pt x="1809" y="1436"/>
                </a:cubicBezTo>
                <a:cubicBezTo>
                  <a:pt x="1839" y="1435"/>
                  <a:pt x="1844" y="1440"/>
                  <a:pt x="1851" y="1442"/>
                </a:cubicBezTo>
                <a:cubicBezTo>
                  <a:pt x="1871" y="1442"/>
                  <a:pt x="1873" y="1440"/>
                  <a:pt x="1876" y="1440"/>
                </a:cubicBezTo>
                <a:cubicBezTo>
                  <a:pt x="1894" y="1441"/>
                  <a:pt x="1904" y="1445"/>
                  <a:pt x="1914" y="1445"/>
                </a:cubicBezTo>
                <a:close/>
                <a:moveTo>
                  <a:pt x="1563" y="1432"/>
                </a:moveTo>
                <a:cubicBezTo>
                  <a:pt x="1560" y="1428"/>
                  <a:pt x="1553" y="1434"/>
                  <a:pt x="1550" y="1430"/>
                </a:cubicBezTo>
                <a:cubicBezTo>
                  <a:pt x="1526" y="1417"/>
                  <a:pt x="1540" y="1418"/>
                  <a:pt x="1554" y="1416"/>
                </a:cubicBezTo>
                <a:cubicBezTo>
                  <a:pt x="1581" y="1416"/>
                  <a:pt x="1586" y="1420"/>
                  <a:pt x="1593" y="1418"/>
                </a:cubicBezTo>
                <a:cubicBezTo>
                  <a:pt x="1715" y="1414"/>
                  <a:pt x="1722" y="1407"/>
                  <a:pt x="1726" y="1409"/>
                </a:cubicBezTo>
                <a:cubicBezTo>
                  <a:pt x="1772" y="1405"/>
                  <a:pt x="1775" y="1413"/>
                  <a:pt x="1780" y="1411"/>
                </a:cubicBezTo>
                <a:cubicBezTo>
                  <a:pt x="1822" y="1413"/>
                  <a:pt x="1824" y="1415"/>
                  <a:pt x="1826" y="1418"/>
                </a:cubicBezTo>
                <a:cubicBezTo>
                  <a:pt x="1854" y="1421"/>
                  <a:pt x="1865" y="1416"/>
                  <a:pt x="1872" y="1422"/>
                </a:cubicBezTo>
                <a:cubicBezTo>
                  <a:pt x="1906" y="1426"/>
                  <a:pt x="1921" y="1424"/>
                  <a:pt x="1919" y="1433"/>
                </a:cubicBezTo>
                <a:cubicBezTo>
                  <a:pt x="1890" y="1426"/>
                  <a:pt x="1884" y="1430"/>
                  <a:pt x="1879" y="1429"/>
                </a:cubicBezTo>
                <a:cubicBezTo>
                  <a:pt x="1842" y="1429"/>
                  <a:pt x="1838" y="1427"/>
                  <a:pt x="1833" y="1426"/>
                </a:cubicBezTo>
                <a:cubicBezTo>
                  <a:pt x="1768" y="1426"/>
                  <a:pt x="1761" y="1425"/>
                  <a:pt x="1753" y="1426"/>
                </a:cubicBezTo>
                <a:cubicBezTo>
                  <a:pt x="1725" y="1427"/>
                  <a:pt x="1719" y="1426"/>
                  <a:pt x="1711" y="1429"/>
                </a:cubicBezTo>
                <a:cubicBezTo>
                  <a:pt x="1676" y="1425"/>
                  <a:pt x="1670" y="1432"/>
                  <a:pt x="1667" y="1430"/>
                </a:cubicBezTo>
                <a:cubicBezTo>
                  <a:pt x="1598" y="1429"/>
                  <a:pt x="1591" y="1430"/>
                  <a:pt x="1584" y="1429"/>
                </a:cubicBezTo>
                <a:cubicBezTo>
                  <a:pt x="1575" y="1435"/>
                  <a:pt x="1566" y="1430"/>
                  <a:pt x="1563" y="1432"/>
                </a:cubicBezTo>
                <a:close/>
                <a:moveTo>
                  <a:pt x="1666" y="1469"/>
                </a:moveTo>
                <a:cubicBezTo>
                  <a:pt x="1661" y="1466"/>
                  <a:pt x="1654" y="1469"/>
                  <a:pt x="1649" y="1466"/>
                </a:cubicBezTo>
                <a:cubicBezTo>
                  <a:pt x="1610" y="1450"/>
                  <a:pt x="1614" y="1455"/>
                  <a:pt x="1616" y="1458"/>
                </a:cubicBezTo>
                <a:cubicBezTo>
                  <a:pt x="1584" y="1437"/>
                  <a:pt x="1593" y="1444"/>
                  <a:pt x="1606" y="1440"/>
                </a:cubicBezTo>
                <a:cubicBezTo>
                  <a:pt x="1659" y="1451"/>
                  <a:pt x="1663" y="1458"/>
                  <a:pt x="1670" y="1455"/>
                </a:cubicBezTo>
                <a:cubicBezTo>
                  <a:pt x="1725" y="1461"/>
                  <a:pt x="1730" y="1460"/>
                  <a:pt x="1735" y="1462"/>
                </a:cubicBezTo>
                <a:cubicBezTo>
                  <a:pt x="1773" y="1466"/>
                  <a:pt x="1778" y="1460"/>
                  <a:pt x="1780" y="1464"/>
                </a:cubicBezTo>
                <a:cubicBezTo>
                  <a:pt x="1809" y="1468"/>
                  <a:pt x="1816" y="1465"/>
                  <a:pt x="1821" y="1468"/>
                </a:cubicBezTo>
                <a:cubicBezTo>
                  <a:pt x="1874" y="1472"/>
                  <a:pt x="1879" y="1466"/>
                  <a:pt x="1881" y="1470"/>
                </a:cubicBezTo>
                <a:cubicBezTo>
                  <a:pt x="1913" y="1470"/>
                  <a:pt x="1914" y="1477"/>
                  <a:pt x="1919" y="1475"/>
                </a:cubicBezTo>
                <a:cubicBezTo>
                  <a:pt x="1951" y="1477"/>
                  <a:pt x="1953" y="1479"/>
                  <a:pt x="1956" y="1478"/>
                </a:cubicBezTo>
                <a:cubicBezTo>
                  <a:pt x="1984" y="1485"/>
                  <a:pt x="1992" y="1491"/>
                  <a:pt x="2001" y="1491"/>
                </a:cubicBezTo>
                <a:cubicBezTo>
                  <a:pt x="2048" y="1511"/>
                  <a:pt x="2051" y="1512"/>
                  <a:pt x="2054" y="1512"/>
                </a:cubicBezTo>
                <a:cubicBezTo>
                  <a:pt x="2066" y="1530"/>
                  <a:pt x="2063" y="1519"/>
                  <a:pt x="2055" y="1519"/>
                </a:cubicBezTo>
                <a:cubicBezTo>
                  <a:pt x="2001" y="1502"/>
                  <a:pt x="1996" y="1507"/>
                  <a:pt x="1994" y="1504"/>
                </a:cubicBezTo>
                <a:cubicBezTo>
                  <a:pt x="1954" y="1501"/>
                  <a:pt x="1943" y="1493"/>
                  <a:pt x="1929" y="1499"/>
                </a:cubicBezTo>
                <a:cubicBezTo>
                  <a:pt x="1849" y="1485"/>
                  <a:pt x="1838" y="1487"/>
                  <a:pt x="1830" y="1483"/>
                </a:cubicBezTo>
                <a:cubicBezTo>
                  <a:pt x="1765" y="1475"/>
                  <a:pt x="1758" y="1478"/>
                  <a:pt x="1752" y="1476"/>
                </a:cubicBezTo>
                <a:cubicBezTo>
                  <a:pt x="1724" y="1472"/>
                  <a:pt x="1720" y="1475"/>
                  <a:pt x="1717" y="1472"/>
                </a:cubicBezTo>
                <a:cubicBezTo>
                  <a:pt x="1677" y="1467"/>
                  <a:pt x="1671" y="1469"/>
                  <a:pt x="1666" y="1469"/>
                </a:cubicBezTo>
                <a:close/>
                <a:moveTo>
                  <a:pt x="2130" y="1569"/>
                </a:moveTo>
                <a:cubicBezTo>
                  <a:pt x="2128" y="1568"/>
                  <a:pt x="2126" y="1566"/>
                  <a:pt x="2123" y="1567"/>
                </a:cubicBezTo>
                <a:cubicBezTo>
                  <a:pt x="2093" y="1565"/>
                  <a:pt x="2091" y="1556"/>
                  <a:pt x="2085" y="1562"/>
                </a:cubicBezTo>
                <a:cubicBezTo>
                  <a:pt x="2014" y="1556"/>
                  <a:pt x="1998" y="1546"/>
                  <a:pt x="1980" y="1547"/>
                </a:cubicBezTo>
                <a:cubicBezTo>
                  <a:pt x="1944" y="1542"/>
                  <a:pt x="1935" y="1543"/>
                  <a:pt x="1927" y="1538"/>
                </a:cubicBezTo>
                <a:cubicBezTo>
                  <a:pt x="1827" y="1527"/>
                  <a:pt x="1822" y="1523"/>
                  <a:pt x="1815" y="1527"/>
                </a:cubicBezTo>
                <a:cubicBezTo>
                  <a:pt x="1768" y="1515"/>
                  <a:pt x="1765" y="1515"/>
                  <a:pt x="1762" y="1515"/>
                </a:cubicBezTo>
                <a:cubicBezTo>
                  <a:pt x="1732" y="1502"/>
                  <a:pt x="1722" y="1500"/>
                  <a:pt x="1712" y="1499"/>
                </a:cubicBezTo>
                <a:cubicBezTo>
                  <a:pt x="1681" y="1480"/>
                  <a:pt x="1691" y="1481"/>
                  <a:pt x="1692" y="1484"/>
                </a:cubicBezTo>
                <a:cubicBezTo>
                  <a:pt x="1731" y="1491"/>
                  <a:pt x="1741" y="1484"/>
                  <a:pt x="1747" y="1488"/>
                </a:cubicBezTo>
                <a:cubicBezTo>
                  <a:pt x="1798" y="1496"/>
                  <a:pt x="1807" y="1489"/>
                  <a:pt x="1813" y="1496"/>
                </a:cubicBezTo>
                <a:cubicBezTo>
                  <a:pt x="1907" y="1502"/>
                  <a:pt x="1913" y="1510"/>
                  <a:pt x="1921" y="1506"/>
                </a:cubicBezTo>
                <a:cubicBezTo>
                  <a:pt x="1949" y="1510"/>
                  <a:pt x="1957" y="1508"/>
                  <a:pt x="1963" y="1512"/>
                </a:cubicBezTo>
                <a:cubicBezTo>
                  <a:pt x="1992" y="1517"/>
                  <a:pt x="1998" y="1522"/>
                  <a:pt x="2007" y="1517"/>
                </a:cubicBezTo>
                <a:cubicBezTo>
                  <a:pt x="2031" y="1528"/>
                  <a:pt x="2039" y="1523"/>
                  <a:pt x="2043" y="1529"/>
                </a:cubicBezTo>
                <a:cubicBezTo>
                  <a:pt x="2099" y="1547"/>
                  <a:pt x="2105" y="1555"/>
                  <a:pt x="2113" y="1555"/>
                </a:cubicBezTo>
                <a:close/>
                <a:moveTo>
                  <a:pt x="2141" y="1542"/>
                </a:moveTo>
                <a:cubicBezTo>
                  <a:pt x="2130" y="1540"/>
                  <a:pt x="2132" y="1521"/>
                  <a:pt x="2123" y="1514"/>
                </a:cubicBezTo>
                <a:cubicBezTo>
                  <a:pt x="2113" y="1472"/>
                  <a:pt x="2115" y="1470"/>
                  <a:pt x="2114" y="1466"/>
                </a:cubicBezTo>
                <a:cubicBezTo>
                  <a:pt x="2103" y="1430"/>
                  <a:pt x="2109" y="1426"/>
                  <a:pt x="2108" y="1419"/>
                </a:cubicBezTo>
                <a:cubicBezTo>
                  <a:pt x="2106" y="1348"/>
                  <a:pt x="2116" y="1332"/>
                  <a:pt x="2113" y="1311"/>
                </a:cubicBezTo>
                <a:cubicBezTo>
                  <a:pt x="2122" y="1258"/>
                  <a:pt x="2125" y="1240"/>
                  <a:pt x="2122" y="1221"/>
                </a:cubicBezTo>
                <a:cubicBezTo>
                  <a:pt x="2131" y="1197"/>
                  <a:pt x="2126" y="1192"/>
                  <a:pt x="2127" y="1189"/>
                </a:cubicBezTo>
                <a:cubicBezTo>
                  <a:pt x="2136" y="1152"/>
                  <a:pt x="2131" y="1144"/>
                  <a:pt x="2138" y="1139"/>
                </a:cubicBezTo>
                <a:cubicBezTo>
                  <a:pt x="2136" y="1090"/>
                  <a:pt x="2145" y="1081"/>
                  <a:pt x="2143" y="1068"/>
                </a:cubicBezTo>
                <a:cubicBezTo>
                  <a:pt x="2151" y="1097"/>
                  <a:pt x="2147" y="1102"/>
                  <a:pt x="2151" y="1110"/>
                </a:cubicBezTo>
                <a:cubicBezTo>
                  <a:pt x="2145" y="1179"/>
                  <a:pt x="2150" y="1184"/>
                  <a:pt x="2143" y="1186"/>
                </a:cubicBezTo>
                <a:cubicBezTo>
                  <a:pt x="2134" y="1243"/>
                  <a:pt x="2140" y="1253"/>
                  <a:pt x="2134" y="1258"/>
                </a:cubicBezTo>
                <a:cubicBezTo>
                  <a:pt x="2136" y="1287"/>
                  <a:pt x="2131" y="1294"/>
                  <a:pt x="2131" y="1301"/>
                </a:cubicBezTo>
                <a:cubicBezTo>
                  <a:pt x="2122" y="1349"/>
                  <a:pt x="2128" y="1358"/>
                  <a:pt x="2121" y="1363"/>
                </a:cubicBezTo>
                <a:cubicBezTo>
                  <a:pt x="2126" y="1461"/>
                  <a:pt x="2127" y="1466"/>
                  <a:pt x="2124" y="1469"/>
                </a:cubicBezTo>
                <a:cubicBezTo>
                  <a:pt x="2130" y="1488"/>
                  <a:pt x="2132" y="1497"/>
                  <a:pt x="2129" y="1505"/>
                </a:cubicBezTo>
                <a:cubicBezTo>
                  <a:pt x="2145" y="1544"/>
                  <a:pt x="2142" y="1543"/>
                  <a:pt x="2141" y="1542"/>
                </a:cubicBezTo>
                <a:close/>
                <a:moveTo>
                  <a:pt x="2151" y="1528"/>
                </a:moveTo>
                <a:cubicBezTo>
                  <a:pt x="2154" y="1525"/>
                  <a:pt x="2147" y="1525"/>
                  <a:pt x="2151" y="1522"/>
                </a:cubicBezTo>
                <a:cubicBezTo>
                  <a:pt x="2143" y="1479"/>
                  <a:pt x="2139" y="1475"/>
                  <a:pt x="2137" y="1471"/>
                </a:cubicBezTo>
                <a:cubicBezTo>
                  <a:pt x="2134" y="1434"/>
                  <a:pt x="2135" y="1428"/>
                  <a:pt x="2136" y="1422"/>
                </a:cubicBezTo>
                <a:cubicBezTo>
                  <a:pt x="2136" y="1357"/>
                  <a:pt x="2137" y="1351"/>
                  <a:pt x="2134" y="1344"/>
                </a:cubicBezTo>
                <a:cubicBezTo>
                  <a:pt x="2143" y="1286"/>
                  <a:pt x="2143" y="1283"/>
                  <a:pt x="2143" y="1280"/>
                </a:cubicBezTo>
                <a:cubicBezTo>
                  <a:pt x="2152" y="1222"/>
                  <a:pt x="2155" y="1210"/>
                  <a:pt x="2155" y="1197"/>
                </a:cubicBezTo>
                <a:cubicBezTo>
                  <a:pt x="2156" y="1175"/>
                  <a:pt x="2159" y="1172"/>
                  <a:pt x="2157" y="1169"/>
                </a:cubicBezTo>
                <a:cubicBezTo>
                  <a:pt x="2159" y="1135"/>
                  <a:pt x="2156" y="1128"/>
                  <a:pt x="2158" y="1122"/>
                </a:cubicBezTo>
                <a:cubicBezTo>
                  <a:pt x="2155" y="1076"/>
                  <a:pt x="2152" y="1068"/>
                  <a:pt x="2150" y="1061"/>
                </a:cubicBezTo>
                <a:cubicBezTo>
                  <a:pt x="2141" y="977"/>
                  <a:pt x="2136" y="950"/>
                  <a:pt x="2126" y="922"/>
                </a:cubicBezTo>
                <a:cubicBezTo>
                  <a:pt x="2139" y="961"/>
                  <a:pt x="2147" y="969"/>
                  <a:pt x="2143" y="974"/>
                </a:cubicBezTo>
                <a:cubicBezTo>
                  <a:pt x="2154" y="1034"/>
                  <a:pt x="2159" y="1041"/>
                  <a:pt x="2157" y="1046"/>
                </a:cubicBezTo>
                <a:cubicBezTo>
                  <a:pt x="2171" y="1112"/>
                  <a:pt x="2169" y="1123"/>
                  <a:pt x="2171" y="1135"/>
                </a:cubicBezTo>
                <a:cubicBezTo>
                  <a:pt x="2172" y="1209"/>
                  <a:pt x="2173" y="1216"/>
                  <a:pt x="2169" y="1221"/>
                </a:cubicBezTo>
                <a:cubicBezTo>
                  <a:pt x="2169" y="1246"/>
                  <a:pt x="2171" y="1253"/>
                  <a:pt x="2169" y="1259"/>
                </a:cubicBezTo>
                <a:cubicBezTo>
                  <a:pt x="2162" y="1287"/>
                  <a:pt x="2163" y="1290"/>
                  <a:pt x="2165" y="1294"/>
                </a:cubicBezTo>
                <a:cubicBezTo>
                  <a:pt x="2159" y="1322"/>
                  <a:pt x="2159" y="1325"/>
                  <a:pt x="2161" y="1329"/>
                </a:cubicBezTo>
                <a:cubicBezTo>
                  <a:pt x="2154" y="1391"/>
                  <a:pt x="2149" y="1402"/>
                  <a:pt x="2150" y="1414"/>
                </a:cubicBezTo>
                <a:cubicBezTo>
                  <a:pt x="2147" y="1474"/>
                  <a:pt x="2154" y="1482"/>
                  <a:pt x="2148" y="1486"/>
                </a:cubicBezTo>
                <a:cubicBezTo>
                  <a:pt x="2154" y="1531"/>
                  <a:pt x="2164" y="1538"/>
                  <a:pt x="2155" y="1540"/>
                </a:cubicBezTo>
                <a:close/>
                <a:moveTo>
                  <a:pt x="2157" y="1548"/>
                </a:moveTo>
                <a:cubicBezTo>
                  <a:pt x="2160" y="1547"/>
                  <a:pt x="2162" y="1553"/>
                  <a:pt x="2164" y="1556"/>
                </a:cubicBezTo>
                <a:cubicBezTo>
                  <a:pt x="2158" y="1558"/>
                  <a:pt x="2155" y="1553"/>
                  <a:pt x="2157" y="1548"/>
                </a:cubicBezTo>
                <a:close/>
                <a:moveTo>
                  <a:pt x="2171" y="1543"/>
                </a:moveTo>
                <a:cubicBezTo>
                  <a:pt x="2167" y="1537"/>
                  <a:pt x="2171" y="1533"/>
                  <a:pt x="2172" y="1528"/>
                </a:cubicBezTo>
                <a:cubicBezTo>
                  <a:pt x="2160" y="1477"/>
                  <a:pt x="2162" y="1469"/>
                  <a:pt x="2161" y="1461"/>
                </a:cubicBezTo>
                <a:cubicBezTo>
                  <a:pt x="2157" y="1382"/>
                  <a:pt x="2168" y="1380"/>
                  <a:pt x="2163" y="1375"/>
                </a:cubicBezTo>
                <a:cubicBezTo>
                  <a:pt x="2168" y="1336"/>
                  <a:pt x="2171" y="1332"/>
                  <a:pt x="2169" y="1327"/>
                </a:cubicBezTo>
                <a:cubicBezTo>
                  <a:pt x="2175" y="1290"/>
                  <a:pt x="2172" y="1287"/>
                  <a:pt x="2175" y="1285"/>
                </a:cubicBezTo>
                <a:cubicBezTo>
                  <a:pt x="2178" y="1261"/>
                  <a:pt x="2180" y="1253"/>
                  <a:pt x="2179" y="1245"/>
                </a:cubicBezTo>
                <a:cubicBezTo>
                  <a:pt x="2185" y="1214"/>
                  <a:pt x="2178" y="1204"/>
                  <a:pt x="2182" y="1197"/>
                </a:cubicBezTo>
                <a:cubicBezTo>
                  <a:pt x="2179" y="1139"/>
                  <a:pt x="2181" y="1131"/>
                  <a:pt x="2182" y="1123"/>
                </a:cubicBezTo>
                <a:cubicBezTo>
                  <a:pt x="2165" y="1038"/>
                  <a:pt x="2163" y="1032"/>
                  <a:pt x="2160" y="1026"/>
                </a:cubicBezTo>
                <a:cubicBezTo>
                  <a:pt x="2165" y="997"/>
                  <a:pt x="2159" y="1009"/>
                  <a:pt x="2166" y="1014"/>
                </a:cubicBezTo>
                <a:cubicBezTo>
                  <a:pt x="2182" y="1078"/>
                  <a:pt x="2181" y="1084"/>
                  <a:pt x="2185" y="1092"/>
                </a:cubicBezTo>
                <a:cubicBezTo>
                  <a:pt x="2190" y="1151"/>
                  <a:pt x="2192" y="1157"/>
                  <a:pt x="2193" y="1164"/>
                </a:cubicBezTo>
                <a:cubicBezTo>
                  <a:pt x="2191" y="1222"/>
                  <a:pt x="2193" y="1229"/>
                  <a:pt x="2191" y="1235"/>
                </a:cubicBezTo>
                <a:cubicBezTo>
                  <a:pt x="2185" y="1291"/>
                  <a:pt x="2187" y="1298"/>
                  <a:pt x="2185" y="1303"/>
                </a:cubicBezTo>
                <a:cubicBezTo>
                  <a:pt x="2184" y="1333"/>
                  <a:pt x="2183" y="1336"/>
                  <a:pt x="2181" y="1338"/>
                </a:cubicBezTo>
                <a:cubicBezTo>
                  <a:pt x="2177" y="1379"/>
                  <a:pt x="2179" y="1385"/>
                  <a:pt x="2177" y="1390"/>
                </a:cubicBezTo>
                <a:cubicBezTo>
                  <a:pt x="2170" y="1464"/>
                  <a:pt x="2174" y="1471"/>
                  <a:pt x="2177" y="1479"/>
                </a:cubicBezTo>
                <a:cubicBezTo>
                  <a:pt x="2180" y="1521"/>
                  <a:pt x="2178" y="1526"/>
                  <a:pt x="2184" y="1533"/>
                </a:cubicBezTo>
                <a:cubicBezTo>
                  <a:pt x="2179" y="1571"/>
                  <a:pt x="2178" y="1555"/>
                  <a:pt x="2171" y="1543"/>
                </a:cubicBezTo>
                <a:close/>
                <a:moveTo>
                  <a:pt x="1887" y="2081"/>
                </a:moveTo>
                <a:cubicBezTo>
                  <a:pt x="1884" y="2077"/>
                  <a:pt x="1884" y="2073"/>
                  <a:pt x="1884" y="2069"/>
                </a:cubicBezTo>
                <a:cubicBezTo>
                  <a:pt x="1880" y="1989"/>
                  <a:pt x="1883" y="1974"/>
                  <a:pt x="1877" y="1956"/>
                </a:cubicBezTo>
                <a:cubicBezTo>
                  <a:pt x="1870" y="1854"/>
                  <a:pt x="1869" y="1852"/>
                  <a:pt x="1868" y="1849"/>
                </a:cubicBezTo>
                <a:cubicBezTo>
                  <a:pt x="1848" y="1784"/>
                  <a:pt x="1854" y="1782"/>
                  <a:pt x="1850" y="1776"/>
                </a:cubicBezTo>
                <a:cubicBezTo>
                  <a:pt x="1826" y="1714"/>
                  <a:pt x="1823" y="1705"/>
                  <a:pt x="1821" y="1697"/>
                </a:cubicBezTo>
                <a:cubicBezTo>
                  <a:pt x="1828" y="1723"/>
                  <a:pt x="1828" y="1724"/>
                  <a:pt x="1829" y="1725"/>
                </a:cubicBezTo>
                <a:cubicBezTo>
                  <a:pt x="1855" y="1819"/>
                  <a:pt x="1853" y="1827"/>
                  <a:pt x="1858" y="1837"/>
                </a:cubicBezTo>
                <a:cubicBezTo>
                  <a:pt x="1858" y="1854"/>
                  <a:pt x="1867" y="1862"/>
                  <a:pt x="1861" y="1864"/>
                </a:cubicBezTo>
                <a:cubicBezTo>
                  <a:pt x="1864" y="1931"/>
                  <a:pt x="1866" y="1935"/>
                  <a:pt x="1869" y="1938"/>
                </a:cubicBezTo>
                <a:cubicBezTo>
                  <a:pt x="1876" y="2010"/>
                  <a:pt x="1872" y="2020"/>
                  <a:pt x="1873" y="2033"/>
                </a:cubicBezTo>
                <a:cubicBezTo>
                  <a:pt x="1875" y="2122"/>
                  <a:pt x="1876" y="2136"/>
                  <a:pt x="1875" y="2148"/>
                </a:cubicBezTo>
                <a:cubicBezTo>
                  <a:pt x="1886" y="2156"/>
                  <a:pt x="1887" y="2152"/>
                  <a:pt x="1888" y="2148"/>
                </a:cubicBezTo>
                <a:cubicBezTo>
                  <a:pt x="1885" y="2096"/>
                  <a:pt x="1882" y="2087"/>
                  <a:pt x="1887" y="2081"/>
                </a:cubicBezTo>
                <a:close/>
                <a:moveTo>
                  <a:pt x="1928" y="1935"/>
                </a:moveTo>
                <a:cubicBezTo>
                  <a:pt x="1932" y="1927"/>
                  <a:pt x="1923" y="1916"/>
                  <a:pt x="1928" y="1909"/>
                </a:cubicBezTo>
                <a:cubicBezTo>
                  <a:pt x="1921" y="1870"/>
                  <a:pt x="1921" y="1860"/>
                  <a:pt x="1919" y="1849"/>
                </a:cubicBezTo>
                <a:cubicBezTo>
                  <a:pt x="1907" y="1800"/>
                  <a:pt x="1907" y="1795"/>
                  <a:pt x="1905" y="1788"/>
                </a:cubicBezTo>
                <a:cubicBezTo>
                  <a:pt x="1878" y="1703"/>
                  <a:pt x="1872" y="1685"/>
                  <a:pt x="1868" y="1667"/>
                </a:cubicBezTo>
                <a:cubicBezTo>
                  <a:pt x="1840" y="1648"/>
                  <a:pt x="1847" y="1654"/>
                  <a:pt x="1843" y="1657"/>
                </a:cubicBezTo>
                <a:cubicBezTo>
                  <a:pt x="1850" y="1680"/>
                  <a:pt x="1862" y="1679"/>
                  <a:pt x="1861" y="1687"/>
                </a:cubicBezTo>
                <a:cubicBezTo>
                  <a:pt x="1877" y="1739"/>
                  <a:pt x="1887" y="1757"/>
                  <a:pt x="1891" y="1772"/>
                </a:cubicBezTo>
                <a:cubicBezTo>
                  <a:pt x="1904" y="1830"/>
                  <a:pt x="1905" y="1839"/>
                  <a:pt x="1907" y="1849"/>
                </a:cubicBezTo>
                <a:cubicBezTo>
                  <a:pt x="1913" y="1917"/>
                  <a:pt x="1923" y="1928"/>
                  <a:pt x="1918" y="1933"/>
                </a:cubicBezTo>
                <a:cubicBezTo>
                  <a:pt x="1922" y="1971"/>
                  <a:pt x="1920" y="1974"/>
                  <a:pt x="1924" y="1979"/>
                </a:cubicBezTo>
                <a:cubicBezTo>
                  <a:pt x="1923" y="2029"/>
                  <a:pt x="1918" y="2034"/>
                  <a:pt x="1924" y="2044"/>
                </a:cubicBezTo>
                <a:cubicBezTo>
                  <a:pt x="1916" y="2092"/>
                  <a:pt x="1921" y="2100"/>
                  <a:pt x="1919" y="2107"/>
                </a:cubicBezTo>
                <a:cubicBezTo>
                  <a:pt x="1914" y="2152"/>
                  <a:pt x="1917" y="2156"/>
                  <a:pt x="1919" y="2160"/>
                </a:cubicBezTo>
                <a:cubicBezTo>
                  <a:pt x="1928" y="2125"/>
                  <a:pt x="1932" y="2109"/>
                  <a:pt x="1931" y="2092"/>
                </a:cubicBezTo>
                <a:cubicBezTo>
                  <a:pt x="1934" y="2023"/>
                  <a:pt x="1934" y="2019"/>
                  <a:pt x="1932" y="2014"/>
                </a:cubicBezTo>
                <a:close/>
                <a:moveTo>
                  <a:pt x="1845" y="2101"/>
                </a:moveTo>
                <a:cubicBezTo>
                  <a:pt x="1851" y="2098"/>
                  <a:pt x="1842" y="2089"/>
                  <a:pt x="1847" y="2085"/>
                </a:cubicBezTo>
                <a:cubicBezTo>
                  <a:pt x="1841" y="2005"/>
                  <a:pt x="1846" y="1984"/>
                  <a:pt x="1840" y="1959"/>
                </a:cubicBezTo>
                <a:cubicBezTo>
                  <a:pt x="1845" y="1920"/>
                  <a:pt x="1838" y="1912"/>
                  <a:pt x="1840" y="1907"/>
                </a:cubicBezTo>
                <a:cubicBezTo>
                  <a:pt x="1836" y="1877"/>
                  <a:pt x="1837" y="1869"/>
                  <a:pt x="1837" y="1860"/>
                </a:cubicBezTo>
                <a:cubicBezTo>
                  <a:pt x="1830" y="1825"/>
                  <a:pt x="1836" y="1823"/>
                  <a:pt x="1832" y="1817"/>
                </a:cubicBezTo>
                <a:cubicBezTo>
                  <a:pt x="1827" y="1785"/>
                  <a:pt x="1824" y="1779"/>
                  <a:pt x="1827" y="1775"/>
                </a:cubicBezTo>
                <a:cubicBezTo>
                  <a:pt x="1816" y="1738"/>
                  <a:pt x="1813" y="1733"/>
                  <a:pt x="1810" y="1728"/>
                </a:cubicBezTo>
                <a:cubicBezTo>
                  <a:pt x="1796" y="1693"/>
                  <a:pt x="1785" y="1669"/>
                  <a:pt x="1773" y="1646"/>
                </a:cubicBezTo>
                <a:cubicBezTo>
                  <a:pt x="1751" y="1605"/>
                  <a:pt x="1740" y="1601"/>
                  <a:pt x="1743" y="1609"/>
                </a:cubicBezTo>
                <a:cubicBezTo>
                  <a:pt x="1766" y="1651"/>
                  <a:pt x="1769" y="1651"/>
                  <a:pt x="1773" y="1665"/>
                </a:cubicBezTo>
                <a:cubicBezTo>
                  <a:pt x="1790" y="1692"/>
                  <a:pt x="1791" y="1707"/>
                  <a:pt x="1799" y="1717"/>
                </a:cubicBezTo>
                <a:cubicBezTo>
                  <a:pt x="1827" y="1832"/>
                  <a:pt x="1822" y="1839"/>
                  <a:pt x="1824" y="1847"/>
                </a:cubicBezTo>
                <a:cubicBezTo>
                  <a:pt x="1828" y="1891"/>
                  <a:pt x="1828" y="1908"/>
                  <a:pt x="1830" y="1925"/>
                </a:cubicBezTo>
                <a:cubicBezTo>
                  <a:pt x="1828" y="2000"/>
                  <a:pt x="1836" y="2007"/>
                  <a:pt x="1833" y="2011"/>
                </a:cubicBezTo>
                <a:cubicBezTo>
                  <a:pt x="1832" y="2090"/>
                  <a:pt x="1836" y="2107"/>
                  <a:pt x="1837" y="2125"/>
                </a:cubicBezTo>
                <a:cubicBezTo>
                  <a:pt x="1846" y="2160"/>
                  <a:pt x="1846" y="2160"/>
                  <a:pt x="1846" y="2160"/>
                </a:cubicBezTo>
                <a:cubicBezTo>
                  <a:pt x="1843" y="2124"/>
                  <a:pt x="1851" y="2115"/>
                  <a:pt x="1845" y="2101"/>
                </a:cubicBezTo>
                <a:close/>
                <a:moveTo>
                  <a:pt x="2127" y="2005"/>
                </a:moveTo>
                <a:cubicBezTo>
                  <a:pt x="2134" y="1993"/>
                  <a:pt x="2129" y="1976"/>
                  <a:pt x="2137" y="1965"/>
                </a:cubicBezTo>
                <a:cubicBezTo>
                  <a:pt x="2135" y="1949"/>
                  <a:pt x="2141" y="1936"/>
                  <a:pt x="2141" y="1921"/>
                </a:cubicBezTo>
                <a:cubicBezTo>
                  <a:pt x="2145" y="1915"/>
                  <a:pt x="2138" y="1905"/>
                  <a:pt x="2144" y="1900"/>
                </a:cubicBezTo>
                <a:cubicBezTo>
                  <a:pt x="2141" y="1891"/>
                  <a:pt x="2146" y="1885"/>
                  <a:pt x="2141" y="1875"/>
                </a:cubicBezTo>
                <a:cubicBezTo>
                  <a:pt x="2145" y="1869"/>
                  <a:pt x="2135" y="1859"/>
                  <a:pt x="2140" y="1853"/>
                </a:cubicBezTo>
                <a:cubicBezTo>
                  <a:pt x="2139" y="1852"/>
                  <a:pt x="2138" y="1850"/>
                  <a:pt x="2138" y="1849"/>
                </a:cubicBezTo>
                <a:cubicBezTo>
                  <a:pt x="2134" y="1841"/>
                  <a:pt x="2137" y="1835"/>
                  <a:pt x="2134" y="1827"/>
                </a:cubicBezTo>
                <a:cubicBezTo>
                  <a:pt x="2129" y="1829"/>
                  <a:pt x="2133" y="1822"/>
                  <a:pt x="2129" y="1823"/>
                </a:cubicBezTo>
                <a:cubicBezTo>
                  <a:pt x="2124" y="1820"/>
                  <a:pt x="2132" y="1811"/>
                  <a:pt x="2124" y="1813"/>
                </a:cubicBezTo>
                <a:cubicBezTo>
                  <a:pt x="2126" y="1825"/>
                  <a:pt x="2128" y="1837"/>
                  <a:pt x="2130" y="1849"/>
                </a:cubicBezTo>
                <a:cubicBezTo>
                  <a:pt x="2134" y="1872"/>
                  <a:pt x="2135" y="1893"/>
                  <a:pt x="2131" y="1913"/>
                </a:cubicBezTo>
                <a:cubicBezTo>
                  <a:pt x="2134" y="1930"/>
                  <a:pt x="2124" y="1942"/>
                  <a:pt x="2128" y="1960"/>
                </a:cubicBezTo>
                <a:cubicBezTo>
                  <a:pt x="2125" y="1967"/>
                  <a:pt x="2125" y="1975"/>
                  <a:pt x="2122" y="1982"/>
                </a:cubicBezTo>
                <a:cubicBezTo>
                  <a:pt x="2125" y="1987"/>
                  <a:pt x="2117" y="1988"/>
                  <a:pt x="2122" y="1995"/>
                </a:cubicBezTo>
                <a:cubicBezTo>
                  <a:pt x="2111" y="1995"/>
                  <a:pt x="2125" y="2004"/>
                  <a:pt x="2118" y="2006"/>
                </a:cubicBezTo>
                <a:cubicBezTo>
                  <a:pt x="2114" y="2013"/>
                  <a:pt x="2120" y="2023"/>
                  <a:pt x="2113" y="2028"/>
                </a:cubicBezTo>
                <a:cubicBezTo>
                  <a:pt x="2116" y="2037"/>
                  <a:pt x="2111" y="2043"/>
                  <a:pt x="2111" y="2052"/>
                </a:cubicBezTo>
                <a:cubicBezTo>
                  <a:pt x="2109" y="2054"/>
                  <a:pt x="2108" y="2057"/>
                  <a:pt x="2110" y="2062"/>
                </a:cubicBezTo>
                <a:cubicBezTo>
                  <a:pt x="2102" y="2064"/>
                  <a:pt x="2108" y="2070"/>
                  <a:pt x="2106" y="2073"/>
                </a:cubicBezTo>
                <a:cubicBezTo>
                  <a:pt x="2103" y="2081"/>
                  <a:pt x="2101" y="2089"/>
                  <a:pt x="2098" y="2097"/>
                </a:cubicBezTo>
                <a:cubicBezTo>
                  <a:pt x="2097" y="2104"/>
                  <a:pt x="2095" y="2112"/>
                  <a:pt x="2093" y="2119"/>
                </a:cubicBezTo>
                <a:cubicBezTo>
                  <a:pt x="2097" y="2124"/>
                  <a:pt x="2087" y="2125"/>
                  <a:pt x="2089" y="2130"/>
                </a:cubicBezTo>
                <a:cubicBezTo>
                  <a:pt x="2089" y="2135"/>
                  <a:pt x="2088" y="2139"/>
                  <a:pt x="2085" y="2142"/>
                </a:cubicBezTo>
                <a:cubicBezTo>
                  <a:pt x="2088" y="2150"/>
                  <a:pt x="2080" y="2154"/>
                  <a:pt x="2079" y="2160"/>
                </a:cubicBezTo>
                <a:cubicBezTo>
                  <a:pt x="2091" y="2160"/>
                  <a:pt x="2091" y="2160"/>
                  <a:pt x="2091" y="2160"/>
                </a:cubicBezTo>
                <a:cubicBezTo>
                  <a:pt x="2095" y="2150"/>
                  <a:pt x="2099" y="2141"/>
                  <a:pt x="2102" y="2131"/>
                </a:cubicBezTo>
                <a:cubicBezTo>
                  <a:pt x="2104" y="2116"/>
                  <a:pt x="2110" y="2103"/>
                  <a:pt x="2110" y="2088"/>
                </a:cubicBezTo>
                <a:cubicBezTo>
                  <a:pt x="2117" y="2076"/>
                  <a:pt x="2118" y="2062"/>
                  <a:pt x="2123" y="2049"/>
                </a:cubicBezTo>
                <a:cubicBezTo>
                  <a:pt x="2124" y="2034"/>
                  <a:pt x="2129" y="2021"/>
                  <a:pt x="2127" y="2005"/>
                </a:cubicBezTo>
                <a:close/>
                <a:moveTo>
                  <a:pt x="2018" y="1939"/>
                </a:moveTo>
                <a:cubicBezTo>
                  <a:pt x="2022" y="1926"/>
                  <a:pt x="2018" y="1909"/>
                  <a:pt x="2022" y="1895"/>
                </a:cubicBezTo>
                <a:cubicBezTo>
                  <a:pt x="2021" y="1835"/>
                  <a:pt x="2020" y="1820"/>
                  <a:pt x="2020" y="1806"/>
                </a:cubicBezTo>
                <a:cubicBezTo>
                  <a:pt x="2012" y="1743"/>
                  <a:pt x="2008" y="1738"/>
                  <a:pt x="2011" y="1736"/>
                </a:cubicBezTo>
                <a:cubicBezTo>
                  <a:pt x="1999" y="1705"/>
                  <a:pt x="1995" y="1696"/>
                  <a:pt x="1991" y="1688"/>
                </a:cubicBezTo>
                <a:cubicBezTo>
                  <a:pt x="1972" y="1682"/>
                  <a:pt x="1974" y="1683"/>
                  <a:pt x="1977" y="1685"/>
                </a:cubicBezTo>
                <a:cubicBezTo>
                  <a:pt x="1992" y="1715"/>
                  <a:pt x="1992" y="1718"/>
                  <a:pt x="1993" y="1722"/>
                </a:cubicBezTo>
                <a:cubicBezTo>
                  <a:pt x="2009" y="1791"/>
                  <a:pt x="2007" y="1800"/>
                  <a:pt x="2009" y="1811"/>
                </a:cubicBezTo>
                <a:cubicBezTo>
                  <a:pt x="2012" y="1853"/>
                  <a:pt x="2012" y="1856"/>
                  <a:pt x="2010" y="1859"/>
                </a:cubicBezTo>
                <a:cubicBezTo>
                  <a:pt x="2014" y="1886"/>
                  <a:pt x="2003" y="1893"/>
                  <a:pt x="2011" y="1907"/>
                </a:cubicBezTo>
                <a:cubicBezTo>
                  <a:pt x="2001" y="1945"/>
                  <a:pt x="2014" y="1960"/>
                  <a:pt x="2006" y="1968"/>
                </a:cubicBezTo>
                <a:cubicBezTo>
                  <a:pt x="1999" y="2038"/>
                  <a:pt x="1997" y="2048"/>
                  <a:pt x="1995" y="2057"/>
                </a:cubicBezTo>
                <a:cubicBezTo>
                  <a:pt x="1989" y="2109"/>
                  <a:pt x="1985" y="2128"/>
                  <a:pt x="1981" y="2148"/>
                </a:cubicBezTo>
                <a:cubicBezTo>
                  <a:pt x="1989" y="2156"/>
                  <a:pt x="1990" y="2151"/>
                  <a:pt x="1990" y="2147"/>
                </a:cubicBezTo>
                <a:cubicBezTo>
                  <a:pt x="1995" y="2119"/>
                  <a:pt x="1999" y="2114"/>
                  <a:pt x="2000" y="2106"/>
                </a:cubicBezTo>
                <a:cubicBezTo>
                  <a:pt x="2008" y="2054"/>
                  <a:pt x="2009" y="2051"/>
                  <a:pt x="2009" y="2047"/>
                </a:cubicBezTo>
                <a:cubicBezTo>
                  <a:pt x="2014" y="1998"/>
                  <a:pt x="2015" y="1991"/>
                  <a:pt x="2017" y="1985"/>
                </a:cubicBezTo>
                <a:close/>
                <a:moveTo>
                  <a:pt x="2080" y="1889"/>
                </a:moveTo>
                <a:cubicBezTo>
                  <a:pt x="2088" y="1882"/>
                  <a:pt x="2078" y="1868"/>
                  <a:pt x="2086" y="1861"/>
                </a:cubicBezTo>
                <a:cubicBezTo>
                  <a:pt x="2090" y="1829"/>
                  <a:pt x="2082" y="1821"/>
                  <a:pt x="2087" y="1818"/>
                </a:cubicBezTo>
                <a:cubicBezTo>
                  <a:pt x="2088" y="1794"/>
                  <a:pt x="2085" y="1795"/>
                  <a:pt x="2084" y="1791"/>
                </a:cubicBezTo>
                <a:cubicBezTo>
                  <a:pt x="2063" y="1749"/>
                  <a:pt x="2067" y="1757"/>
                  <a:pt x="2071" y="1765"/>
                </a:cubicBezTo>
                <a:cubicBezTo>
                  <a:pt x="2080" y="1819"/>
                  <a:pt x="2070" y="1824"/>
                  <a:pt x="2075" y="1833"/>
                </a:cubicBezTo>
                <a:cubicBezTo>
                  <a:pt x="2070" y="1886"/>
                  <a:pt x="2068" y="1895"/>
                  <a:pt x="2068" y="1905"/>
                </a:cubicBezTo>
                <a:cubicBezTo>
                  <a:pt x="2057" y="1967"/>
                  <a:pt x="2058" y="1978"/>
                  <a:pt x="2057" y="1988"/>
                </a:cubicBezTo>
                <a:cubicBezTo>
                  <a:pt x="2040" y="2076"/>
                  <a:pt x="2039" y="2086"/>
                  <a:pt x="2036" y="2095"/>
                </a:cubicBezTo>
                <a:cubicBezTo>
                  <a:pt x="2033" y="2160"/>
                  <a:pt x="2033" y="2160"/>
                  <a:pt x="2033" y="2160"/>
                </a:cubicBezTo>
                <a:cubicBezTo>
                  <a:pt x="2048" y="2084"/>
                  <a:pt x="2050" y="2080"/>
                  <a:pt x="2053" y="2077"/>
                </a:cubicBezTo>
                <a:cubicBezTo>
                  <a:pt x="2063" y="2036"/>
                  <a:pt x="2058" y="2026"/>
                  <a:pt x="2064" y="2020"/>
                </a:cubicBezTo>
                <a:cubicBezTo>
                  <a:pt x="2078" y="1937"/>
                  <a:pt x="2074" y="1925"/>
                  <a:pt x="2077" y="1916"/>
                </a:cubicBezTo>
                <a:close/>
                <a:moveTo>
                  <a:pt x="2870" y="2011"/>
                </a:moveTo>
                <a:cubicBezTo>
                  <a:pt x="2867" y="2008"/>
                  <a:pt x="2863" y="2011"/>
                  <a:pt x="2860" y="2011"/>
                </a:cubicBezTo>
                <a:cubicBezTo>
                  <a:pt x="2824" y="2005"/>
                  <a:pt x="2818" y="2001"/>
                  <a:pt x="2811" y="2003"/>
                </a:cubicBezTo>
                <a:cubicBezTo>
                  <a:pt x="2766" y="1994"/>
                  <a:pt x="2758" y="1998"/>
                  <a:pt x="2752" y="1996"/>
                </a:cubicBezTo>
                <a:cubicBezTo>
                  <a:pt x="2725" y="1992"/>
                  <a:pt x="2718" y="1996"/>
                  <a:pt x="2712" y="1993"/>
                </a:cubicBezTo>
                <a:cubicBezTo>
                  <a:pt x="2637" y="1998"/>
                  <a:pt x="2622" y="2003"/>
                  <a:pt x="2609" y="2002"/>
                </a:cubicBezTo>
                <a:cubicBezTo>
                  <a:pt x="2539" y="2017"/>
                  <a:pt x="2532" y="2019"/>
                  <a:pt x="2525" y="2020"/>
                </a:cubicBezTo>
                <a:cubicBezTo>
                  <a:pt x="2429" y="2058"/>
                  <a:pt x="2419" y="2071"/>
                  <a:pt x="2411" y="2074"/>
                </a:cubicBezTo>
                <a:cubicBezTo>
                  <a:pt x="2494" y="2046"/>
                  <a:pt x="2493" y="2038"/>
                  <a:pt x="2497" y="2041"/>
                </a:cubicBezTo>
                <a:cubicBezTo>
                  <a:pt x="2550" y="2021"/>
                  <a:pt x="2565" y="2023"/>
                  <a:pt x="2583" y="2015"/>
                </a:cubicBezTo>
                <a:cubicBezTo>
                  <a:pt x="2633" y="2014"/>
                  <a:pt x="2639" y="2010"/>
                  <a:pt x="2645" y="2011"/>
                </a:cubicBezTo>
                <a:cubicBezTo>
                  <a:pt x="2741" y="2009"/>
                  <a:pt x="2746" y="2005"/>
                  <a:pt x="2750" y="2010"/>
                </a:cubicBezTo>
                <a:cubicBezTo>
                  <a:pt x="2804" y="2008"/>
                  <a:pt x="2806" y="2021"/>
                  <a:pt x="2812" y="2016"/>
                </a:cubicBezTo>
                <a:cubicBezTo>
                  <a:pt x="2866" y="2021"/>
                  <a:pt x="2874" y="2026"/>
                  <a:pt x="2882" y="2027"/>
                </a:cubicBezTo>
                <a:close/>
                <a:moveTo>
                  <a:pt x="2855" y="1877"/>
                </a:moveTo>
                <a:cubicBezTo>
                  <a:pt x="2842" y="1872"/>
                  <a:pt x="2829" y="1870"/>
                  <a:pt x="2815" y="1867"/>
                </a:cubicBezTo>
                <a:cubicBezTo>
                  <a:pt x="2729" y="1862"/>
                  <a:pt x="2725" y="1865"/>
                  <a:pt x="2721" y="1864"/>
                </a:cubicBezTo>
                <a:cubicBezTo>
                  <a:pt x="2695" y="1863"/>
                  <a:pt x="2692" y="1865"/>
                  <a:pt x="2691" y="1870"/>
                </a:cubicBezTo>
                <a:cubicBezTo>
                  <a:pt x="2635" y="1863"/>
                  <a:pt x="2626" y="1865"/>
                  <a:pt x="2618" y="1863"/>
                </a:cubicBezTo>
                <a:cubicBezTo>
                  <a:pt x="2557" y="1872"/>
                  <a:pt x="2550" y="1866"/>
                  <a:pt x="2540" y="1874"/>
                </a:cubicBezTo>
                <a:cubicBezTo>
                  <a:pt x="2499" y="1881"/>
                  <a:pt x="2485" y="1889"/>
                  <a:pt x="2489" y="1892"/>
                </a:cubicBezTo>
                <a:cubicBezTo>
                  <a:pt x="2558" y="1880"/>
                  <a:pt x="2569" y="1874"/>
                  <a:pt x="2578" y="1875"/>
                </a:cubicBezTo>
                <a:cubicBezTo>
                  <a:pt x="2670" y="1870"/>
                  <a:pt x="2677" y="1880"/>
                  <a:pt x="2687" y="1875"/>
                </a:cubicBezTo>
                <a:cubicBezTo>
                  <a:pt x="2718" y="1880"/>
                  <a:pt x="2720" y="1888"/>
                  <a:pt x="2726" y="1882"/>
                </a:cubicBezTo>
                <a:cubicBezTo>
                  <a:pt x="2774" y="1896"/>
                  <a:pt x="2781" y="1903"/>
                  <a:pt x="2790" y="1904"/>
                </a:cubicBezTo>
                <a:cubicBezTo>
                  <a:pt x="2833" y="1917"/>
                  <a:pt x="2849" y="1925"/>
                  <a:pt x="2866" y="1928"/>
                </a:cubicBezTo>
                <a:cubicBezTo>
                  <a:pt x="2865" y="1918"/>
                  <a:pt x="2848" y="1912"/>
                  <a:pt x="2832" y="1905"/>
                </a:cubicBezTo>
                <a:cubicBezTo>
                  <a:pt x="2755" y="1881"/>
                  <a:pt x="2749" y="1882"/>
                  <a:pt x="2745" y="1880"/>
                </a:cubicBezTo>
                <a:cubicBezTo>
                  <a:pt x="2713" y="1875"/>
                  <a:pt x="2710" y="1872"/>
                  <a:pt x="2707" y="1874"/>
                </a:cubicBezTo>
                <a:cubicBezTo>
                  <a:pt x="2724" y="1876"/>
                  <a:pt x="2731" y="1865"/>
                  <a:pt x="2735" y="1870"/>
                </a:cubicBezTo>
                <a:cubicBezTo>
                  <a:pt x="2774" y="1872"/>
                  <a:pt x="2776" y="1872"/>
                  <a:pt x="2778" y="1873"/>
                </a:cubicBezTo>
                <a:cubicBezTo>
                  <a:pt x="2825" y="1881"/>
                  <a:pt x="2832" y="1873"/>
                  <a:pt x="2835" y="1883"/>
                </a:cubicBezTo>
                <a:cubicBezTo>
                  <a:pt x="2879" y="1891"/>
                  <a:pt x="2880" y="1891"/>
                  <a:pt x="2882" y="1892"/>
                </a:cubicBezTo>
                <a:cubicBezTo>
                  <a:pt x="2868" y="1883"/>
                  <a:pt x="2863" y="1874"/>
                  <a:pt x="2855" y="1877"/>
                </a:cubicBezTo>
                <a:close/>
                <a:moveTo>
                  <a:pt x="2871" y="1775"/>
                </a:moveTo>
                <a:cubicBezTo>
                  <a:pt x="2875" y="1774"/>
                  <a:pt x="2878" y="1773"/>
                  <a:pt x="2882" y="1773"/>
                </a:cubicBezTo>
                <a:cubicBezTo>
                  <a:pt x="2882" y="1769"/>
                  <a:pt x="2882" y="1769"/>
                  <a:pt x="2882" y="1769"/>
                </a:cubicBezTo>
                <a:cubicBezTo>
                  <a:pt x="2877" y="1771"/>
                  <a:pt x="2869" y="1768"/>
                  <a:pt x="2871" y="1775"/>
                </a:cubicBezTo>
                <a:close/>
                <a:moveTo>
                  <a:pt x="2865" y="1849"/>
                </a:moveTo>
                <a:cubicBezTo>
                  <a:pt x="2859" y="1848"/>
                  <a:pt x="2852" y="1848"/>
                  <a:pt x="2845" y="1849"/>
                </a:cubicBezTo>
                <a:cubicBezTo>
                  <a:pt x="2845" y="1849"/>
                  <a:pt x="2845" y="1849"/>
                  <a:pt x="2845" y="1849"/>
                </a:cubicBezTo>
                <a:cubicBezTo>
                  <a:pt x="2842" y="1852"/>
                  <a:pt x="2845" y="1853"/>
                  <a:pt x="2848" y="1854"/>
                </a:cubicBezTo>
                <a:cubicBezTo>
                  <a:pt x="2852" y="1852"/>
                  <a:pt x="2855" y="1856"/>
                  <a:pt x="2858" y="1854"/>
                </a:cubicBezTo>
                <a:cubicBezTo>
                  <a:pt x="2865" y="1858"/>
                  <a:pt x="2871" y="1859"/>
                  <a:pt x="2878" y="1859"/>
                </a:cubicBezTo>
                <a:cubicBezTo>
                  <a:pt x="2880" y="1859"/>
                  <a:pt x="2881" y="1860"/>
                  <a:pt x="2882" y="1860"/>
                </a:cubicBezTo>
                <a:cubicBezTo>
                  <a:pt x="2882" y="1852"/>
                  <a:pt x="2882" y="1852"/>
                  <a:pt x="2882" y="1852"/>
                </a:cubicBezTo>
                <a:cubicBezTo>
                  <a:pt x="2879" y="1852"/>
                  <a:pt x="2876" y="1852"/>
                  <a:pt x="2874" y="1852"/>
                </a:cubicBezTo>
                <a:cubicBezTo>
                  <a:pt x="2871" y="1851"/>
                  <a:pt x="2868" y="1850"/>
                  <a:pt x="2865" y="1849"/>
                </a:cubicBezTo>
                <a:close/>
                <a:moveTo>
                  <a:pt x="2833" y="2099"/>
                </a:moveTo>
                <a:cubicBezTo>
                  <a:pt x="2821" y="2099"/>
                  <a:pt x="2807" y="2105"/>
                  <a:pt x="2796" y="2101"/>
                </a:cubicBezTo>
                <a:cubicBezTo>
                  <a:pt x="2712" y="2106"/>
                  <a:pt x="2701" y="2100"/>
                  <a:pt x="2688" y="2103"/>
                </a:cubicBezTo>
                <a:cubicBezTo>
                  <a:pt x="2631" y="2097"/>
                  <a:pt x="2624" y="2100"/>
                  <a:pt x="2618" y="2099"/>
                </a:cubicBezTo>
                <a:cubicBezTo>
                  <a:pt x="2596" y="2095"/>
                  <a:pt x="2589" y="2097"/>
                  <a:pt x="2582" y="2097"/>
                </a:cubicBezTo>
                <a:cubicBezTo>
                  <a:pt x="2521" y="2104"/>
                  <a:pt x="2497" y="2104"/>
                  <a:pt x="2471" y="2115"/>
                </a:cubicBezTo>
                <a:cubicBezTo>
                  <a:pt x="2420" y="2130"/>
                  <a:pt x="2407" y="2134"/>
                  <a:pt x="2394" y="2139"/>
                </a:cubicBezTo>
                <a:cubicBezTo>
                  <a:pt x="2366" y="2160"/>
                  <a:pt x="2368" y="2159"/>
                  <a:pt x="2369" y="2160"/>
                </a:cubicBezTo>
                <a:cubicBezTo>
                  <a:pt x="2370" y="2161"/>
                  <a:pt x="2370" y="2161"/>
                  <a:pt x="2370" y="2161"/>
                </a:cubicBezTo>
                <a:cubicBezTo>
                  <a:pt x="2391" y="2145"/>
                  <a:pt x="2397" y="2146"/>
                  <a:pt x="2403" y="2143"/>
                </a:cubicBezTo>
                <a:cubicBezTo>
                  <a:pt x="2516" y="2116"/>
                  <a:pt x="2524" y="2108"/>
                  <a:pt x="2529" y="2110"/>
                </a:cubicBezTo>
                <a:cubicBezTo>
                  <a:pt x="2569" y="2108"/>
                  <a:pt x="2575" y="2104"/>
                  <a:pt x="2580" y="2109"/>
                </a:cubicBezTo>
                <a:cubicBezTo>
                  <a:pt x="2655" y="2109"/>
                  <a:pt x="2660" y="2111"/>
                  <a:pt x="2665" y="2114"/>
                </a:cubicBezTo>
                <a:cubicBezTo>
                  <a:pt x="2718" y="2116"/>
                  <a:pt x="2721" y="2113"/>
                  <a:pt x="2723" y="2115"/>
                </a:cubicBezTo>
                <a:cubicBezTo>
                  <a:pt x="2762" y="2117"/>
                  <a:pt x="2773" y="2116"/>
                  <a:pt x="2785" y="2115"/>
                </a:cubicBezTo>
                <a:cubicBezTo>
                  <a:pt x="2861" y="2116"/>
                  <a:pt x="2872" y="2111"/>
                  <a:pt x="2882" y="2111"/>
                </a:cubicBezTo>
                <a:cubicBezTo>
                  <a:pt x="2857" y="2096"/>
                  <a:pt x="2843" y="2104"/>
                  <a:pt x="2833" y="2099"/>
                </a:cubicBezTo>
                <a:close/>
                <a:moveTo>
                  <a:pt x="2880" y="1089"/>
                </a:moveTo>
                <a:cubicBezTo>
                  <a:pt x="2876" y="1077"/>
                  <a:pt x="2874" y="1065"/>
                  <a:pt x="2871" y="1053"/>
                </a:cubicBezTo>
                <a:cubicBezTo>
                  <a:pt x="2861" y="1004"/>
                  <a:pt x="2852" y="993"/>
                  <a:pt x="2853" y="981"/>
                </a:cubicBezTo>
                <a:cubicBezTo>
                  <a:pt x="2841" y="941"/>
                  <a:pt x="2840" y="935"/>
                  <a:pt x="2837" y="929"/>
                </a:cubicBezTo>
                <a:cubicBezTo>
                  <a:pt x="2828" y="864"/>
                  <a:pt x="2834" y="851"/>
                  <a:pt x="2829" y="839"/>
                </a:cubicBezTo>
                <a:cubicBezTo>
                  <a:pt x="2835" y="778"/>
                  <a:pt x="2830" y="773"/>
                  <a:pt x="2834" y="766"/>
                </a:cubicBezTo>
                <a:cubicBezTo>
                  <a:pt x="2828" y="711"/>
                  <a:pt x="2833" y="729"/>
                  <a:pt x="2825" y="748"/>
                </a:cubicBezTo>
                <a:cubicBezTo>
                  <a:pt x="2823" y="814"/>
                  <a:pt x="2821" y="823"/>
                  <a:pt x="2820" y="832"/>
                </a:cubicBezTo>
                <a:cubicBezTo>
                  <a:pt x="2827" y="937"/>
                  <a:pt x="2834" y="954"/>
                  <a:pt x="2837" y="972"/>
                </a:cubicBezTo>
                <a:cubicBezTo>
                  <a:pt x="2843" y="1018"/>
                  <a:pt x="2856" y="1021"/>
                  <a:pt x="2851" y="1026"/>
                </a:cubicBezTo>
                <a:cubicBezTo>
                  <a:pt x="2858" y="1062"/>
                  <a:pt x="2868" y="1070"/>
                  <a:pt x="2864" y="1080"/>
                </a:cubicBezTo>
                <a:cubicBezTo>
                  <a:pt x="2876" y="1143"/>
                  <a:pt x="2883" y="1148"/>
                  <a:pt x="2881" y="1155"/>
                </a:cubicBezTo>
                <a:cubicBezTo>
                  <a:pt x="2882" y="1097"/>
                  <a:pt x="2882" y="1097"/>
                  <a:pt x="2882" y="1097"/>
                </a:cubicBezTo>
                <a:close/>
                <a:moveTo>
                  <a:pt x="2874" y="1437"/>
                </a:moveTo>
                <a:cubicBezTo>
                  <a:pt x="2872" y="1441"/>
                  <a:pt x="2873" y="1455"/>
                  <a:pt x="2866" y="1453"/>
                </a:cubicBezTo>
                <a:cubicBezTo>
                  <a:pt x="2876" y="1367"/>
                  <a:pt x="2877" y="1357"/>
                  <a:pt x="2872" y="1348"/>
                </a:cubicBezTo>
                <a:cubicBezTo>
                  <a:pt x="2866" y="1284"/>
                  <a:pt x="2877" y="1278"/>
                  <a:pt x="2871" y="1274"/>
                </a:cubicBezTo>
                <a:cubicBezTo>
                  <a:pt x="2871" y="1255"/>
                  <a:pt x="2875" y="1249"/>
                  <a:pt x="2871" y="1245"/>
                </a:cubicBezTo>
                <a:cubicBezTo>
                  <a:pt x="2856" y="1166"/>
                  <a:pt x="2858" y="1161"/>
                  <a:pt x="2858" y="1156"/>
                </a:cubicBezTo>
                <a:cubicBezTo>
                  <a:pt x="2848" y="1123"/>
                  <a:pt x="2853" y="1116"/>
                  <a:pt x="2848" y="1112"/>
                </a:cubicBezTo>
                <a:cubicBezTo>
                  <a:pt x="2834" y="1076"/>
                  <a:pt x="2838" y="1072"/>
                  <a:pt x="2836" y="1070"/>
                </a:cubicBezTo>
                <a:cubicBezTo>
                  <a:pt x="2816" y="991"/>
                  <a:pt x="2813" y="987"/>
                  <a:pt x="2812" y="982"/>
                </a:cubicBezTo>
                <a:cubicBezTo>
                  <a:pt x="2804" y="932"/>
                  <a:pt x="2802" y="927"/>
                  <a:pt x="2803" y="921"/>
                </a:cubicBezTo>
                <a:cubicBezTo>
                  <a:pt x="2805" y="845"/>
                  <a:pt x="2807" y="819"/>
                  <a:pt x="2810" y="792"/>
                </a:cubicBezTo>
                <a:cubicBezTo>
                  <a:pt x="2816" y="720"/>
                  <a:pt x="2813" y="728"/>
                  <a:pt x="2817" y="735"/>
                </a:cubicBezTo>
                <a:cubicBezTo>
                  <a:pt x="2804" y="778"/>
                  <a:pt x="2805" y="782"/>
                  <a:pt x="2803" y="787"/>
                </a:cubicBezTo>
                <a:cubicBezTo>
                  <a:pt x="2791" y="877"/>
                  <a:pt x="2795" y="893"/>
                  <a:pt x="2789" y="911"/>
                </a:cubicBezTo>
                <a:cubicBezTo>
                  <a:pt x="2795" y="951"/>
                  <a:pt x="2795" y="955"/>
                  <a:pt x="2796" y="959"/>
                </a:cubicBezTo>
                <a:cubicBezTo>
                  <a:pt x="2815" y="1042"/>
                  <a:pt x="2818" y="1051"/>
                  <a:pt x="2822" y="1059"/>
                </a:cubicBezTo>
                <a:cubicBezTo>
                  <a:pt x="2834" y="1126"/>
                  <a:pt x="2843" y="1129"/>
                  <a:pt x="2839" y="1134"/>
                </a:cubicBezTo>
                <a:cubicBezTo>
                  <a:pt x="2854" y="1175"/>
                  <a:pt x="2847" y="1180"/>
                  <a:pt x="2852" y="1184"/>
                </a:cubicBezTo>
                <a:cubicBezTo>
                  <a:pt x="2863" y="1225"/>
                  <a:pt x="2856" y="1231"/>
                  <a:pt x="2857" y="1235"/>
                </a:cubicBezTo>
                <a:cubicBezTo>
                  <a:pt x="2860" y="1290"/>
                  <a:pt x="2861" y="1294"/>
                  <a:pt x="2859" y="1298"/>
                </a:cubicBezTo>
                <a:cubicBezTo>
                  <a:pt x="2855" y="1306"/>
                  <a:pt x="2861" y="1302"/>
                  <a:pt x="2855" y="1299"/>
                </a:cubicBezTo>
                <a:cubicBezTo>
                  <a:pt x="2845" y="1252"/>
                  <a:pt x="2835" y="1238"/>
                  <a:pt x="2832" y="1223"/>
                </a:cubicBezTo>
                <a:cubicBezTo>
                  <a:pt x="2804" y="1167"/>
                  <a:pt x="2804" y="1151"/>
                  <a:pt x="2792" y="1138"/>
                </a:cubicBezTo>
                <a:cubicBezTo>
                  <a:pt x="2776" y="1073"/>
                  <a:pt x="2772" y="1057"/>
                  <a:pt x="2772" y="1039"/>
                </a:cubicBezTo>
                <a:cubicBezTo>
                  <a:pt x="2762" y="972"/>
                  <a:pt x="2760" y="955"/>
                  <a:pt x="2758" y="938"/>
                </a:cubicBezTo>
                <a:cubicBezTo>
                  <a:pt x="2752" y="930"/>
                  <a:pt x="2753" y="937"/>
                  <a:pt x="2749" y="945"/>
                </a:cubicBezTo>
                <a:cubicBezTo>
                  <a:pt x="2759" y="1022"/>
                  <a:pt x="2757" y="1031"/>
                  <a:pt x="2757" y="1039"/>
                </a:cubicBezTo>
                <a:cubicBezTo>
                  <a:pt x="2761" y="1078"/>
                  <a:pt x="2771" y="1081"/>
                  <a:pt x="2766" y="1086"/>
                </a:cubicBezTo>
                <a:cubicBezTo>
                  <a:pt x="2775" y="1118"/>
                  <a:pt x="2779" y="1125"/>
                  <a:pt x="2781" y="1133"/>
                </a:cubicBezTo>
                <a:cubicBezTo>
                  <a:pt x="2806" y="1186"/>
                  <a:pt x="2801" y="1195"/>
                  <a:pt x="2809" y="1202"/>
                </a:cubicBezTo>
                <a:cubicBezTo>
                  <a:pt x="2835" y="1254"/>
                  <a:pt x="2828" y="1263"/>
                  <a:pt x="2837" y="1270"/>
                </a:cubicBezTo>
                <a:cubicBezTo>
                  <a:pt x="2842" y="1309"/>
                  <a:pt x="2851" y="1319"/>
                  <a:pt x="2843" y="1315"/>
                </a:cubicBezTo>
                <a:cubicBezTo>
                  <a:pt x="2829" y="1276"/>
                  <a:pt x="2821" y="1266"/>
                  <a:pt x="2818" y="1256"/>
                </a:cubicBezTo>
                <a:cubicBezTo>
                  <a:pt x="2783" y="1179"/>
                  <a:pt x="2764" y="1160"/>
                  <a:pt x="2765" y="1140"/>
                </a:cubicBezTo>
                <a:cubicBezTo>
                  <a:pt x="2751" y="1088"/>
                  <a:pt x="2757" y="1082"/>
                  <a:pt x="2750" y="1077"/>
                </a:cubicBezTo>
                <a:cubicBezTo>
                  <a:pt x="2751" y="1131"/>
                  <a:pt x="2753" y="1138"/>
                  <a:pt x="2757" y="1145"/>
                </a:cubicBezTo>
                <a:cubicBezTo>
                  <a:pt x="2771" y="1236"/>
                  <a:pt x="2771" y="1259"/>
                  <a:pt x="2778" y="1281"/>
                </a:cubicBezTo>
                <a:cubicBezTo>
                  <a:pt x="2793" y="1333"/>
                  <a:pt x="2798" y="1335"/>
                  <a:pt x="2797" y="1338"/>
                </a:cubicBezTo>
                <a:cubicBezTo>
                  <a:pt x="2811" y="1369"/>
                  <a:pt x="2810" y="1376"/>
                  <a:pt x="2811" y="1382"/>
                </a:cubicBezTo>
                <a:cubicBezTo>
                  <a:pt x="2825" y="1427"/>
                  <a:pt x="2823" y="1439"/>
                  <a:pt x="2824" y="1450"/>
                </a:cubicBezTo>
                <a:cubicBezTo>
                  <a:pt x="2829" y="1502"/>
                  <a:pt x="2818" y="1508"/>
                  <a:pt x="2825" y="1512"/>
                </a:cubicBezTo>
                <a:cubicBezTo>
                  <a:pt x="2812" y="1572"/>
                  <a:pt x="2810" y="1576"/>
                  <a:pt x="2805" y="1581"/>
                </a:cubicBezTo>
                <a:cubicBezTo>
                  <a:pt x="2798" y="1591"/>
                  <a:pt x="2799" y="1589"/>
                  <a:pt x="2799" y="1587"/>
                </a:cubicBezTo>
                <a:cubicBezTo>
                  <a:pt x="2801" y="1545"/>
                  <a:pt x="2808" y="1541"/>
                  <a:pt x="2805" y="1538"/>
                </a:cubicBezTo>
                <a:cubicBezTo>
                  <a:pt x="2807" y="1487"/>
                  <a:pt x="2810" y="1471"/>
                  <a:pt x="2805" y="1457"/>
                </a:cubicBezTo>
                <a:cubicBezTo>
                  <a:pt x="2789" y="1374"/>
                  <a:pt x="2780" y="1365"/>
                  <a:pt x="2780" y="1355"/>
                </a:cubicBezTo>
                <a:cubicBezTo>
                  <a:pt x="2764" y="1308"/>
                  <a:pt x="2764" y="1295"/>
                  <a:pt x="2756" y="1300"/>
                </a:cubicBezTo>
                <a:cubicBezTo>
                  <a:pt x="2761" y="1338"/>
                  <a:pt x="2769" y="1347"/>
                  <a:pt x="2768" y="1356"/>
                </a:cubicBezTo>
                <a:cubicBezTo>
                  <a:pt x="2786" y="1422"/>
                  <a:pt x="2792" y="1432"/>
                  <a:pt x="2790" y="1442"/>
                </a:cubicBezTo>
                <a:cubicBezTo>
                  <a:pt x="2796" y="1511"/>
                  <a:pt x="2792" y="1522"/>
                  <a:pt x="2792" y="1531"/>
                </a:cubicBezTo>
                <a:cubicBezTo>
                  <a:pt x="2787" y="1569"/>
                  <a:pt x="2787" y="1578"/>
                  <a:pt x="2786" y="1587"/>
                </a:cubicBezTo>
                <a:cubicBezTo>
                  <a:pt x="2766" y="1632"/>
                  <a:pt x="2762" y="1626"/>
                  <a:pt x="2761" y="1620"/>
                </a:cubicBezTo>
                <a:cubicBezTo>
                  <a:pt x="2769" y="1585"/>
                  <a:pt x="2769" y="1584"/>
                  <a:pt x="2768" y="1582"/>
                </a:cubicBezTo>
                <a:cubicBezTo>
                  <a:pt x="2762" y="1581"/>
                  <a:pt x="2760" y="1584"/>
                  <a:pt x="2757" y="1587"/>
                </a:cubicBezTo>
                <a:cubicBezTo>
                  <a:pt x="2749" y="1596"/>
                  <a:pt x="2746" y="1591"/>
                  <a:pt x="2742" y="1587"/>
                </a:cubicBezTo>
                <a:cubicBezTo>
                  <a:pt x="2693" y="1552"/>
                  <a:pt x="2700" y="1564"/>
                  <a:pt x="2715" y="1575"/>
                </a:cubicBezTo>
                <a:cubicBezTo>
                  <a:pt x="2716" y="1588"/>
                  <a:pt x="2716" y="1588"/>
                  <a:pt x="2715" y="1589"/>
                </a:cubicBezTo>
                <a:cubicBezTo>
                  <a:pt x="2729" y="1621"/>
                  <a:pt x="2731" y="1626"/>
                  <a:pt x="2731" y="1631"/>
                </a:cubicBezTo>
                <a:cubicBezTo>
                  <a:pt x="2704" y="1731"/>
                  <a:pt x="2699" y="1740"/>
                  <a:pt x="2692" y="1750"/>
                </a:cubicBezTo>
                <a:cubicBezTo>
                  <a:pt x="2702" y="1791"/>
                  <a:pt x="2707" y="1771"/>
                  <a:pt x="2715" y="1782"/>
                </a:cubicBezTo>
                <a:cubicBezTo>
                  <a:pt x="2728" y="1754"/>
                  <a:pt x="2736" y="1759"/>
                  <a:pt x="2742" y="1755"/>
                </a:cubicBezTo>
                <a:cubicBezTo>
                  <a:pt x="2750" y="1730"/>
                  <a:pt x="2755" y="1727"/>
                  <a:pt x="2760" y="1722"/>
                </a:cubicBezTo>
                <a:cubicBezTo>
                  <a:pt x="2799" y="1687"/>
                  <a:pt x="2806" y="1673"/>
                  <a:pt x="2814" y="1675"/>
                </a:cubicBezTo>
                <a:cubicBezTo>
                  <a:pt x="2868" y="1654"/>
                  <a:pt x="2875" y="1658"/>
                  <a:pt x="2882" y="1655"/>
                </a:cubicBezTo>
                <a:cubicBezTo>
                  <a:pt x="2859" y="1646"/>
                  <a:pt x="2853" y="1651"/>
                  <a:pt x="2846" y="1648"/>
                </a:cubicBezTo>
                <a:cubicBezTo>
                  <a:pt x="2805" y="1669"/>
                  <a:pt x="2798" y="1664"/>
                  <a:pt x="2793" y="1674"/>
                </a:cubicBezTo>
                <a:cubicBezTo>
                  <a:pt x="2789" y="1661"/>
                  <a:pt x="2793" y="1654"/>
                  <a:pt x="2800" y="1646"/>
                </a:cubicBezTo>
                <a:cubicBezTo>
                  <a:pt x="2842" y="1616"/>
                  <a:pt x="2847" y="1620"/>
                  <a:pt x="2851" y="1612"/>
                </a:cubicBezTo>
                <a:cubicBezTo>
                  <a:pt x="2879" y="1599"/>
                  <a:pt x="2881" y="1597"/>
                  <a:pt x="2882" y="1596"/>
                </a:cubicBezTo>
                <a:cubicBezTo>
                  <a:pt x="2877" y="1588"/>
                  <a:pt x="2876" y="1589"/>
                  <a:pt x="2875" y="1590"/>
                </a:cubicBezTo>
                <a:cubicBezTo>
                  <a:pt x="2835" y="1606"/>
                  <a:pt x="2831" y="1612"/>
                  <a:pt x="2826" y="1611"/>
                </a:cubicBezTo>
                <a:cubicBezTo>
                  <a:pt x="2871" y="1575"/>
                  <a:pt x="2876" y="1570"/>
                  <a:pt x="2882" y="1567"/>
                </a:cubicBezTo>
                <a:cubicBezTo>
                  <a:pt x="2867" y="1560"/>
                  <a:pt x="2859" y="1569"/>
                  <a:pt x="2851" y="1569"/>
                </a:cubicBezTo>
                <a:cubicBezTo>
                  <a:pt x="2882" y="1527"/>
                  <a:pt x="2882" y="1527"/>
                  <a:pt x="2882" y="1527"/>
                </a:cubicBezTo>
                <a:cubicBezTo>
                  <a:pt x="2820" y="1568"/>
                  <a:pt x="2837" y="1555"/>
                  <a:pt x="2837" y="1544"/>
                </a:cubicBezTo>
                <a:cubicBezTo>
                  <a:pt x="2862" y="1523"/>
                  <a:pt x="2873" y="1516"/>
                  <a:pt x="2882" y="1508"/>
                </a:cubicBezTo>
                <a:cubicBezTo>
                  <a:pt x="2881" y="1476"/>
                  <a:pt x="2881" y="1475"/>
                  <a:pt x="2882" y="1474"/>
                </a:cubicBezTo>
                <a:cubicBezTo>
                  <a:pt x="2879" y="1425"/>
                  <a:pt x="2878" y="1431"/>
                  <a:pt x="2874" y="1437"/>
                </a:cubicBezTo>
                <a:close/>
                <a:moveTo>
                  <a:pt x="2744" y="1695"/>
                </a:moveTo>
                <a:cubicBezTo>
                  <a:pt x="2740" y="1701"/>
                  <a:pt x="2735" y="1707"/>
                  <a:pt x="2730" y="1713"/>
                </a:cubicBezTo>
                <a:cubicBezTo>
                  <a:pt x="2727" y="1717"/>
                  <a:pt x="2730" y="1719"/>
                  <a:pt x="2727" y="1722"/>
                </a:cubicBezTo>
                <a:cubicBezTo>
                  <a:pt x="2727" y="1722"/>
                  <a:pt x="2727" y="1722"/>
                  <a:pt x="2727" y="1722"/>
                </a:cubicBezTo>
                <a:cubicBezTo>
                  <a:pt x="2726" y="1724"/>
                  <a:pt x="2724" y="1727"/>
                  <a:pt x="2722" y="1729"/>
                </a:cubicBezTo>
                <a:cubicBezTo>
                  <a:pt x="2720" y="1731"/>
                  <a:pt x="2719" y="1734"/>
                  <a:pt x="2717" y="1736"/>
                </a:cubicBezTo>
                <a:cubicBezTo>
                  <a:pt x="2714" y="1733"/>
                  <a:pt x="2719" y="1729"/>
                  <a:pt x="2722" y="1725"/>
                </a:cubicBezTo>
                <a:cubicBezTo>
                  <a:pt x="2722" y="1724"/>
                  <a:pt x="2723" y="1723"/>
                  <a:pt x="2723" y="1722"/>
                </a:cubicBezTo>
                <a:cubicBezTo>
                  <a:pt x="2725" y="1716"/>
                  <a:pt x="2726" y="1711"/>
                  <a:pt x="2725" y="1706"/>
                </a:cubicBezTo>
                <a:cubicBezTo>
                  <a:pt x="2732" y="1700"/>
                  <a:pt x="2729" y="1696"/>
                  <a:pt x="2733" y="1690"/>
                </a:cubicBezTo>
                <a:cubicBezTo>
                  <a:pt x="2735" y="1685"/>
                  <a:pt x="2739" y="1680"/>
                  <a:pt x="2738" y="1675"/>
                </a:cubicBezTo>
                <a:cubicBezTo>
                  <a:pt x="2742" y="1672"/>
                  <a:pt x="2742" y="1678"/>
                  <a:pt x="2744" y="1681"/>
                </a:cubicBezTo>
                <a:cubicBezTo>
                  <a:pt x="2744" y="1685"/>
                  <a:pt x="2743" y="1690"/>
                  <a:pt x="2744" y="1695"/>
                </a:cubicBezTo>
                <a:close/>
                <a:moveTo>
                  <a:pt x="2809" y="1624"/>
                </a:moveTo>
                <a:cubicBezTo>
                  <a:pt x="2804" y="1617"/>
                  <a:pt x="2817" y="1615"/>
                  <a:pt x="2820" y="1610"/>
                </a:cubicBezTo>
                <a:cubicBezTo>
                  <a:pt x="2830" y="1617"/>
                  <a:pt x="2812" y="1620"/>
                  <a:pt x="2809" y="1624"/>
                </a:cubicBezTo>
                <a:close/>
                <a:moveTo>
                  <a:pt x="2842" y="1485"/>
                </a:moveTo>
                <a:cubicBezTo>
                  <a:pt x="2836" y="1490"/>
                  <a:pt x="2840" y="1477"/>
                  <a:pt x="2842" y="1475"/>
                </a:cubicBezTo>
                <a:cubicBezTo>
                  <a:pt x="2843" y="1478"/>
                  <a:pt x="2843" y="1481"/>
                  <a:pt x="2842" y="1485"/>
                </a:cubicBezTo>
                <a:close/>
                <a:moveTo>
                  <a:pt x="2842" y="1470"/>
                </a:moveTo>
                <a:cubicBezTo>
                  <a:pt x="2839" y="1446"/>
                  <a:pt x="2834" y="1422"/>
                  <a:pt x="2832" y="1397"/>
                </a:cubicBezTo>
                <a:cubicBezTo>
                  <a:pt x="2829" y="1392"/>
                  <a:pt x="2825" y="1386"/>
                  <a:pt x="2827" y="1379"/>
                </a:cubicBezTo>
                <a:cubicBezTo>
                  <a:pt x="2823" y="1374"/>
                  <a:pt x="2819" y="1368"/>
                  <a:pt x="2823" y="1361"/>
                </a:cubicBezTo>
                <a:cubicBezTo>
                  <a:pt x="2813" y="1356"/>
                  <a:pt x="2815" y="1350"/>
                  <a:pt x="2814" y="1344"/>
                </a:cubicBezTo>
                <a:cubicBezTo>
                  <a:pt x="2806" y="1340"/>
                  <a:pt x="2813" y="1333"/>
                  <a:pt x="2808" y="1328"/>
                </a:cubicBezTo>
                <a:cubicBezTo>
                  <a:pt x="2809" y="1326"/>
                  <a:pt x="2806" y="1324"/>
                  <a:pt x="2805" y="1322"/>
                </a:cubicBezTo>
                <a:cubicBezTo>
                  <a:pt x="2803" y="1320"/>
                  <a:pt x="2805" y="1320"/>
                  <a:pt x="2804" y="1318"/>
                </a:cubicBezTo>
                <a:cubicBezTo>
                  <a:pt x="2803" y="1316"/>
                  <a:pt x="2802" y="1310"/>
                  <a:pt x="2798" y="1307"/>
                </a:cubicBezTo>
                <a:cubicBezTo>
                  <a:pt x="2796" y="1305"/>
                  <a:pt x="2793" y="1298"/>
                  <a:pt x="2794" y="1293"/>
                </a:cubicBezTo>
                <a:cubicBezTo>
                  <a:pt x="2787" y="1282"/>
                  <a:pt x="2785" y="1271"/>
                  <a:pt x="2784" y="1259"/>
                </a:cubicBezTo>
                <a:cubicBezTo>
                  <a:pt x="2778" y="1257"/>
                  <a:pt x="2784" y="1252"/>
                  <a:pt x="2780" y="1249"/>
                </a:cubicBezTo>
                <a:cubicBezTo>
                  <a:pt x="2779" y="1247"/>
                  <a:pt x="2778" y="1244"/>
                  <a:pt x="2779" y="1241"/>
                </a:cubicBezTo>
                <a:cubicBezTo>
                  <a:pt x="2778" y="1235"/>
                  <a:pt x="2772" y="1230"/>
                  <a:pt x="2774" y="1223"/>
                </a:cubicBezTo>
                <a:cubicBezTo>
                  <a:pt x="2770" y="1218"/>
                  <a:pt x="2774" y="1211"/>
                  <a:pt x="2770" y="1205"/>
                </a:cubicBezTo>
                <a:cubicBezTo>
                  <a:pt x="2771" y="1202"/>
                  <a:pt x="2767" y="1200"/>
                  <a:pt x="2769" y="1197"/>
                </a:cubicBezTo>
                <a:cubicBezTo>
                  <a:pt x="2769" y="1194"/>
                  <a:pt x="2770" y="1191"/>
                  <a:pt x="2768" y="1189"/>
                </a:cubicBezTo>
                <a:cubicBezTo>
                  <a:pt x="2775" y="1185"/>
                  <a:pt x="2774" y="1199"/>
                  <a:pt x="2776" y="1202"/>
                </a:cubicBezTo>
                <a:cubicBezTo>
                  <a:pt x="2778" y="1207"/>
                  <a:pt x="2788" y="1212"/>
                  <a:pt x="2782" y="1218"/>
                </a:cubicBezTo>
                <a:cubicBezTo>
                  <a:pt x="2791" y="1222"/>
                  <a:pt x="2790" y="1228"/>
                  <a:pt x="2792" y="1233"/>
                </a:cubicBezTo>
                <a:cubicBezTo>
                  <a:pt x="2800" y="1238"/>
                  <a:pt x="2796" y="1244"/>
                  <a:pt x="2803" y="1248"/>
                </a:cubicBezTo>
                <a:cubicBezTo>
                  <a:pt x="2802" y="1259"/>
                  <a:pt x="2812" y="1269"/>
                  <a:pt x="2815" y="1280"/>
                </a:cubicBezTo>
                <a:cubicBezTo>
                  <a:pt x="2823" y="1290"/>
                  <a:pt x="2822" y="1301"/>
                  <a:pt x="2832" y="1310"/>
                </a:cubicBezTo>
                <a:cubicBezTo>
                  <a:pt x="2832" y="1326"/>
                  <a:pt x="2838" y="1340"/>
                  <a:pt x="2842" y="1355"/>
                </a:cubicBezTo>
                <a:cubicBezTo>
                  <a:pt x="2841" y="1360"/>
                  <a:pt x="2842" y="1366"/>
                  <a:pt x="2845" y="1371"/>
                </a:cubicBezTo>
                <a:cubicBezTo>
                  <a:pt x="2836" y="1378"/>
                  <a:pt x="2850" y="1381"/>
                  <a:pt x="2843" y="1388"/>
                </a:cubicBezTo>
                <a:cubicBezTo>
                  <a:pt x="2848" y="1398"/>
                  <a:pt x="2848" y="1409"/>
                  <a:pt x="2851" y="1420"/>
                </a:cubicBezTo>
                <a:cubicBezTo>
                  <a:pt x="2844" y="1437"/>
                  <a:pt x="2849" y="1453"/>
                  <a:pt x="2842" y="1470"/>
                </a:cubicBezTo>
                <a:close/>
                <a:moveTo>
                  <a:pt x="2853" y="1519"/>
                </a:moveTo>
                <a:cubicBezTo>
                  <a:pt x="2851" y="1518"/>
                  <a:pt x="2852" y="1513"/>
                  <a:pt x="2854" y="1512"/>
                </a:cubicBezTo>
                <a:cubicBezTo>
                  <a:pt x="2863" y="1507"/>
                  <a:pt x="2855" y="1520"/>
                  <a:pt x="2853" y="1519"/>
                </a:cubicBezTo>
                <a:close/>
                <a:moveTo>
                  <a:pt x="2871" y="1489"/>
                </a:moveTo>
                <a:cubicBezTo>
                  <a:pt x="2870" y="1487"/>
                  <a:pt x="2868" y="1488"/>
                  <a:pt x="2867" y="1490"/>
                </a:cubicBezTo>
                <a:cubicBezTo>
                  <a:pt x="2865" y="1487"/>
                  <a:pt x="2868" y="1484"/>
                  <a:pt x="2870" y="1481"/>
                </a:cubicBezTo>
                <a:cubicBezTo>
                  <a:pt x="2875" y="1483"/>
                  <a:pt x="2873" y="1486"/>
                  <a:pt x="2871" y="1489"/>
                </a:cubicBezTo>
                <a:close/>
                <a:moveTo>
                  <a:pt x="2822" y="1823"/>
                </a:moveTo>
                <a:cubicBezTo>
                  <a:pt x="2816" y="1820"/>
                  <a:pt x="2808" y="1827"/>
                  <a:pt x="2803" y="1820"/>
                </a:cubicBezTo>
                <a:cubicBezTo>
                  <a:pt x="2800" y="1822"/>
                  <a:pt x="2796" y="1825"/>
                  <a:pt x="2794" y="1823"/>
                </a:cubicBezTo>
                <a:cubicBezTo>
                  <a:pt x="2791" y="1826"/>
                  <a:pt x="2786" y="1823"/>
                  <a:pt x="2787" y="1827"/>
                </a:cubicBezTo>
                <a:cubicBezTo>
                  <a:pt x="2799" y="1827"/>
                  <a:pt x="2810" y="1829"/>
                  <a:pt x="2822" y="1829"/>
                </a:cubicBezTo>
                <a:cubicBezTo>
                  <a:pt x="2835" y="1827"/>
                  <a:pt x="2845" y="1833"/>
                  <a:pt x="2858" y="1827"/>
                </a:cubicBezTo>
                <a:cubicBezTo>
                  <a:pt x="2864" y="1830"/>
                  <a:pt x="2869" y="1835"/>
                  <a:pt x="2876" y="1833"/>
                </a:cubicBezTo>
                <a:cubicBezTo>
                  <a:pt x="2878" y="1834"/>
                  <a:pt x="2880" y="1834"/>
                  <a:pt x="2882" y="1834"/>
                </a:cubicBezTo>
                <a:cubicBezTo>
                  <a:pt x="2882" y="1825"/>
                  <a:pt x="2882" y="1825"/>
                  <a:pt x="2882" y="1825"/>
                </a:cubicBezTo>
                <a:cubicBezTo>
                  <a:pt x="2874" y="1825"/>
                  <a:pt x="2867" y="1825"/>
                  <a:pt x="2860" y="1819"/>
                </a:cubicBezTo>
                <a:cubicBezTo>
                  <a:pt x="2846" y="1827"/>
                  <a:pt x="2835" y="1818"/>
                  <a:pt x="2822" y="1823"/>
                </a:cubicBezTo>
                <a:close/>
                <a:moveTo>
                  <a:pt x="2845" y="1938"/>
                </a:moveTo>
                <a:cubicBezTo>
                  <a:pt x="2841" y="1938"/>
                  <a:pt x="2837" y="1938"/>
                  <a:pt x="2833" y="1935"/>
                </a:cubicBezTo>
                <a:cubicBezTo>
                  <a:pt x="2800" y="1931"/>
                  <a:pt x="2796" y="1925"/>
                  <a:pt x="2792" y="1923"/>
                </a:cubicBezTo>
                <a:cubicBezTo>
                  <a:pt x="2761" y="1919"/>
                  <a:pt x="2756" y="1915"/>
                  <a:pt x="2751" y="1918"/>
                </a:cubicBezTo>
                <a:cubicBezTo>
                  <a:pt x="2700" y="1912"/>
                  <a:pt x="2690" y="1915"/>
                  <a:pt x="2681" y="1910"/>
                </a:cubicBezTo>
                <a:cubicBezTo>
                  <a:pt x="2590" y="1921"/>
                  <a:pt x="2576" y="1927"/>
                  <a:pt x="2563" y="1928"/>
                </a:cubicBezTo>
                <a:cubicBezTo>
                  <a:pt x="2542" y="1937"/>
                  <a:pt x="2556" y="1942"/>
                  <a:pt x="2573" y="1933"/>
                </a:cubicBezTo>
                <a:cubicBezTo>
                  <a:pt x="2599" y="1932"/>
                  <a:pt x="2605" y="1925"/>
                  <a:pt x="2607" y="1928"/>
                </a:cubicBezTo>
                <a:cubicBezTo>
                  <a:pt x="2667" y="1921"/>
                  <a:pt x="2678" y="1921"/>
                  <a:pt x="2689" y="1922"/>
                </a:cubicBezTo>
                <a:cubicBezTo>
                  <a:pt x="2763" y="1935"/>
                  <a:pt x="2774" y="1929"/>
                  <a:pt x="2783" y="1936"/>
                </a:cubicBezTo>
                <a:cubicBezTo>
                  <a:pt x="2819" y="1946"/>
                  <a:pt x="2829" y="1948"/>
                  <a:pt x="2838" y="1949"/>
                </a:cubicBezTo>
                <a:cubicBezTo>
                  <a:pt x="2882" y="1949"/>
                  <a:pt x="2882" y="1949"/>
                  <a:pt x="2882" y="1949"/>
                </a:cubicBezTo>
                <a:close/>
                <a:moveTo>
                  <a:pt x="2861" y="2057"/>
                </a:moveTo>
                <a:cubicBezTo>
                  <a:pt x="2852" y="2048"/>
                  <a:pt x="2839" y="2058"/>
                  <a:pt x="2829" y="2050"/>
                </a:cubicBezTo>
                <a:cubicBezTo>
                  <a:pt x="2800" y="2050"/>
                  <a:pt x="2799" y="2043"/>
                  <a:pt x="2794" y="2048"/>
                </a:cubicBezTo>
                <a:cubicBezTo>
                  <a:pt x="2739" y="2043"/>
                  <a:pt x="2736" y="2034"/>
                  <a:pt x="2729" y="2037"/>
                </a:cubicBezTo>
                <a:cubicBezTo>
                  <a:pt x="2708" y="2032"/>
                  <a:pt x="2701" y="2036"/>
                  <a:pt x="2696" y="2033"/>
                </a:cubicBezTo>
                <a:cubicBezTo>
                  <a:pt x="2617" y="2030"/>
                  <a:pt x="2605" y="2033"/>
                  <a:pt x="2594" y="2028"/>
                </a:cubicBezTo>
                <a:cubicBezTo>
                  <a:pt x="2540" y="2039"/>
                  <a:pt x="2542" y="2049"/>
                  <a:pt x="2549" y="2043"/>
                </a:cubicBezTo>
                <a:cubicBezTo>
                  <a:pt x="2615" y="2035"/>
                  <a:pt x="2623" y="2040"/>
                  <a:pt x="2633" y="2035"/>
                </a:cubicBezTo>
                <a:cubicBezTo>
                  <a:pt x="2672" y="2037"/>
                  <a:pt x="2675" y="2045"/>
                  <a:pt x="2682" y="2042"/>
                </a:cubicBezTo>
                <a:cubicBezTo>
                  <a:pt x="2736" y="2050"/>
                  <a:pt x="2741" y="2053"/>
                  <a:pt x="2747" y="2049"/>
                </a:cubicBezTo>
                <a:cubicBezTo>
                  <a:pt x="2776" y="2055"/>
                  <a:pt x="2779" y="2055"/>
                  <a:pt x="2782" y="2055"/>
                </a:cubicBezTo>
                <a:cubicBezTo>
                  <a:pt x="2844" y="2064"/>
                  <a:pt x="2854" y="2068"/>
                  <a:pt x="2865" y="2069"/>
                </a:cubicBezTo>
                <a:cubicBezTo>
                  <a:pt x="2882" y="2058"/>
                  <a:pt x="2882" y="2058"/>
                  <a:pt x="2882" y="2058"/>
                </a:cubicBezTo>
                <a:close/>
                <a:moveTo>
                  <a:pt x="2829" y="2077"/>
                </a:moveTo>
                <a:cubicBezTo>
                  <a:pt x="2823" y="2071"/>
                  <a:pt x="2813" y="2081"/>
                  <a:pt x="2807" y="2074"/>
                </a:cubicBezTo>
                <a:cubicBezTo>
                  <a:pt x="2770" y="2070"/>
                  <a:pt x="2764" y="2078"/>
                  <a:pt x="2761" y="2072"/>
                </a:cubicBezTo>
                <a:cubicBezTo>
                  <a:pt x="2691" y="2067"/>
                  <a:pt x="2685" y="2064"/>
                  <a:pt x="2678" y="2069"/>
                </a:cubicBezTo>
                <a:cubicBezTo>
                  <a:pt x="2613" y="2062"/>
                  <a:pt x="2605" y="2067"/>
                  <a:pt x="2599" y="2063"/>
                </a:cubicBezTo>
                <a:cubicBezTo>
                  <a:pt x="2496" y="2070"/>
                  <a:pt x="2488" y="2086"/>
                  <a:pt x="2486" y="2079"/>
                </a:cubicBezTo>
                <a:cubicBezTo>
                  <a:pt x="2450" y="2085"/>
                  <a:pt x="2442" y="2095"/>
                  <a:pt x="2439" y="2091"/>
                </a:cubicBezTo>
                <a:cubicBezTo>
                  <a:pt x="2375" y="2118"/>
                  <a:pt x="2395" y="2116"/>
                  <a:pt x="2409" y="2109"/>
                </a:cubicBezTo>
                <a:cubicBezTo>
                  <a:pt x="2486" y="2088"/>
                  <a:pt x="2494" y="2086"/>
                  <a:pt x="2502" y="2082"/>
                </a:cubicBezTo>
                <a:cubicBezTo>
                  <a:pt x="2575" y="2079"/>
                  <a:pt x="2583" y="2072"/>
                  <a:pt x="2590" y="2076"/>
                </a:cubicBezTo>
                <a:cubicBezTo>
                  <a:pt x="2642" y="2073"/>
                  <a:pt x="2647" y="2079"/>
                  <a:pt x="2655" y="2076"/>
                </a:cubicBezTo>
                <a:cubicBezTo>
                  <a:pt x="2723" y="2085"/>
                  <a:pt x="2729" y="2081"/>
                  <a:pt x="2732" y="2086"/>
                </a:cubicBezTo>
                <a:cubicBezTo>
                  <a:pt x="2770" y="2092"/>
                  <a:pt x="2778" y="2083"/>
                  <a:pt x="2782" y="2089"/>
                </a:cubicBezTo>
                <a:cubicBezTo>
                  <a:pt x="2858" y="2088"/>
                  <a:pt x="2868" y="2090"/>
                  <a:pt x="2879" y="2091"/>
                </a:cubicBezTo>
                <a:cubicBezTo>
                  <a:pt x="2872" y="2078"/>
                  <a:pt x="2863" y="2076"/>
                  <a:pt x="2853" y="2076"/>
                </a:cubicBezTo>
                <a:close/>
                <a:moveTo>
                  <a:pt x="1792" y="2124"/>
                </a:moveTo>
                <a:cubicBezTo>
                  <a:pt x="1793" y="2111"/>
                  <a:pt x="1788" y="2095"/>
                  <a:pt x="1791" y="2083"/>
                </a:cubicBezTo>
                <a:cubicBezTo>
                  <a:pt x="1790" y="2017"/>
                  <a:pt x="1791" y="2010"/>
                  <a:pt x="1786" y="2001"/>
                </a:cubicBezTo>
                <a:cubicBezTo>
                  <a:pt x="1788" y="1950"/>
                  <a:pt x="1788" y="1937"/>
                  <a:pt x="1787" y="1923"/>
                </a:cubicBezTo>
                <a:cubicBezTo>
                  <a:pt x="1780" y="1828"/>
                  <a:pt x="1778" y="1814"/>
                  <a:pt x="1775" y="1800"/>
                </a:cubicBezTo>
                <a:cubicBezTo>
                  <a:pt x="1766" y="1745"/>
                  <a:pt x="1763" y="1734"/>
                  <a:pt x="1761" y="1722"/>
                </a:cubicBezTo>
                <a:cubicBezTo>
                  <a:pt x="1704" y="1582"/>
                  <a:pt x="1701" y="1576"/>
                  <a:pt x="1698" y="1570"/>
                </a:cubicBezTo>
                <a:cubicBezTo>
                  <a:pt x="1668" y="1538"/>
                  <a:pt x="1663" y="1536"/>
                  <a:pt x="1660" y="1533"/>
                </a:cubicBezTo>
                <a:cubicBezTo>
                  <a:pt x="1682" y="1585"/>
                  <a:pt x="1682" y="1586"/>
                  <a:pt x="1682" y="1587"/>
                </a:cubicBezTo>
                <a:cubicBezTo>
                  <a:pt x="1700" y="1656"/>
                  <a:pt x="1715" y="1668"/>
                  <a:pt x="1710" y="1674"/>
                </a:cubicBezTo>
                <a:cubicBezTo>
                  <a:pt x="1719" y="1719"/>
                  <a:pt x="1720" y="1721"/>
                  <a:pt x="1721" y="1722"/>
                </a:cubicBezTo>
                <a:cubicBezTo>
                  <a:pt x="1733" y="1777"/>
                  <a:pt x="1731" y="1789"/>
                  <a:pt x="1735" y="1804"/>
                </a:cubicBezTo>
                <a:cubicBezTo>
                  <a:pt x="1734" y="1861"/>
                  <a:pt x="1739" y="1875"/>
                  <a:pt x="1737" y="1887"/>
                </a:cubicBezTo>
                <a:cubicBezTo>
                  <a:pt x="1728" y="1905"/>
                  <a:pt x="1728" y="1885"/>
                  <a:pt x="1721" y="1862"/>
                </a:cubicBezTo>
                <a:cubicBezTo>
                  <a:pt x="1699" y="1773"/>
                  <a:pt x="1690" y="1747"/>
                  <a:pt x="1681" y="1722"/>
                </a:cubicBezTo>
                <a:cubicBezTo>
                  <a:pt x="1641" y="1627"/>
                  <a:pt x="1640" y="1618"/>
                  <a:pt x="1632" y="1615"/>
                </a:cubicBezTo>
                <a:cubicBezTo>
                  <a:pt x="1691" y="1782"/>
                  <a:pt x="1701" y="1807"/>
                  <a:pt x="1706" y="1831"/>
                </a:cubicBezTo>
                <a:cubicBezTo>
                  <a:pt x="1718" y="1906"/>
                  <a:pt x="1724" y="1911"/>
                  <a:pt x="1721" y="1914"/>
                </a:cubicBezTo>
                <a:cubicBezTo>
                  <a:pt x="1724" y="1955"/>
                  <a:pt x="1730" y="1965"/>
                  <a:pt x="1727" y="1972"/>
                </a:cubicBezTo>
                <a:cubicBezTo>
                  <a:pt x="1722" y="2031"/>
                  <a:pt x="1736" y="2044"/>
                  <a:pt x="1730" y="2051"/>
                </a:cubicBezTo>
                <a:cubicBezTo>
                  <a:pt x="1738" y="2121"/>
                  <a:pt x="1734" y="2137"/>
                  <a:pt x="1736" y="2155"/>
                </a:cubicBezTo>
                <a:cubicBezTo>
                  <a:pt x="1760" y="2155"/>
                  <a:pt x="1760" y="2149"/>
                  <a:pt x="1759" y="2144"/>
                </a:cubicBezTo>
                <a:cubicBezTo>
                  <a:pt x="1756" y="2037"/>
                  <a:pt x="1750" y="2027"/>
                  <a:pt x="1754" y="2020"/>
                </a:cubicBezTo>
                <a:cubicBezTo>
                  <a:pt x="1749" y="1978"/>
                  <a:pt x="1752" y="1976"/>
                  <a:pt x="1749" y="1971"/>
                </a:cubicBezTo>
                <a:cubicBezTo>
                  <a:pt x="1745" y="1912"/>
                  <a:pt x="1750" y="1906"/>
                  <a:pt x="1744" y="1896"/>
                </a:cubicBezTo>
                <a:cubicBezTo>
                  <a:pt x="1744" y="1832"/>
                  <a:pt x="1745" y="1816"/>
                  <a:pt x="1742" y="1800"/>
                </a:cubicBezTo>
                <a:cubicBezTo>
                  <a:pt x="1742" y="1764"/>
                  <a:pt x="1738" y="1759"/>
                  <a:pt x="1736" y="1754"/>
                </a:cubicBezTo>
                <a:cubicBezTo>
                  <a:pt x="1727" y="1715"/>
                  <a:pt x="1729" y="1709"/>
                  <a:pt x="1726" y="1701"/>
                </a:cubicBezTo>
                <a:cubicBezTo>
                  <a:pt x="1689" y="1593"/>
                  <a:pt x="1688" y="1590"/>
                  <a:pt x="1687" y="1587"/>
                </a:cubicBezTo>
                <a:cubicBezTo>
                  <a:pt x="1676" y="1548"/>
                  <a:pt x="1679" y="1557"/>
                  <a:pt x="1683" y="1561"/>
                </a:cubicBezTo>
                <a:cubicBezTo>
                  <a:pt x="1701" y="1592"/>
                  <a:pt x="1703" y="1596"/>
                  <a:pt x="1709" y="1606"/>
                </a:cubicBezTo>
                <a:cubicBezTo>
                  <a:pt x="1753" y="1723"/>
                  <a:pt x="1753" y="1723"/>
                  <a:pt x="1753" y="1723"/>
                </a:cubicBezTo>
                <a:cubicBezTo>
                  <a:pt x="1764" y="1782"/>
                  <a:pt x="1767" y="1797"/>
                  <a:pt x="1767" y="1810"/>
                </a:cubicBezTo>
                <a:cubicBezTo>
                  <a:pt x="1771" y="1850"/>
                  <a:pt x="1771" y="1850"/>
                  <a:pt x="1771" y="1851"/>
                </a:cubicBezTo>
                <a:cubicBezTo>
                  <a:pt x="1778" y="1964"/>
                  <a:pt x="1773" y="1969"/>
                  <a:pt x="1777" y="1976"/>
                </a:cubicBezTo>
                <a:cubicBezTo>
                  <a:pt x="1779" y="2064"/>
                  <a:pt x="1776" y="2071"/>
                  <a:pt x="1779" y="2079"/>
                </a:cubicBezTo>
                <a:cubicBezTo>
                  <a:pt x="1780" y="2146"/>
                  <a:pt x="1785" y="2154"/>
                  <a:pt x="1784" y="2160"/>
                </a:cubicBezTo>
                <a:close/>
                <a:moveTo>
                  <a:pt x="2874" y="1978"/>
                </a:moveTo>
                <a:cubicBezTo>
                  <a:pt x="2863" y="1971"/>
                  <a:pt x="2849" y="1977"/>
                  <a:pt x="2838" y="1970"/>
                </a:cubicBezTo>
                <a:cubicBezTo>
                  <a:pt x="2813" y="1966"/>
                  <a:pt x="2807" y="1965"/>
                  <a:pt x="2801" y="1965"/>
                </a:cubicBezTo>
                <a:cubicBezTo>
                  <a:pt x="2736" y="1963"/>
                  <a:pt x="2733" y="1951"/>
                  <a:pt x="2725" y="1958"/>
                </a:cubicBezTo>
                <a:cubicBezTo>
                  <a:pt x="2662" y="1954"/>
                  <a:pt x="2655" y="1957"/>
                  <a:pt x="2650" y="1953"/>
                </a:cubicBezTo>
                <a:cubicBezTo>
                  <a:pt x="2595" y="1964"/>
                  <a:pt x="2583" y="1960"/>
                  <a:pt x="2569" y="1966"/>
                </a:cubicBezTo>
                <a:cubicBezTo>
                  <a:pt x="2502" y="1979"/>
                  <a:pt x="2501" y="1992"/>
                  <a:pt x="2493" y="1986"/>
                </a:cubicBezTo>
                <a:cubicBezTo>
                  <a:pt x="2457" y="2002"/>
                  <a:pt x="2451" y="2004"/>
                  <a:pt x="2452" y="2008"/>
                </a:cubicBezTo>
                <a:cubicBezTo>
                  <a:pt x="2532" y="1984"/>
                  <a:pt x="2541" y="1980"/>
                  <a:pt x="2549" y="1978"/>
                </a:cubicBezTo>
                <a:cubicBezTo>
                  <a:pt x="2590" y="1967"/>
                  <a:pt x="2592" y="1975"/>
                  <a:pt x="2597" y="1972"/>
                </a:cubicBezTo>
                <a:cubicBezTo>
                  <a:pt x="2678" y="1966"/>
                  <a:pt x="2686" y="1968"/>
                  <a:pt x="2695" y="1966"/>
                </a:cubicBezTo>
                <a:cubicBezTo>
                  <a:pt x="2776" y="1972"/>
                  <a:pt x="2780" y="1973"/>
                  <a:pt x="2784" y="1976"/>
                </a:cubicBezTo>
                <a:cubicBezTo>
                  <a:pt x="2815" y="1977"/>
                  <a:pt x="2817" y="1985"/>
                  <a:pt x="2823" y="1979"/>
                </a:cubicBezTo>
                <a:cubicBezTo>
                  <a:pt x="2860" y="1987"/>
                  <a:pt x="2871" y="1989"/>
                  <a:pt x="2882" y="1991"/>
                </a:cubicBezTo>
                <a:close/>
                <a:moveTo>
                  <a:pt x="1547" y="2138"/>
                </a:moveTo>
                <a:cubicBezTo>
                  <a:pt x="1540" y="2138"/>
                  <a:pt x="1537" y="2128"/>
                  <a:pt x="1531" y="2126"/>
                </a:cubicBezTo>
                <a:cubicBezTo>
                  <a:pt x="1483" y="2083"/>
                  <a:pt x="1480" y="2073"/>
                  <a:pt x="1473" y="2074"/>
                </a:cubicBezTo>
                <a:cubicBezTo>
                  <a:pt x="1425" y="2031"/>
                  <a:pt x="1422" y="2021"/>
                  <a:pt x="1415" y="2022"/>
                </a:cubicBezTo>
                <a:cubicBezTo>
                  <a:pt x="1352" y="1966"/>
                  <a:pt x="1351" y="1951"/>
                  <a:pt x="1343" y="1954"/>
                </a:cubicBezTo>
                <a:cubicBezTo>
                  <a:pt x="1274" y="1868"/>
                  <a:pt x="1270" y="1859"/>
                  <a:pt x="1266" y="1849"/>
                </a:cubicBezTo>
                <a:cubicBezTo>
                  <a:pt x="1246" y="1802"/>
                  <a:pt x="1244" y="1793"/>
                  <a:pt x="1237" y="1796"/>
                </a:cubicBezTo>
                <a:cubicBezTo>
                  <a:pt x="1241" y="1819"/>
                  <a:pt x="1249" y="1828"/>
                  <a:pt x="1246" y="1834"/>
                </a:cubicBezTo>
                <a:cubicBezTo>
                  <a:pt x="1177" y="1707"/>
                  <a:pt x="1179" y="1693"/>
                  <a:pt x="1170" y="1693"/>
                </a:cubicBezTo>
                <a:cubicBezTo>
                  <a:pt x="1241" y="1843"/>
                  <a:pt x="1245" y="1845"/>
                  <a:pt x="1249" y="1849"/>
                </a:cubicBezTo>
                <a:cubicBezTo>
                  <a:pt x="1278" y="1907"/>
                  <a:pt x="1286" y="1922"/>
                  <a:pt x="1293" y="1937"/>
                </a:cubicBezTo>
                <a:cubicBezTo>
                  <a:pt x="1416" y="2114"/>
                  <a:pt x="1427" y="2122"/>
                  <a:pt x="1435" y="2135"/>
                </a:cubicBezTo>
                <a:cubicBezTo>
                  <a:pt x="1458" y="2160"/>
                  <a:pt x="1462" y="2157"/>
                  <a:pt x="1464" y="2160"/>
                </a:cubicBezTo>
                <a:cubicBezTo>
                  <a:pt x="1444" y="2123"/>
                  <a:pt x="1433" y="2119"/>
                  <a:pt x="1426" y="2103"/>
                </a:cubicBezTo>
                <a:cubicBezTo>
                  <a:pt x="1389" y="2063"/>
                  <a:pt x="1380" y="2053"/>
                  <a:pt x="1372" y="2040"/>
                </a:cubicBezTo>
                <a:cubicBezTo>
                  <a:pt x="1309" y="1936"/>
                  <a:pt x="1307" y="1927"/>
                  <a:pt x="1301" y="1926"/>
                </a:cubicBezTo>
                <a:cubicBezTo>
                  <a:pt x="1313" y="1932"/>
                  <a:pt x="1316" y="1941"/>
                  <a:pt x="1321" y="1942"/>
                </a:cubicBezTo>
                <a:cubicBezTo>
                  <a:pt x="1364" y="1986"/>
                  <a:pt x="1368" y="1992"/>
                  <a:pt x="1372" y="1998"/>
                </a:cubicBezTo>
                <a:cubicBezTo>
                  <a:pt x="1407" y="2021"/>
                  <a:pt x="1408" y="2031"/>
                  <a:pt x="1413" y="2029"/>
                </a:cubicBezTo>
                <a:cubicBezTo>
                  <a:pt x="1476" y="2098"/>
                  <a:pt x="1487" y="2091"/>
                  <a:pt x="1491" y="2104"/>
                </a:cubicBezTo>
                <a:cubicBezTo>
                  <a:pt x="1538" y="2147"/>
                  <a:pt x="1547" y="2153"/>
                  <a:pt x="1556" y="2160"/>
                </a:cubicBezTo>
                <a:cubicBezTo>
                  <a:pt x="1557" y="2143"/>
                  <a:pt x="1550" y="2146"/>
                  <a:pt x="1547" y="2138"/>
                </a:cubicBezTo>
                <a:close/>
                <a:moveTo>
                  <a:pt x="847" y="2089"/>
                </a:moveTo>
                <a:cubicBezTo>
                  <a:pt x="843" y="2073"/>
                  <a:pt x="841" y="2057"/>
                  <a:pt x="838" y="2042"/>
                </a:cubicBezTo>
                <a:cubicBezTo>
                  <a:pt x="839" y="2032"/>
                  <a:pt x="833" y="2027"/>
                  <a:pt x="836" y="2017"/>
                </a:cubicBezTo>
                <a:cubicBezTo>
                  <a:pt x="838" y="2012"/>
                  <a:pt x="834" y="2010"/>
                  <a:pt x="836" y="2005"/>
                </a:cubicBezTo>
                <a:cubicBezTo>
                  <a:pt x="829" y="2004"/>
                  <a:pt x="841" y="1993"/>
                  <a:pt x="830" y="1994"/>
                </a:cubicBezTo>
                <a:cubicBezTo>
                  <a:pt x="829" y="2007"/>
                  <a:pt x="832" y="2017"/>
                  <a:pt x="829" y="2030"/>
                </a:cubicBezTo>
                <a:cubicBezTo>
                  <a:pt x="832" y="2035"/>
                  <a:pt x="830" y="2043"/>
                  <a:pt x="834" y="2046"/>
                </a:cubicBezTo>
                <a:cubicBezTo>
                  <a:pt x="833" y="2054"/>
                  <a:pt x="832" y="2060"/>
                  <a:pt x="835" y="2065"/>
                </a:cubicBezTo>
                <a:cubicBezTo>
                  <a:pt x="837" y="2089"/>
                  <a:pt x="841" y="2112"/>
                  <a:pt x="847" y="2134"/>
                </a:cubicBezTo>
                <a:cubicBezTo>
                  <a:pt x="850" y="2143"/>
                  <a:pt x="853" y="2151"/>
                  <a:pt x="855" y="2160"/>
                </a:cubicBezTo>
                <a:cubicBezTo>
                  <a:pt x="868" y="2160"/>
                  <a:pt x="868" y="2160"/>
                  <a:pt x="868" y="2160"/>
                </a:cubicBezTo>
                <a:cubicBezTo>
                  <a:pt x="865" y="2152"/>
                  <a:pt x="863" y="2142"/>
                  <a:pt x="859" y="2134"/>
                </a:cubicBezTo>
                <a:cubicBezTo>
                  <a:pt x="854" y="2119"/>
                  <a:pt x="850" y="2104"/>
                  <a:pt x="847" y="2089"/>
                </a:cubicBezTo>
                <a:close/>
                <a:moveTo>
                  <a:pt x="721" y="2145"/>
                </a:moveTo>
                <a:cubicBezTo>
                  <a:pt x="714" y="2140"/>
                  <a:pt x="725" y="2124"/>
                  <a:pt x="716" y="2120"/>
                </a:cubicBezTo>
                <a:cubicBezTo>
                  <a:pt x="707" y="2131"/>
                  <a:pt x="713" y="2147"/>
                  <a:pt x="714" y="2160"/>
                </a:cubicBezTo>
                <a:cubicBezTo>
                  <a:pt x="721" y="2160"/>
                  <a:pt x="721" y="2160"/>
                  <a:pt x="721" y="2160"/>
                </a:cubicBezTo>
                <a:cubicBezTo>
                  <a:pt x="721" y="2156"/>
                  <a:pt x="720" y="2151"/>
                  <a:pt x="721" y="2145"/>
                </a:cubicBezTo>
                <a:close/>
                <a:moveTo>
                  <a:pt x="417" y="2054"/>
                </a:moveTo>
                <a:cubicBezTo>
                  <a:pt x="407" y="2054"/>
                  <a:pt x="398" y="2052"/>
                  <a:pt x="389" y="2049"/>
                </a:cubicBezTo>
                <a:cubicBezTo>
                  <a:pt x="365" y="2047"/>
                  <a:pt x="363" y="2042"/>
                  <a:pt x="360" y="2043"/>
                </a:cubicBezTo>
                <a:cubicBezTo>
                  <a:pt x="328" y="2034"/>
                  <a:pt x="323" y="2035"/>
                  <a:pt x="319" y="2033"/>
                </a:cubicBezTo>
                <a:cubicBezTo>
                  <a:pt x="276" y="2016"/>
                  <a:pt x="274" y="2016"/>
                  <a:pt x="272" y="2016"/>
                </a:cubicBezTo>
                <a:cubicBezTo>
                  <a:pt x="226" y="2002"/>
                  <a:pt x="202" y="1998"/>
                  <a:pt x="178" y="1991"/>
                </a:cubicBezTo>
                <a:cubicBezTo>
                  <a:pt x="99" y="1978"/>
                  <a:pt x="92" y="1982"/>
                  <a:pt x="87" y="1979"/>
                </a:cubicBezTo>
                <a:cubicBezTo>
                  <a:pt x="43" y="1979"/>
                  <a:pt x="37" y="1977"/>
                  <a:pt x="30" y="1979"/>
                </a:cubicBezTo>
                <a:cubicBezTo>
                  <a:pt x="2" y="1993"/>
                  <a:pt x="2" y="1993"/>
                  <a:pt x="2" y="1993"/>
                </a:cubicBezTo>
                <a:cubicBezTo>
                  <a:pt x="31" y="1992"/>
                  <a:pt x="38" y="1989"/>
                  <a:pt x="45" y="1990"/>
                </a:cubicBezTo>
                <a:cubicBezTo>
                  <a:pt x="91" y="1989"/>
                  <a:pt x="97" y="1992"/>
                  <a:pt x="103" y="1993"/>
                </a:cubicBezTo>
                <a:cubicBezTo>
                  <a:pt x="136" y="2000"/>
                  <a:pt x="150" y="1992"/>
                  <a:pt x="162" y="2002"/>
                </a:cubicBezTo>
                <a:cubicBezTo>
                  <a:pt x="193" y="2007"/>
                  <a:pt x="197" y="2008"/>
                  <a:pt x="199" y="2012"/>
                </a:cubicBezTo>
                <a:cubicBezTo>
                  <a:pt x="241" y="2012"/>
                  <a:pt x="245" y="2019"/>
                  <a:pt x="250" y="2020"/>
                </a:cubicBezTo>
                <a:cubicBezTo>
                  <a:pt x="306" y="2038"/>
                  <a:pt x="312" y="2038"/>
                  <a:pt x="317" y="2041"/>
                </a:cubicBezTo>
                <a:cubicBezTo>
                  <a:pt x="356" y="2053"/>
                  <a:pt x="364" y="2047"/>
                  <a:pt x="368" y="2055"/>
                </a:cubicBezTo>
                <a:cubicBezTo>
                  <a:pt x="409" y="2057"/>
                  <a:pt x="413" y="2065"/>
                  <a:pt x="420" y="2059"/>
                </a:cubicBezTo>
                <a:cubicBezTo>
                  <a:pt x="444" y="2066"/>
                  <a:pt x="450" y="2067"/>
                  <a:pt x="456" y="2066"/>
                </a:cubicBezTo>
                <a:close/>
                <a:moveTo>
                  <a:pt x="629" y="1975"/>
                </a:moveTo>
                <a:cubicBezTo>
                  <a:pt x="623" y="1970"/>
                  <a:pt x="617" y="1972"/>
                  <a:pt x="610" y="1973"/>
                </a:cubicBezTo>
                <a:cubicBezTo>
                  <a:pt x="529" y="1972"/>
                  <a:pt x="523" y="1971"/>
                  <a:pt x="517" y="1970"/>
                </a:cubicBezTo>
                <a:cubicBezTo>
                  <a:pt x="475" y="1968"/>
                  <a:pt x="469" y="1967"/>
                  <a:pt x="463" y="1967"/>
                </a:cubicBezTo>
                <a:cubicBezTo>
                  <a:pt x="384" y="1953"/>
                  <a:pt x="377" y="1956"/>
                  <a:pt x="372" y="1952"/>
                </a:cubicBezTo>
                <a:cubicBezTo>
                  <a:pt x="290" y="1938"/>
                  <a:pt x="281" y="1936"/>
                  <a:pt x="271" y="1932"/>
                </a:cubicBezTo>
                <a:cubicBezTo>
                  <a:pt x="234" y="1929"/>
                  <a:pt x="226" y="1924"/>
                  <a:pt x="217" y="1923"/>
                </a:cubicBezTo>
                <a:cubicBezTo>
                  <a:pt x="169" y="1917"/>
                  <a:pt x="165" y="1914"/>
                  <a:pt x="160" y="1916"/>
                </a:cubicBezTo>
                <a:cubicBezTo>
                  <a:pt x="94" y="1912"/>
                  <a:pt x="84" y="1915"/>
                  <a:pt x="75" y="1910"/>
                </a:cubicBezTo>
                <a:cubicBezTo>
                  <a:pt x="11" y="1915"/>
                  <a:pt x="7" y="1914"/>
                  <a:pt x="2" y="1915"/>
                </a:cubicBezTo>
                <a:cubicBezTo>
                  <a:pt x="21" y="1926"/>
                  <a:pt x="28" y="1922"/>
                  <a:pt x="33" y="1925"/>
                </a:cubicBezTo>
                <a:cubicBezTo>
                  <a:pt x="53" y="1923"/>
                  <a:pt x="57" y="1921"/>
                  <a:pt x="60" y="1924"/>
                </a:cubicBezTo>
                <a:cubicBezTo>
                  <a:pt x="114" y="1924"/>
                  <a:pt x="130" y="1929"/>
                  <a:pt x="147" y="1929"/>
                </a:cubicBezTo>
                <a:cubicBezTo>
                  <a:pt x="186" y="1931"/>
                  <a:pt x="190" y="1929"/>
                  <a:pt x="194" y="1932"/>
                </a:cubicBezTo>
                <a:cubicBezTo>
                  <a:pt x="227" y="1938"/>
                  <a:pt x="235" y="1939"/>
                  <a:pt x="242" y="1945"/>
                </a:cubicBezTo>
                <a:cubicBezTo>
                  <a:pt x="271" y="1946"/>
                  <a:pt x="275" y="1947"/>
                  <a:pt x="279" y="1948"/>
                </a:cubicBezTo>
                <a:cubicBezTo>
                  <a:pt x="307" y="1954"/>
                  <a:pt x="311" y="1954"/>
                  <a:pt x="315" y="1955"/>
                </a:cubicBezTo>
                <a:cubicBezTo>
                  <a:pt x="357" y="1965"/>
                  <a:pt x="363" y="1957"/>
                  <a:pt x="366" y="1963"/>
                </a:cubicBezTo>
                <a:cubicBezTo>
                  <a:pt x="395" y="1971"/>
                  <a:pt x="401" y="1965"/>
                  <a:pt x="403" y="1973"/>
                </a:cubicBezTo>
                <a:cubicBezTo>
                  <a:pt x="451" y="1977"/>
                  <a:pt x="459" y="1979"/>
                  <a:pt x="468" y="1975"/>
                </a:cubicBezTo>
                <a:cubicBezTo>
                  <a:pt x="520" y="1987"/>
                  <a:pt x="527" y="1972"/>
                  <a:pt x="530" y="1978"/>
                </a:cubicBezTo>
                <a:cubicBezTo>
                  <a:pt x="579" y="1977"/>
                  <a:pt x="587" y="1982"/>
                  <a:pt x="596" y="1979"/>
                </a:cubicBezTo>
                <a:cubicBezTo>
                  <a:pt x="626" y="1977"/>
                  <a:pt x="631" y="1976"/>
                  <a:pt x="634" y="1978"/>
                </a:cubicBezTo>
                <a:close/>
                <a:moveTo>
                  <a:pt x="813" y="2104"/>
                </a:moveTo>
                <a:cubicBezTo>
                  <a:pt x="806" y="2082"/>
                  <a:pt x="799" y="2060"/>
                  <a:pt x="795" y="2036"/>
                </a:cubicBezTo>
                <a:cubicBezTo>
                  <a:pt x="796" y="2029"/>
                  <a:pt x="795" y="2024"/>
                  <a:pt x="794" y="2018"/>
                </a:cubicBezTo>
                <a:cubicBezTo>
                  <a:pt x="795" y="2010"/>
                  <a:pt x="801" y="1999"/>
                  <a:pt x="793" y="1997"/>
                </a:cubicBezTo>
                <a:cubicBezTo>
                  <a:pt x="786" y="2006"/>
                  <a:pt x="789" y="2019"/>
                  <a:pt x="786" y="2037"/>
                </a:cubicBezTo>
                <a:cubicBezTo>
                  <a:pt x="791" y="2043"/>
                  <a:pt x="789" y="2054"/>
                  <a:pt x="791" y="2062"/>
                </a:cubicBezTo>
                <a:cubicBezTo>
                  <a:pt x="791" y="2071"/>
                  <a:pt x="797" y="2078"/>
                  <a:pt x="796" y="2087"/>
                </a:cubicBezTo>
                <a:cubicBezTo>
                  <a:pt x="802" y="2094"/>
                  <a:pt x="800" y="2104"/>
                  <a:pt x="805" y="2111"/>
                </a:cubicBezTo>
                <a:cubicBezTo>
                  <a:pt x="807" y="2120"/>
                  <a:pt x="812" y="2127"/>
                  <a:pt x="813" y="2137"/>
                </a:cubicBezTo>
                <a:cubicBezTo>
                  <a:pt x="817" y="2145"/>
                  <a:pt x="820" y="2152"/>
                  <a:pt x="823" y="2160"/>
                </a:cubicBezTo>
                <a:cubicBezTo>
                  <a:pt x="837" y="2160"/>
                  <a:pt x="837" y="2160"/>
                  <a:pt x="837" y="2160"/>
                </a:cubicBezTo>
                <a:cubicBezTo>
                  <a:pt x="835" y="2152"/>
                  <a:pt x="828" y="2146"/>
                  <a:pt x="829" y="2135"/>
                </a:cubicBezTo>
                <a:cubicBezTo>
                  <a:pt x="820" y="2127"/>
                  <a:pt x="819" y="2113"/>
                  <a:pt x="813" y="2104"/>
                </a:cubicBezTo>
                <a:close/>
                <a:moveTo>
                  <a:pt x="781" y="2110"/>
                </a:moveTo>
                <a:cubicBezTo>
                  <a:pt x="778" y="2102"/>
                  <a:pt x="774" y="2094"/>
                  <a:pt x="770" y="2086"/>
                </a:cubicBezTo>
                <a:cubicBezTo>
                  <a:pt x="769" y="2076"/>
                  <a:pt x="759" y="2071"/>
                  <a:pt x="762" y="2057"/>
                </a:cubicBezTo>
                <a:cubicBezTo>
                  <a:pt x="755" y="2051"/>
                  <a:pt x="757" y="2040"/>
                  <a:pt x="754" y="2031"/>
                </a:cubicBezTo>
                <a:cubicBezTo>
                  <a:pt x="752" y="2021"/>
                  <a:pt x="749" y="2012"/>
                  <a:pt x="750" y="2000"/>
                </a:cubicBezTo>
                <a:cubicBezTo>
                  <a:pt x="746" y="1993"/>
                  <a:pt x="746" y="1982"/>
                  <a:pt x="749" y="1970"/>
                </a:cubicBezTo>
                <a:cubicBezTo>
                  <a:pt x="744" y="1968"/>
                  <a:pt x="752" y="1957"/>
                  <a:pt x="748" y="1954"/>
                </a:cubicBezTo>
                <a:cubicBezTo>
                  <a:pt x="747" y="1949"/>
                  <a:pt x="755" y="1939"/>
                  <a:pt x="749" y="1937"/>
                </a:cubicBezTo>
                <a:cubicBezTo>
                  <a:pt x="746" y="1939"/>
                  <a:pt x="738" y="1955"/>
                  <a:pt x="743" y="1959"/>
                </a:cubicBezTo>
                <a:cubicBezTo>
                  <a:pt x="742" y="1964"/>
                  <a:pt x="742" y="1968"/>
                  <a:pt x="743" y="1971"/>
                </a:cubicBezTo>
                <a:cubicBezTo>
                  <a:pt x="742" y="1976"/>
                  <a:pt x="739" y="1981"/>
                  <a:pt x="743" y="1983"/>
                </a:cubicBezTo>
                <a:cubicBezTo>
                  <a:pt x="742" y="2000"/>
                  <a:pt x="744" y="2014"/>
                  <a:pt x="746" y="2029"/>
                </a:cubicBezTo>
                <a:cubicBezTo>
                  <a:pt x="743" y="2034"/>
                  <a:pt x="736" y="2032"/>
                  <a:pt x="736" y="2042"/>
                </a:cubicBezTo>
                <a:cubicBezTo>
                  <a:pt x="741" y="2047"/>
                  <a:pt x="737" y="2057"/>
                  <a:pt x="740" y="2063"/>
                </a:cubicBezTo>
                <a:cubicBezTo>
                  <a:pt x="738" y="2072"/>
                  <a:pt x="742" y="2078"/>
                  <a:pt x="743" y="2085"/>
                </a:cubicBezTo>
                <a:cubicBezTo>
                  <a:pt x="746" y="2099"/>
                  <a:pt x="746" y="2115"/>
                  <a:pt x="753" y="2127"/>
                </a:cubicBezTo>
                <a:cubicBezTo>
                  <a:pt x="752" y="2140"/>
                  <a:pt x="759" y="2149"/>
                  <a:pt x="761" y="2160"/>
                </a:cubicBezTo>
                <a:cubicBezTo>
                  <a:pt x="772" y="2160"/>
                  <a:pt x="772" y="2160"/>
                  <a:pt x="772" y="2160"/>
                </a:cubicBezTo>
                <a:cubicBezTo>
                  <a:pt x="771" y="2156"/>
                  <a:pt x="770" y="2152"/>
                  <a:pt x="768" y="2149"/>
                </a:cubicBezTo>
                <a:cubicBezTo>
                  <a:pt x="768" y="2143"/>
                  <a:pt x="764" y="2138"/>
                  <a:pt x="763" y="2133"/>
                </a:cubicBezTo>
                <a:cubicBezTo>
                  <a:pt x="766" y="2126"/>
                  <a:pt x="761" y="2123"/>
                  <a:pt x="758" y="2119"/>
                </a:cubicBezTo>
                <a:cubicBezTo>
                  <a:pt x="759" y="2095"/>
                  <a:pt x="746" y="2079"/>
                  <a:pt x="748" y="2054"/>
                </a:cubicBezTo>
                <a:cubicBezTo>
                  <a:pt x="756" y="2055"/>
                  <a:pt x="748" y="2065"/>
                  <a:pt x="754" y="2067"/>
                </a:cubicBezTo>
                <a:cubicBezTo>
                  <a:pt x="757" y="2070"/>
                  <a:pt x="757" y="2074"/>
                  <a:pt x="756" y="2080"/>
                </a:cubicBezTo>
                <a:cubicBezTo>
                  <a:pt x="761" y="2087"/>
                  <a:pt x="765" y="2094"/>
                  <a:pt x="765" y="2103"/>
                </a:cubicBezTo>
                <a:cubicBezTo>
                  <a:pt x="776" y="2121"/>
                  <a:pt x="783" y="2141"/>
                  <a:pt x="791" y="2160"/>
                </a:cubicBezTo>
                <a:cubicBezTo>
                  <a:pt x="801" y="2160"/>
                  <a:pt x="801" y="2160"/>
                  <a:pt x="801" y="2160"/>
                </a:cubicBezTo>
                <a:cubicBezTo>
                  <a:pt x="801" y="2150"/>
                  <a:pt x="794" y="2144"/>
                  <a:pt x="793" y="2134"/>
                </a:cubicBezTo>
                <a:cubicBezTo>
                  <a:pt x="788" y="2127"/>
                  <a:pt x="784" y="2119"/>
                  <a:pt x="781" y="2110"/>
                </a:cubicBezTo>
                <a:close/>
                <a:moveTo>
                  <a:pt x="749" y="2051"/>
                </a:moveTo>
                <a:cubicBezTo>
                  <a:pt x="740" y="2051"/>
                  <a:pt x="746" y="2043"/>
                  <a:pt x="746" y="2038"/>
                </a:cubicBezTo>
                <a:cubicBezTo>
                  <a:pt x="750" y="2041"/>
                  <a:pt x="750" y="2046"/>
                  <a:pt x="749" y="2051"/>
                </a:cubicBezTo>
                <a:close/>
                <a:moveTo>
                  <a:pt x="741" y="2136"/>
                </a:moveTo>
                <a:cubicBezTo>
                  <a:pt x="731" y="2126"/>
                  <a:pt x="731" y="2110"/>
                  <a:pt x="724" y="2098"/>
                </a:cubicBezTo>
                <a:cubicBezTo>
                  <a:pt x="727" y="2092"/>
                  <a:pt x="721" y="2091"/>
                  <a:pt x="725" y="2084"/>
                </a:cubicBezTo>
                <a:cubicBezTo>
                  <a:pt x="721" y="2080"/>
                  <a:pt x="730" y="2070"/>
                  <a:pt x="720" y="2070"/>
                </a:cubicBezTo>
                <a:cubicBezTo>
                  <a:pt x="711" y="2096"/>
                  <a:pt x="725" y="2110"/>
                  <a:pt x="725" y="2131"/>
                </a:cubicBezTo>
                <a:cubicBezTo>
                  <a:pt x="729" y="2139"/>
                  <a:pt x="731" y="2148"/>
                  <a:pt x="733" y="2158"/>
                </a:cubicBezTo>
                <a:cubicBezTo>
                  <a:pt x="733" y="2158"/>
                  <a:pt x="734" y="2159"/>
                  <a:pt x="735" y="2160"/>
                </a:cubicBezTo>
                <a:cubicBezTo>
                  <a:pt x="745" y="2160"/>
                  <a:pt x="745" y="2160"/>
                  <a:pt x="745" y="2160"/>
                </a:cubicBezTo>
                <a:cubicBezTo>
                  <a:pt x="745" y="2159"/>
                  <a:pt x="745" y="2159"/>
                  <a:pt x="745" y="2158"/>
                </a:cubicBezTo>
                <a:cubicBezTo>
                  <a:pt x="745" y="2149"/>
                  <a:pt x="737" y="2146"/>
                  <a:pt x="741" y="2136"/>
                </a:cubicBezTo>
                <a:close/>
                <a:moveTo>
                  <a:pt x="16" y="1968"/>
                </a:moveTo>
                <a:cubicBezTo>
                  <a:pt x="23" y="1969"/>
                  <a:pt x="32" y="1965"/>
                  <a:pt x="38" y="1970"/>
                </a:cubicBezTo>
                <a:cubicBezTo>
                  <a:pt x="160" y="1970"/>
                  <a:pt x="177" y="1972"/>
                  <a:pt x="194" y="1977"/>
                </a:cubicBezTo>
                <a:cubicBezTo>
                  <a:pt x="235" y="1982"/>
                  <a:pt x="240" y="1981"/>
                  <a:pt x="245" y="1981"/>
                </a:cubicBezTo>
                <a:cubicBezTo>
                  <a:pt x="325" y="1989"/>
                  <a:pt x="327" y="1999"/>
                  <a:pt x="332" y="1996"/>
                </a:cubicBezTo>
                <a:cubicBezTo>
                  <a:pt x="378" y="2009"/>
                  <a:pt x="389" y="2003"/>
                  <a:pt x="396" y="2009"/>
                </a:cubicBezTo>
                <a:cubicBezTo>
                  <a:pt x="423" y="2023"/>
                  <a:pt x="428" y="2017"/>
                  <a:pt x="432" y="2020"/>
                </a:cubicBezTo>
                <a:cubicBezTo>
                  <a:pt x="396" y="2010"/>
                  <a:pt x="392" y="1994"/>
                  <a:pt x="384" y="2000"/>
                </a:cubicBezTo>
                <a:cubicBezTo>
                  <a:pt x="356" y="1988"/>
                  <a:pt x="348" y="1994"/>
                  <a:pt x="342" y="1986"/>
                </a:cubicBezTo>
                <a:cubicBezTo>
                  <a:pt x="269" y="1975"/>
                  <a:pt x="261" y="1970"/>
                  <a:pt x="251" y="1974"/>
                </a:cubicBezTo>
                <a:cubicBezTo>
                  <a:pt x="208" y="1967"/>
                  <a:pt x="206" y="1966"/>
                  <a:pt x="205" y="1963"/>
                </a:cubicBezTo>
                <a:cubicBezTo>
                  <a:pt x="188" y="1959"/>
                  <a:pt x="185" y="1963"/>
                  <a:pt x="182" y="1961"/>
                </a:cubicBezTo>
                <a:cubicBezTo>
                  <a:pt x="150" y="1960"/>
                  <a:pt x="146" y="1957"/>
                  <a:pt x="141" y="1957"/>
                </a:cubicBezTo>
                <a:cubicBezTo>
                  <a:pt x="77" y="1950"/>
                  <a:pt x="65" y="1957"/>
                  <a:pt x="57" y="1951"/>
                </a:cubicBezTo>
                <a:cubicBezTo>
                  <a:pt x="6" y="1955"/>
                  <a:pt x="4" y="1955"/>
                  <a:pt x="2" y="1955"/>
                </a:cubicBezTo>
                <a:cubicBezTo>
                  <a:pt x="7" y="1973"/>
                  <a:pt x="12" y="1967"/>
                  <a:pt x="16" y="1968"/>
                </a:cubicBezTo>
                <a:close/>
                <a:moveTo>
                  <a:pt x="56" y="2063"/>
                </a:moveTo>
                <a:cubicBezTo>
                  <a:pt x="59" y="2066"/>
                  <a:pt x="63" y="2067"/>
                  <a:pt x="68" y="2066"/>
                </a:cubicBezTo>
                <a:cubicBezTo>
                  <a:pt x="109" y="2066"/>
                  <a:pt x="112" y="2074"/>
                  <a:pt x="117" y="2071"/>
                </a:cubicBezTo>
                <a:cubicBezTo>
                  <a:pt x="155" y="2088"/>
                  <a:pt x="162" y="2075"/>
                  <a:pt x="164" y="2084"/>
                </a:cubicBezTo>
                <a:cubicBezTo>
                  <a:pt x="194" y="2084"/>
                  <a:pt x="195" y="2101"/>
                  <a:pt x="201" y="2092"/>
                </a:cubicBezTo>
                <a:cubicBezTo>
                  <a:pt x="232" y="2100"/>
                  <a:pt x="240" y="2102"/>
                  <a:pt x="248" y="2105"/>
                </a:cubicBezTo>
                <a:cubicBezTo>
                  <a:pt x="278" y="2104"/>
                  <a:pt x="280" y="2111"/>
                  <a:pt x="285" y="2108"/>
                </a:cubicBezTo>
                <a:cubicBezTo>
                  <a:pt x="254" y="2094"/>
                  <a:pt x="248" y="2096"/>
                  <a:pt x="242" y="2095"/>
                </a:cubicBezTo>
                <a:cubicBezTo>
                  <a:pt x="176" y="2077"/>
                  <a:pt x="165" y="2073"/>
                  <a:pt x="153" y="2068"/>
                </a:cubicBezTo>
                <a:cubicBezTo>
                  <a:pt x="70" y="2057"/>
                  <a:pt x="59" y="2049"/>
                  <a:pt x="45" y="2053"/>
                </a:cubicBezTo>
                <a:cubicBezTo>
                  <a:pt x="6" y="2049"/>
                  <a:pt x="4" y="2049"/>
                  <a:pt x="2" y="2049"/>
                </a:cubicBezTo>
                <a:cubicBezTo>
                  <a:pt x="23" y="2059"/>
                  <a:pt x="39" y="2064"/>
                  <a:pt x="56" y="2063"/>
                </a:cubicBezTo>
                <a:close/>
                <a:moveTo>
                  <a:pt x="429" y="2088"/>
                </a:moveTo>
                <a:cubicBezTo>
                  <a:pt x="422" y="2075"/>
                  <a:pt x="411" y="2088"/>
                  <a:pt x="403" y="2081"/>
                </a:cubicBezTo>
                <a:cubicBezTo>
                  <a:pt x="341" y="2074"/>
                  <a:pt x="330" y="2075"/>
                  <a:pt x="322" y="2069"/>
                </a:cubicBezTo>
                <a:cubicBezTo>
                  <a:pt x="199" y="2033"/>
                  <a:pt x="193" y="2037"/>
                  <a:pt x="189" y="2033"/>
                </a:cubicBezTo>
                <a:cubicBezTo>
                  <a:pt x="152" y="2029"/>
                  <a:pt x="143" y="2024"/>
                  <a:pt x="134" y="2028"/>
                </a:cubicBezTo>
                <a:cubicBezTo>
                  <a:pt x="115" y="2023"/>
                  <a:pt x="110" y="2024"/>
                  <a:pt x="105" y="2023"/>
                </a:cubicBezTo>
                <a:cubicBezTo>
                  <a:pt x="40" y="2023"/>
                  <a:pt x="32" y="2018"/>
                  <a:pt x="23" y="2019"/>
                </a:cubicBezTo>
                <a:cubicBezTo>
                  <a:pt x="11" y="2029"/>
                  <a:pt x="19" y="2032"/>
                  <a:pt x="29" y="2029"/>
                </a:cubicBezTo>
                <a:cubicBezTo>
                  <a:pt x="92" y="2028"/>
                  <a:pt x="97" y="2034"/>
                  <a:pt x="102" y="2039"/>
                </a:cubicBezTo>
                <a:cubicBezTo>
                  <a:pt x="131" y="2037"/>
                  <a:pt x="138" y="2042"/>
                  <a:pt x="146" y="2037"/>
                </a:cubicBezTo>
                <a:cubicBezTo>
                  <a:pt x="195" y="2048"/>
                  <a:pt x="202" y="2050"/>
                  <a:pt x="209" y="2047"/>
                </a:cubicBezTo>
                <a:cubicBezTo>
                  <a:pt x="256" y="2062"/>
                  <a:pt x="259" y="2064"/>
                  <a:pt x="262" y="2064"/>
                </a:cubicBezTo>
                <a:cubicBezTo>
                  <a:pt x="323" y="2079"/>
                  <a:pt x="330" y="2085"/>
                  <a:pt x="338" y="2083"/>
                </a:cubicBezTo>
                <a:cubicBezTo>
                  <a:pt x="407" y="2090"/>
                  <a:pt x="410" y="2090"/>
                  <a:pt x="414" y="2087"/>
                </a:cubicBezTo>
                <a:cubicBezTo>
                  <a:pt x="442" y="2084"/>
                  <a:pt x="445" y="2091"/>
                  <a:pt x="450" y="2088"/>
                </a:cubicBezTo>
                <a:close/>
                <a:moveTo>
                  <a:pt x="240" y="2145"/>
                </a:moveTo>
                <a:cubicBezTo>
                  <a:pt x="233" y="2145"/>
                  <a:pt x="225" y="2146"/>
                  <a:pt x="217" y="2147"/>
                </a:cubicBezTo>
                <a:cubicBezTo>
                  <a:pt x="202" y="2146"/>
                  <a:pt x="188" y="2145"/>
                  <a:pt x="173" y="2149"/>
                </a:cubicBezTo>
                <a:cubicBezTo>
                  <a:pt x="167" y="2140"/>
                  <a:pt x="159" y="2146"/>
                  <a:pt x="153" y="2141"/>
                </a:cubicBezTo>
                <a:cubicBezTo>
                  <a:pt x="145" y="2147"/>
                  <a:pt x="140" y="2136"/>
                  <a:pt x="132" y="2141"/>
                </a:cubicBezTo>
                <a:cubicBezTo>
                  <a:pt x="126" y="2140"/>
                  <a:pt x="119" y="2138"/>
                  <a:pt x="112" y="2137"/>
                </a:cubicBezTo>
                <a:cubicBezTo>
                  <a:pt x="106" y="2135"/>
                  <a:pt x="98" y="2138"/>
                  <a:pt x="92" y="2133"/>
                </a:cubicBezTo>
                <a:cubicBezTo>
                  <a:pt x="84" y="2139"/>
                  <a:pt x="80" y="2125"/>
                  <a:pt x="71" y="2133"/>
                </a:cubicBezTo>
                <a:cubicBezTo>
                  <a:pt x="68" y="2130"/>
                  <a:pt x="65" y="2132"/>
                  <a:pt x="62" y="2129"/>
                </a:cubicBezTo>
                <a:cubicBezTo>
                  <a:pt x="57" y="2133"/>
                  <a:pt x="55" y="2129"/>
                  <a:pt x="51" y="2129"/>
                </a:cubicBezTo>
                <a:cubicBezTo>
                  <a:pt x="37" y="2126"/>
                  <a:pt x="23" y="2125"/>
                  <a:pt x="9" y="2123"/>
                </a:cubicBezTo>
                <a:cubicBezTo>
                  <a:pt x="6" y="2123"/>
                  <a:pt x="4" y="2122"/>
                  <a:pt x="2" y="2122"/>
                </a:cubicBezTo>
                <a:cubicBezTo>
                  <a:pt x="2" y="2134"/>
                  <a:pt x="2" y="2134"/>
                  <a:pt x="2" y="2134"/>
                </a:cubicBezTo>
                <a:cubicBezTo>
                  <a:pt x="7" y="2135"/>
                  <a:pt x="13" y="2136"/>
                  <a:pt x="19" y="2133"/>
                </a:cubicBezTo>
                <a:cubicBezTo>
                  <a:pt x="28" y="2139"/>
                  <a:pt x="37" y="2141"/>
                  <a:pt x="47" y="2139"/>
                </a:cubicBezTo>
                <a:cubicBezTo>
                  <a:pt x="57" y="2140"/>
                  <a:pt x="67" y="2145"/>
                  <a:pt x="78" y="2143"/>
                </a:cubicBezTo>
                <a:cubicBezTo>
                  <a:pt x="82" y="2145"/>
                  <a:pt x="86" y="2148"/>
                  <a:pt x="92" y="2143"/>
                </a:cubicBezTo>
                <a:cubicBezTo>
                  <a:pt x="96" y="2148"/>
                  <a:pt x="101" y="2147"/>
                  <a:pt x="106" y="2148"/>
                </a:cubicBezTo>
                <a:cubicBezTo>
                  <a:pt x="117" y="2146"/>
                  <a:pt x="127" y="2148"/>
                  <a:pt x="136" y="2152"/>
                </a:cubicBezTo>
                <a:cubicBezTo>
                  <a:pt x="157" y="2152"/>
                  <a:pt x="176" y="2156"/>
                  <a:pt x="197" y="2153"/>
                </a:cubicBezTo>
                <a:cubicBezTo>
                  <a:pt x="207" y="2157"/>
                  <a:pt x="219" y="2147"/>
                  <a:pt x="228" y="2153"/>
                </a:cubicBezTo>
                <a:cubicBezTo>
                  <a:pt x="233" y="2151"/>
                  <a:pt x="238" y="2154"/>
                  <a:pt x="243" y="2150"/>
                </a:cubicBezTo>
                <a:cubicBezTo>
                  <a:pt x="250" y="2147"/>
                  <a:pt x="254" y="2155"/>
                  <a:pt x="260" y="2149"/>
                </a:cubicBezTo>
                <a:cubicBezTo>
                  <a:pt x="255" y="2141"/>
                  <a:pt x="246" y="2149"/>
                  <a:pt x="240" y="2145"/>
                </a:cubicBezTo>
                <a:close/>
                <a:moveTo>
                  <a:pt x="321" y="2136"/>
                </a:moveTo>
                <a:cubicBezTo>
                  <a:pt x="313" y="2130"/>
                  <a:pt x="303" y="2136"/>
                  <a:pt x="295" y="2133"/>
                </a:cubicBezTo>
                <a:cubicBezTo>
                  <a:pt x="285" y="2134"/>
                  <a:pt x="278" y="2128"/>
                  <a:pt x="268" y="2130"/>
                </a:cubicBezTo>
                <a:cubicBezTo>
                  <a:pt x="250" y="2125"/>
                  <a:pt x="232" y="2125"/>
                  <a:pt x="213" y="2125"/>
                </a:cubicBezTo>
                <a:cubicBezTo>
                  <a:pt x="209" y="2121"/>
                  <a:pt x="203" y="2123"/>
                  <a:pt x="200" y="2116"/>
                </a:cubicBezTo>
                <a:cubicBezTo>
                  <a:pt x="194" y="2124"/>
                  <a:pt x="191" y="2111"/>
                  <a:pt x="185" y="2116"/>
                </a:cubicBezTo>
                <a:cubicBezTo>
                  <a:pt x="177" y="2109"/>
                  <a:pt x="166" y="2115"/>
                  <a:pt x="158" y="2106"/>
                </a:cubicBezTo>
                <a:cubicBezTo>
                  <a:pt x="147" y="2113"/>
                  <a:pt x="140" y="2100"/>
                  <a:pt x="129" y="2105"/>
                </a:cubicBezTo>
                <a:cubicBezTo>
                  <a:pt x="120" y="2095"/>
                  <a:pt x="108" y="2104"/>
                  <a:pt x="99" y="2097"/>
                </a:cubicBezTo>
                <a:cubicBezTo>
                  <a:pt x="67" y="2092"/>
                  <a:pt x="34" y="2087"/>
                  <a:pt x="2" y="2082"/>
                </a:cubicBezTo>
                <a:cubicBezTo>
                  <a:pt x="2" y="2094"/>
                  <a:pt x="2" y="2094"/>
                  <a:pt x="2" y="2094"/>
                </a:cubicBezTo>
                <a:cubicBezTo>
                  <a:pt x="15" y="2096"/>
                  <a:pt x="28" y="2097"/>
                  <a:pt x="40" y="2102"/>
                </a:cubicBezTo>
                <a:cubicBezTo>
                  <a:pt x="51" y="2095"/>
                  <a:pt x="58" y="2108"/>
                  <a:pt x="69" y="2103"/>
                </a:cubicBezTo>
                <a:cubicBezTo>
                  <a:pt x="78" y="2109"/>
                  <a:pt x="90" y="2102"/>
                  <a:pt x="99" y="2111"/>
                </a:cubicBezTo>
                <a:cubicBezTo>
                  <a:pt x="119" y="2111"/>
                  <a:pt x="138" y="2118"/>
                  <a:pt x="157" y="2121"/>
                </a:cubicBezTo>
                <a:cubicBezTo>
                  <a:pt x="167" y="2119"/>
                  <a:pt x="176" y="2125"/>
                  <a:pt x="185" y="2126"/>
                </a:cubicBezTo>
                <a:cubicBezTo>
                  <a:pt x="188" y="2135"/>
                  <a:pt x="195" y="2127"/>
                  <a:pt x="199" y="2131"/>
                </a:cubicBezTo>
                <a:cubicBezTo>
                  <a:pt x="204" y="2136"/>
                  <a:pt x="210" y="2130"/>
                  <a:pt x="214" y="2138"/>
                </a:cubicBezTo>
                <a:cubicBezTo>
                  <a:pt x="219" y="2134"/>
                  <a:pt x="221" y="2138"/>
                  <a:pt x="225" y="2138"/>
                </a:cubicBezTo>
                <a:cubicBezTo>
                  <a:pt x="231" y="2130"/>
                  <a:pt x="232" y="2145"/>
                  <a:pt x="238" y="2136"/>
                </a:cubicBezTo>
                <a:cubicBezTo>
                  <a:pt x="244" y="2141"/>
                  <a:pt x="253" y="2138"/>
                  <a:pt x="260" y="2139"/>
                </a:cubicBezTo>
                <a:cubicBezTo>
                  <a:pt x="263" y="2142"/>
                  <a:pt x="268" y="2136"/>
                  <a:pt x="270" y="2143"/>
                </a:cubicBezTo>
                <a:cubicBezTo>
                  <a:pt x="275" y="2140"/>
                  <a:pt x="277" y="2147"/>
                  <a:pt x="283" y="2141"/>
                </a:cubicBezTo>
                <a:cubicBezTo>
                  <a:pt x="289" y="2149"/>
                  <a:pt x="298" y="2141"/>
                  <a:pt x="305" y="2147"/>
                </a:cubicBezTo>
                <a:cubicBezTo>
                  <a:pt x="311" y="2144"/>
                  <a:pt x="317" y="2143"/>
                  <a:pt x="321" y="2147"/>
                </a:cubicBezTo>
                <a:cubicBezTo>
                  <a:pt x="328" y="2143"/>
                  <a:pt x="333" y="2145"/>
                  <a:pt x="338" y="2146"/>
                </a:cubicBezTo>
                <a:cubicBezTo>
                  <a:pt x="344" y="2139"/>
                  <a:pt x="348" y="2145"/>
                  <a:pt x="354" y="2138"/>
                </a:cubicBezTo>
                <a:cubicBezTo>
                  <a:pt x="360" y="2140"/>
                  <a:pt x="369" y="2134"/>
                  <a:pt x="365" y="2128"/>
                </a:cubicBezTo>
                <a:cubicBezTo>
                  <a:pt x="350" y="2132"/>
                  <a:pt x="337" y="2129"/>
                  <a:pt x="321" y="2136"/>
                </a:cubicBezTo>
                <a:close/>
                <a:moveTo>
                  <a:pt x="1306" y="2153"/>
                </a:moveTo>
                <a:cubicBezTo>
                  <a:pt x="1303" y="2149"/>
                  <a:pt x="1302" y="2143"/>
                  <a:pt x="1298" y="2144"/>
                </a:cubicBezTo>
                <a:cubicBezTo>
                  <a:pt x="1281" y="2120"/>
                  <a:pt x="1261" y="2107"/>
                  <a:pt x="1245" y="2083"/>
                </a:cubicBezTo>
                <a:cubicBezTo>
                  <a:pt x="1236" y="2077"/>
                  <a:pt x="1229" y="2057"/>
                  <a:pt x="1222" y="2055"/>
                </a:cubicBezTo>
                <a:cubicBezTo>
                  <a:pt x="1220" y="2055"/>
                  <a:pt x="1223" y="2051"/>
                  <a:pt x="1223" y="2051"/>
                </a:cubicBezTo>
                <a:cubicBezTo>
                  <a:pt x="1219" y="2046"/>
                  <a:pt x="1215" y="2044"/>
                  <a:pt x="1210" y="2038"/>
                </a:cubicBezTo>
                <a:cubicBezTo>
                  <a:pt x="1211" y="2039"/>
                  <a:pt x="1213" y="2036"/>
                  <a:pt x="1212" y="2034"/>
                </a:cubicBezTo>
                <a:cubicBezTo>
                  <a:pt x="1212" y="2034"/>
                  <a:pt x="1209" y="2034"/>
                  <a:pt x="1208" y="2033"/>
                </a:cubicBezTo>
                <a:cubicBezTo>
                  <a:pt x="1205" y="2030"/>
                  <a:pt x="1202" y="2030"/>
                  <a:pt x="1200" y="2024"/>
                </a:cubicBezTo>
                <a:cubicBezTo>
                  <a:pt x="1196" y="2013"/>
                  <a:pt x="1186" y="2000"/>
                  <a:pt x="1187" y="1991"/>
                </a:cubicBezTo>
                <a:cubicBezTo>
                  <a:pt x="1182" y="1994"/>
                  <a:pt x="1181" y="1981"/>
                  <a:pt x="1177" y="1977"/>
                </a:cubicBezTo>
                <a:cubicBezTo>
                  <a:pt x="1173" y="1976"/>
                  <a:pt x="1170" y="1969"/>
                  <a:pt x="1167" y="1963"/>
                </a:cubicBezTo>
                <a:cubicBezTo>
                  <a:pt x="1162" y="1946"/>
                  <a:pt x="1153" y="1928"/>
                  <a:pt x="1144" y="1910"/>
                </a:cubicBezTo>
                <a:cubicBezTo>
                  <a:pt x="1141" y="1905"/>
                  <a:pt x="1144" y="1902"/>
                  <a:pt x="1141" y="1898"/>
                </a:cubicBezTo>
                <a:cubicBezTo>
                  <a:pt x="1140" y="1894"/>
                  <a:pt x="1136" y="1889"/>
                  <a:pt x="1139" y="1886"/>
                </a:cubicBezTo>
                <a:cubicBezTo>
                  <a:pt x="1134" y="1879"/>
                  <a:pt x="1132" y="1864"/>
                  <a:pt x="1124" y="1868"/>
                </a:cubicBezTo>
                <a:cubicBezTo>
                  <a:pt x="1122" y="1879"/>
                  <a:pt x="1125" y="1891"/>
                  <a:pt x="1128" y="1904"/>
                </a:cubicBezTo>
                <a:cubicBezTo>
                  <a:pt x="1142" y="1931"/>
                  <a:pt x="1152" y="1951"/>
                  <a:pt x="1158" y="1971"/>
                </a:cubicBezTo>
                <a:cubicBezTo>
                  <a:pt x="1164" y="1979"/>
                  <a:pt x="1171" y="1988"/>
                  <a:pt x="1176" y="2001"/>
                </a:cubicBezTo>
                <a:cubicBezTo>
                  <a:pt x="1183" y="2004"/>
                  <a:pt x="1177" y="2004"/>
                  <a:pt x="1181" y="2011"/>
                </a:cubicBezTo>
                <a:cubicBezTo>
                  <a:pt x="1184" y="2017"/>
                  <a:pt x="1187" y="2023"/>
                  <a:pt x="1190" y="2029"/>
                </a:cubicBezTo>
                <a:cubicBezTo>
                  <a:pt x="1211" y="2055"/>
                  <a:pt x="1228" y="2079"/>
                  <a:pt x="1251" y="2109"/>
                </a:cubicBezTo>
                <a:cubicBezTo>
                  <a:pt x="1259" y="2110"/>
                  <a:pt x="1262" y="2125"/>
                  <a:pt x="1269" y="2126"/>
                </a:cubicBezTo>
                <a:cubicBezTo>
                  <a:pt x="1274" y="2135"/>
                  <a:pt x="1281" y="2139"/>
                  <a:pt x="1286" y="2147"/>
                </a:cubicBezTo>
                <a:cubicBezTo>
                  <a:pt x="1291" y="2150"/>
                  <a:pt x="1295" y="2156"/>
                  <a:pt x="1299" y="2160"/>
                </a:cubicBezTo>
                <a:cubicBezTo>
                  <a:pt x="1313" y="2160"/>
                  <a:pt x="1313" y="2160"/>
                  <a:pt x="1313" y="2160"/>
                </a:cubicBezTo>
                <a:cubicBezTo>
                  <a:pt x="1312" y="2160"/>
                  <a:pt x="1312" y="2160"/>
                  <a:pt x="1312" y="2160"/>
                </a:cubicBezTo>
                <a:cubicBezTo>
                  <a:pt x="1310" y="2157"/>
                  <a:pt x="1309" y="2152"/>
                  <a:pt x="1306" y="2153"/>
                </a:cubicBezTo>
                <a:close/>
                <a:moveTo>
                  <a:pt x="1707" y="2082"/>
                </a:moveTo>
                <a:cubicBezTo>
                  <a:pt x="1704" y="2071"/>
                  <a:pt x="1709" y="2062"/>
                  <a:pt x="1703" y="2048"/>
                </a:cubicBezTo>
                <a:cubicBezTo>
                  <a:pt x="1697" y="1991"/>
                  <a:pt x="1697" y="1985"/>
                  <a:pt x="1695" y="1978"/>
                </a:cubicBezTo>
                <a:cubicBezTo>
                  <a:pt x="1669" y="1845"/>
                  <a:pt x="1668" y="1841"/>
                  <a:pt x="1667" y="1837"/>
                </a:cubicBezTo>
                <a:cubicBezTo>
                  <a:pt x="1606" y="1672"/>
                  <a:pt x="1596" y="1653"/>
                  <a:pt x="1587" y="1634"/>
                </a:cubicBezTo>
                <a:cubicBezTo>
                  <a:pt x="1566" y="1593"/>
                  <a:pt x="1565" y="1590"/>
                  <a:pt x="1564" y="1587"/>
                </a:cubicBezTo>
                <a:cubicBezTo>
                  <a:pt x="1559" y="1590"/>
                  <a:pt x="1560" y="1593"/>
                  <a:pt x="1562" y="1598"/>
                </a:cubicBezTo>
                <a:cubicBezTo>
                  <a:pt x="1584" y="1648"/>
                  <a:pt x="1598" y="1666"/>
                  <a:pt x="1603" y="1681"/>
                </a:cubicBezTo>
                <a:cubicBezTo>
                  <a:pt x="1619" y="1720"/>
                  <a:pt x="1619" y="1721"/>
                  <a:pt x="1619" y="1722"/>
                </a:cubicBezTo>
                <a:cubicBezTo>
                  <a:pt x="1640" y="1772"/>
                  <a:pt x="1636" y="1776"/>
                  <a:pt x="1640" y="1776"/>
                </a:cubicBezTo>
                <a:cubicBezTo>
                  <a:pt x="1666" y="1862"/>
                  <a:pt x="1668" y="1875"/>
                  <a:pt x="1669" y="1887"/>
                </a:cubicBezTo>
                <a:cubicBezTo>
                  <a:pt x="1676" y="1961"/>
                  <a:pt x="1678" y="1953"/>
                  <a:pt x="1669" y="1946"/>
                </a:cubicBezTo>
                <a:cubicBezTo>
                  <a:pt x="1658" y="1893"/>
                  <a:pt x="1647" y="1884"/>
                  <a:pt x="1652" y="1880"/>
                </a:cubicBezTo>
                <a:cubicBezTo>
                  <a:pt x="1587" y="1762"/>
                  <a:pt x="1576" y="1740"/>
                  <a:pt x="1566" y="1722"/>
                </a:cubicBezTo>
                <a:cubicBezTo>
                  <a:pt x="1509" y="1658"/>
                  <a:pt x="1502" y="1648"/>
                  <a:pt x="1493" y="1641"/>
                </a:cubicBezTo>
                <a:cubicBezTo>
                  <a:pt x="1459" y="1605"/>
                  <a:pt x="1450" y="1596"/>
                  <a:pt x="1440" y="1587"/>
                </a:cubicBezTo>
                <a:cubicBezTo>
                  <a:pt x="1391" y="1530"/>
                  <a:pt x="1385" y="1533"/>
                  <a:pt x="1381" y="1525"/>
                </a:cubicBezTo>
                <a:cubicBezTo>
                  <a:pt x="1425" y="1583"/>
                  <a:pt x="1427" y="1585"/>
                  <a:pt x="1429" y="1587"/>
                </a:cubicBezTo>
                <a:cubicBezTo>
                  <a:pt x="1461" y="1624"/>
                  <a:pt x="1472" y="1631"/>
                  <a:pt x="1482" y="1644"/>
                </a:cubicBezTo>
                <a:cubicBezTo>
                  <a:pt x="1499" y="1657"/>
                  <a:pt x="1501" y="1669"/>
                  <a:pt x="1507" y="1670"/>
                </a:cubicBezTo>
                <a:cubicBezTo>
                  <a:pt x="1564" y="1741"/>
                  <a:pt x="1576" y="1762"/>
                  <a:pt x="1588" y="1782"/>
                </a:cubicBezTo>
                <a:cubicBezTo>
                  <a:pt x="1629" y="1864"/>
                  <a:pt x="1636" y="1875"/>
                  <a:pt x="1641" y="1889"/>
                </a:cubicBezTo>
                <a:cubicBezTo>
                  <a:pt x="1666" y="1992"/>
                  <a:pt x="1657" y="1955"/>
                  <a:pt x="1646" y="1918"/>
                </a:cubicBezTo>
                <a:cubicBezTo>
                  <a:pt x="1610" y="1833"/>
                  <a:pt x="1604" y="1820"/>
                  <a:pt x="1597" y="1807"/>
                </a:cubicBezTo>
                <a:cubicBezTo>
                  <a:pt x="1522" y="1698"/>
                  <a:pt x="1519" y="1693"/>
                  <a:pt x="1516" y="1688"/>
                </a:cubicBezTo>
                <a:cubicBezTo>
                  <a:pt x="1488" y="1660"/>
                  <a:pt x="1484" y="1657"/>
                  <a:pt x="1482" y="1650"/>
                </a:cubicBezTo>
                <a:cubicBezTo>
                  <a:pt x="1528" y="1718"/>
                  <a:pt x="1530" y="1720"/>
                  <a:pt x="1532" y="1722"/>
                </a:cubicBezTo>
                <a:cubicBezTo>
                  <a:pt x="1589" y="1815"/>
                  <a:pt x="1597" y="1832"/>
                  <a:pt x="1605" y="1849"/>
                </a:cubicBezTo>
                <a:cubicBezTo>
                  <a:pt x="1648" y="1962"/>
                  <a:pt x="1648" y="1971"/>
                  <a:pt x="1654" y="1982"/>
                </a:cubicBezTo>
                <a:cubicBezTo>
                  <a:pt x="1682" y="2093"/>
                  <a:pt x="1677" y="2096"/>
                  <a:pt x="1682" y="2104"/>
                </a:cubicBezTo>
                <a:cubicBezTo>
                  <a:pt x="1685" y="2146"/>
                  <a:pt x="1698" y="2156"/>
                  <a:pt x="1689" y="2159"/>
                </a:cubicBezTo>
                <a:cubicBezTo>
                  <a:pt x="1671" y="2106"/>
                  <a:pt x="1670" y="2093"/>
                  <a:pt x="1667" y="2079"/>
                </a:cubicBezTo>
                <a:cubicBezTo>
                  <a:pt x="1657" y="2035"/>
                  <a:pt x="1641" y="2025"/>
                  <a:pt x="1649" y="2023"/>
                </a:cubicBezTo>
                <a:cubicBezTo>
                  <a:pt x="1567" y="1870"/>
                  <a:pt x="1561" y="1860"/>
                  <a:pt x="1554" y="1849"/>
                </a:cubicBezTo>
                <a:cubicBezTo>
                  <a:pt x="1517" y="1799"/>
                  <a:pt x="1517" y="1787"/>
                  <a:pt x="1512" y="1790"/>
                </a:cubicBezTo>
                <a:cubicBezTo>
                  <a:pt x="1540" y="1843"/>
                  <a:pt x="1542" y="1846"/>
                  <a:pt x="1544" y="1849"/>
                </a:cubicBezTo>
                <a:cubicBezTo>
                  <a:pt x="1559" y="1875"/>
                  <a:pt x="1562" y="1876"/>
                  <a:pt x="1564" y="1878"/>
                </a:cubicBezTo>
                <a:cubicBezTo>
                  <a:pt x="1606" y="1962"/>
                  <a:pt x="1615" y="1981"/>
                  <a:pt x="1624" y="2000"/>
                </a:cubicBezTo>
                <a:cubicBezTo>
                  <a:pt x="1601" y="1979"/>
                  <a:pt x="1576" y="1939"/>
                  <a:pt x="1545" y="1884"/>
                </a:cubicBezTo>
                <a:cubicBezTo>
                  <a:pt x="1458" y="1761"/>
                  <a:pt x="1446" y="1742"/>
                  <a:pt x="1435" y="1722"/>
                </a:cubicBezTo>
                <a:cubicBezTo>
                  <a:pt x="1372" y="1625"/>
                  <a:pt x="1375" y="1632"/>
                  <a:pt x="1379" y="1639"/>
                </a:cubicBezTo>
                <a:cubicBezTo>
                  <a:pt x="1397" y="1684"/>
                  <a:pt x="1409" y="1694"/>
                  <a:pt x="1410" y="1701"/>
                </a:cubicBezTo>
                <a:cubicBezTo>
                  <a:pt x="1471" y="1795"/>
                  <a:pt x="1487" y="1824"/>
                  <a:pt x="1504" y="1849"/>
                </a:cubicBezTo>
                <a:cubicBezTo>
                  <a:pt x="1593" y="1989"/>
                  <a:pt x="1601" y="2006"/>
                  <a:pt x="1611" y="2019"/>
                </a:cubicBezTo>
                <a:cubicBezTo>
                  <a:pt x="1652" y="2120"/>
                  <a:pt x="1668" y="2130"/>
                  <a:pt x="1660" y="2131"/>
                </a:cubicBezTo>
                <a:cubicBezTo>
                  <a:pt x="1558" y="1989"/>
                  <a:pt x="1532" y="1954"/>
                  <a:pt x="1510" y="1911"/>
                </a:cubicBezTo>
                <a:cubicBezTo>
                  <a:pt x="1467" y="1843"/>
                  <a:pt x="1466" y="1837"/>
                  <a:pt x="1461" y="1831"/>
                </a:cubicBezTo>
                <a:cubicBezTo>
                  <a:pt x="1384" y="1663"/>
                  <a:pt x="1375" y="1652"/>
                  <a:pt x="1372" y="1643"/>
                </a:cubicBezTo>
                <a:cubicBezTo>
                  <a:pt x="1359" y="1607"/>
                  <a:pt x="1358" y="1598"/>
                  <a:pt x="1359" y="1591"/>
                </a:cubicBezTo>
                <a:cubicBezTo>
                  <a:pt x="1352" y="1559"/>
                  <a:pt x="1345" y="1553"/>
                  <a:pt x="1349" y="1551"/>
                </a:cubicBezTo>
                <a:cubicBezTo>
                  <a:pt x="1346" y="1528"/>
                  <a:pt x="1339" y="1519"/>
                  <a:pt x="1337" y="1521"/>
                </a:cubicBezTo>
                <a:cubicBezTo>
                  <a:pt x="1354" y="1623"/>
                  <a:pt x="1362" y="1640"/>
                  <a:pt x="1371" y="1669"/>
                </a:cubicBezTo>
                <a:cubicBezTo>
                  <a:pt x="1451" y="1833"/>
                  <a:pt x="1456" y="1841"/>
                  <a:pt x="1460" y="1849"/>
                </a:cubicBezTo>
                <a:cubicBezTo>
                  <a:pt x="1487" y="1905"/>
                  <a:pt x="1500" y="1910"/>
                  <a:pt x="1498" y="1920"/>
                </a:cubicBezTo>
                <a:cubicBezTo>
                  <a:pt x="1557" y="2000"/>
                  <a:pt x="1558" y="2018"/>
                  <a:pt x="1565" y="2016"/>
                </a:cubicBezTo>
                <a:cubicBezTo>
                  <a:pt x="1488" y="1943"/>
                  <a:pt x="1467" y="1916"/>
                  <a:pt x="1445" y="1891"/>
                </a:cubicBezTo>
                <a:cubicBezTo>
                  <a:pt x="1360" y="1795"/>
                  <a:pt x="1343" y="1761"/>
                  <a:pt x="1320" y="1736"/>
                </a:cubicBezTo>
                <a:cubicBezTo>
                  <a:pt x="1305" y="1717"/>
                  <a:pt x="1313" y="1702"/>
                  <a:pt x="1302" y="1706"/>
                </a:cubicBezTo>
                <a:cubicBezTo>
                  <a:pt x="1362" y="1799"/>
                  <a:pt x="1363" y="1818"/>
                  <a:pt x="1370" y="1818"/>
                </a:cubicBezTo>
                <a:cubicBezTo>
                  <a:pt x="1402" y="1860"/>
                  <a:pt x="1410" y="1869"/>
                  <a:pt x="1419" y="1878"/>
                </a:cubicBezTo>
                <a:cubicBezTo>
                  <a:pt x="1439" y="1895"/>
                  <a:pt x="1440" y="1901"/>
                  <a:pt x="1442" y="1905"/>
                </a:cubicBezTo>
                <a:cubicBezTo>
                  <a:pt x="1463" y="1925"/>
                  <a:pt x="1464" y="1931"/>
                  <a:pt x="1467" y="1935"/>
                </a:cubicBezTo>
                <a:cubicBezTo>
                  <a:pt x="1528" y="2003"/>
                  <a:pt x="1539" y="2015"/>
                  <a:pt x="1549" y="2031"/>
                </a:cubicBezTo>
                <a:cubicBezTo>
                  <a:pt x="1573" y="2044"/>
                  <a:pt x="1575" y="2059"/>
                  <a:pt x="1582" y="2059"/>
                </a:cubicBezTo>
                <a:cubicBezTo>
                  <a:pt x="1717" y="2160"/>
                  <a:pt x="1717" y="2160"/>
                  <a:pt x="1717" y="2160"/>
                </a:cubicBezTo>
                <a:close/>
                <a:moveTo>
                  <a:pt x="1580" y="2041"/>
                </a:moveTo>
                <a:cubicBezTo>
                  <a:pt x="1580" y="2035"/>
                  <a:pt x="1584" y="2041"/>
                  <a:pt x="1585" y="2045"/>
                </a:cubicBezTo>
                <a:cubicBezTo>
                  <a:pt x="1585" y="2051"/>
                  <a:pt x="1582" y="2045"/>
                  <a:pt x="1580" y="2041"/>
                </a:cubicBezTo>
                <a:close/>
                <a:moveTo>
                  <a:pt x="1685" y="2031"/>
                </a:moveTo>
                <a:cubicBezTo>
                  <a:pt x="1689" y="2021"/>
                  <a:pt x="1682" y="2006"/>
                  <a:pt x="1683" y="1994"/>
                </a:cubicBezTo>
                <a:cubicBezTo>
                  <a:pt x="1691" y="1992"/>
                  <a:pt x="1683" y="2001"/>
                  <a:pt x="1688" y="2004"/>
                </a:cubicBezTo>
                <a:cubicBezTo>
                  <a:pt x="1687" y="2008"/>
                  <a:pt x="1688" y="2013"/>
                  <a:pt x="1692" y="2019"/>
                </a:cubicBezTo>
                <a:cubicBezTo>
                  <a:pt x="1687" y="2026"/>
                  <a:pt x="1690" y="2037"/>
                  <a:pt x="1693" y="2047"/>
                </a:cubicBezTo>
                <a:cubicBezTo>
                  <a:pt x="1683" y="2048"/>
                  <a:pt x="1691" y="2037"/>
                  <a:pt x="1685" y="2031"/>
                </a:cubicBezTo>
                <a:close/>
                <a:moveTo>
                  <a:pt x="1689" y="2065"/>
                </a:moveTo>
                <a:cubicBezTo>
                  <a:pt x="1698" y="2058"/>
                  <a:pt x="1693" y="2074"/>
                  <a:pt x="1695" y="2078"/>
                </a:cubicBezTo>
                <a:cubicBezTo>
                  <a:pt x="1686" y="2080"/>
                  <a:pt x="1695" y="2070"/>
                  <a:pt x="1689" y="2065"/>
                </a:cubicBezTo>
                <a:close/>
                <a:moveTo>
                  <a:pt x="1696" y="2107"/>
                </a:moveTo>
                <a:cubicBezTo>
                  <a:pt x="1698" y="2098"/>
                  <a:pt x="1699" y="2111"/>
                  <a:pt x="1700" y="2115"/>
                </a:cubicBezTo>
                <a:cubicBezTo>
                  <a:pt x="1694" y="2115"/>
                  <a:pt x="1697" y="2110"/>
                  <a:pt x="1696" y="2107"/>
                </a:cubicBezTo>
                <a:close/>
                <a:moveTo>
                  <a:pt x="1363" y="2119"/>
                </a:moveTo>
                <a:cubicBezTo>
                  <a:pt x="1349" y="2100"/>
                  <a:pt x="1334" y="2085"/>
                  <a:pt x="1319" y="2069"/>
                </a:cubicBezTo>
                <a:cubicBezTo>
                  <a:pt x="1304" y="2051"/>
                  <a:pt x="1290" y="2031"/>
                  <a:pt x="1274" y="2017"/>
                </a:cubicBezTo>
                <a:cubicBezTo>
                  <a:pt x="1277" y="2008"/>
                  <a:pt x="1265" y="2006"/>
                  <a:pt x="1263" y="1993"/>
                </a:cubicBezTo>
                <a:cubicBezTo>
                  <a:pt x="1255" y="1990"/>
                  <a:pt x="1252" y="1975"/>
                  <a:pt x="1246" y="1966"/>
                </a:cubicBezTo>
                <a:cubicBezTo>
                  <a:pt x="1237" y="1970"/>
                  <a:pt x="1247" y="1955"/>
                  <a:pt x="1240" y="1960"/>
                </a:cubicBezTo>
                <a:cubicBezTo>
                  <a:pt x="1237" y="1954"/>
                  <a:pt x="1234" y="1949"/>
                  <a:pt x="1232" y="1944"/>
                </a:cubicBezTo>
                <a:cubicBezTo>
                  <a:pt x="1228" y="1930"/>
                  <a:pt x="1220" y="1929"/>
                  <a:pt x="1215" y="1917"/>
                </a:cubicBezTo>
                <a:cubicBezTo>
                  <a:pt x="1210" y="1908"/>
                  <a:pt x="1209" y="1901"/>
                  <a:pt x="1208" y="1894"/>
                </a:cubicBezTo>
                <a:cubicBezTo>
                  <a:pt x="1204" y="1887"/>
                  <a:pt x="1201" y="1875"/>
                  <a:pt x="1193" y="1879"/>
                </a:cubicBezTo>
                <a:cubicBezTo>
                  <a:pt x="1194" y="1883"/>
                  <a:pt x="1186" y="1885"/>
                  <a:pt x="1193" y="1892"/>
                </a:cubicBezTo>
                <a:cubicBezTo>
                  <a:pt x="1196" y="1897"/>
                  <a:pt x="1198" y="1902"/>
                  <a:pt x="1201" y="1907"/>
                </a:cubicBezTo>
                <a:cubicBezTo>
                  <a:pt x="1196" y="1908"/>
                  <a:pt x="1203" y="1922"/>
                  <a:pt x="1206" y="1918"/>
                </a:cubicBezTo>
                <a:cubicBezTo>
                  <a:pt x="1210" y="1924"/>
                  <a:pt x="1204" y="1926"/>
                  <a:pt x="1210" y="1932"/>
                </a:cubicBezTo>
                <a:cubicBezTo>
                  <a:pt x="1218" y="1939"/>
                  <a:pt x="1223" y="1953"/>
                  <a:pt x="1229" y="1965"/>
                </a:cubicBezTo>
                <a:cubicBezTo>
                  <a:pt x="1245" y="1982"/>
                  <a:pt x="1258" y="2007"/>
                  <a:pt x="1271" y="2031"/>
                </a:cubicBezTo>
                <a:cubicBezTo>
                  <a:pt x="1283" y="2038"/>
                  <a:pt x="1290" y="2057"/>
                  <a:pt x="1301" y="2065"/>
                </a:cubicBezTo>
                <a:cubicBezTo>
                  <a:pt x="1311" y="2076"/>
                  <a:pt x="1321" y="2088"/>
                  <a:pt x="1331" y="2099"/>
                </a:cubicBezTo>
                <a:cubicBezTo>
                  <a:pt x="1334" y="2109"/>
                  <a:pt x="1341" y="2106"/>
                  <a:pt x="1345" y="2115"/>
                </a:cubicBezTo>
                <a:cubicBezTo>
                  <a:pt x="1350" y="2120"/>
                  <a:pt x="1355" y="2128"/>
                  <a:pt x="1361" y="2129"/>
                </a:cubicBezTo>
                <a:cubicBezTo>
                  <a:pt x="1366" y="2135"/>
                  <a:pt x="1371" y="2139"/>
                  <a:pt x="1377" y="2141"/>
                </a:cubicBezTo>
                <a:cubicBezTo>
                  <a:pt x="1382" y="2146"/>
                  <a:pt x="1387" y="2154"/>
                  <a:pt x="1394" y="2155"/>
                </a:cubicBezTo>
                <a:cubicBezTo>
                  <a:pt x="1395" y="2157"/>
                  <a:pt x="1397" y="2159"/>
                  <a:pt x="1399" y="2160"/>
                </a:cubicBezTo>
                <a:cubicBezTo>
                  <a:pt x="1415" y="2160"/>
                  <a:pt x="1415" y="2160"/>
                  <a:pt x="1415" y="2160"/>
                </a:cubicBezTo>
                <a:cubicBezTo>
                  <a:pt x="1407" y="2156"/>
                  <a:pt x="1401" y="2144"/>
                  <a:pt x="1391" y="2143"/>
                </a:cubicBezTo>
                <a:cubicBezTo>
                  <a:pt x="1383" y="2130"/>
                  <a:pt x="1372" y="2126"/>
                  <a:pt x="1363" y="2119"/>
                </a:cubicBezTo>
                <a:close/>
                <a:moveTo>
                  <a:pt x="1043" y="2096"/>
                </a:moveTo>
                <a:cubicBezTo>
                  <a:pt x="1041" y="2124"/>
                  <a:pt x="1038" y="2141"/>
                  <a:pt x="1034" y="2160"/>
                </a:cubicBezTo>
                <a:cubicBezTo>
                  <a:pt x="1040" y="2160"/>
                  <a:pt x="1040" y="2160"/>
                  <a:pt x="1040" y="2160"/>
                </a:cubicBezTo>
                <a:cubicBezTo>
                  <a:pt x="1041" y="2152"/>
                  <a:pt x="1043" y="2145"/>
                  <a:pt x="1047" y="2139"/>
                </a:cubicBezTo>
                <a:cubicBezTo>
                  <a:pt x="1044" y="2134"/>
                  <a:pt x="1045" y="2125"/>
                  <a:pt x="1046" y="2118"/>
                </a:cubicBezTo>
                <a:cubicBezTo>
                  <a:pt x="1047" y="2109"/>
                  <a:pt x="1049" y="2100"/>
                  <a:pt x="1043" y="2096"/>
                </a:cubicBezTo>
                <a:close/>
                <a:moveTo>
                  <a:pt x="1139" y="1586"/>
                </a:moveTo>
                <a:cubicBezTo>
                  <a:pt x="1143" y="1587"/>
                  <a:pt x="1160" y="1579"/>
                  <a:pt x="1158" y="1573"/>
                </a:cubicBezTo>
                <a:cubicBezTo>
                  <a:pt x="1058" y="1617"/>
                  <a:pt x="1058" y="1625"/>
                  <a:pt x="1055" y="1622"/>
                </a:cubicBezTo>
                <a:cubicBezTo>
                  <a:pt x="1002" y="1644"/>
                  <a:pt x="987" y="1642"/>
                  <a:pt x="970" y="1651"/>
                </a:cubicBezTo>
                <a:cubicBezTo>
                  <a:pt x="920" y="1654"/>
                  <a:pt x="913" y="1658"/>
                  <a:pt x="908" y="1658"/>
                </a:cubicBezTo>
                <a:cubicBezTo>
                  <a:pt x="812" y="1663"/>
                  <a:pt x="807" y="1667"/>
                  <a:pt x="803" y="1662"/>
                </a:cubicBezTo>
                <a:cubicBezTo>
                  <a:pt x="749" y="1666"/>
                  <a:pt x="747" y="1653"/>
                  <a:pt x="741" y="1658"/>
                </a:cubicBezTo>
                <a:cubicBezTo>
                  <a:pt x="685" y="1656"/>
                  <a:pt x="676" y="1648"/>
                  <a:pt x="665" y="1650"/>
                </a:cubicBezTo>
                <a:cubicBezTo>
                  <a:pt x="631" y="1637"/>
                  <a:pt x="624" y="1648"/>
                  <a:pt x="621" y="1641"/>
                </a:cubicBezTo>
                <a:cubicBezTo>
                  <a:pt x="565" y="1638"/>
                  <a:pt x="555" y="1638"/>
                  <a:pt x="544" y="1637"/>
                </a:cubicBezTo>
                <a:cubicBezTo>
                  <a:pt x="508" y="1636"/>
                  <a:pt x="503" y="1640"/>
                  <a:pt x="499" y="1636"/>
                </a:cubicBezTo>
                <a:cubicBezTo>
                  <a:pt x="511" y="1624"/>
                  <a:pt x="533" y="1626"/>
                  <a:pt x="556" y="1622"/>
                </a:cubicBezTo>
                <a:cubicBezTo>
                  <a:pt x="635" y="1615"/>
                  <a:pt x="646" y="1616"/>
                  <a:pt x="657" y="1617"/>
                </a:cubicBezTo>
                <a:cubicBezTo>
                  <a:pt x="699" y="1628"/>
                  <a:pt x="712" y="1618"/>
                  <a:pt x="722" y="1625"/>
                </a:cubicBezTo>
                <a:cubicBezTo>
                  <a:pt x="751" y="1624"/>
                  <a:pt x="753" y="1631"/>
                  <a:pt x="757" y="1626"/>
                </a:cubicBezTo>
                <a:cubicBezTo>
                  <a:pt x="813" y="1629"/>
                  <a:pt x="816" y="1638"/>
                  <a:pt x="823" y="1635"/>
                </a:cubicBezTo>
                <a:cubicBezTo>
                  <a:pt x="844" y="1639"/>
                  <a:pt x="851" y="1634"/>
                  <a:pt x="856" y="1637"/>
                </a:cubicBezTo>
                <a:cubicBezTo>
                  <a:pt x="936" y="1638"/>
                  <a:pt x="947" y="1634"/>
                  <a:pt x="958" y="1638"/>
                </a:cubicBezTo>
                <a:cubicBezTo>
                  <a:pt x="1012" y="1625"/>
                  <a:pt x="1009" y="1615"/>
                  <a:pt x="1003" y="1622"/>
                </a:cubicBezTo>
                <a:cubicBezTo>
                  <a:pt x="937" y="1632"/>
                  <a:pt x="929" y="1628"/>
                  <a:pt x="919" y="1633"/>
                </a:cubicBezTo>
                <a:cubicBezTo>
                  <a:pt x="880" y="1633"/>
                  <a:pt x="876" y="1624"/>
                  <a:pt x="870" y="1627"/>
                </a:cubicBezTo>
                <a:cubicBezTo>
                  <a:pt x="815" y="1621"/>
                  <a:pt x="810" y="1619"/>
                  <a:pt x="804" y="1623"/>
                </a:cubicBezTo>
                <a:cubicBezTo>
                  <a:pt x="775" y="1618"/>
                  <a:pt x="772" y="1618"/>
                  <a:pt x="769" y="1618"/>
                </a:cubicBezTo>
                <a:cubicBezTo>
                  <a:pt x="707" y="1612"/>
                  <a:pt x="697" y="1608"/>
                  <a:pt x="686" y="1608"/>
                </a:cubicBezTo>
                <a:cubicBezTo>
                  <a:pt x="658" y="1604"/>
                  <a:pt x="655" y="1604"/>
                  <a:pt x="651" y="1603"/>
                </a:cubicBezTo>
                <a:cubicBezTo>
                  <a:pt x="728" y="1604"/>
                  <a:pt x="737" y="1594"/>
                  <a:pt x="744" y="1600"/>
                </a:cubicBezTo>
                <a:cubicBezTo>
                  <a:pt x="781" y="1603"/>
                  <a:pt x="787" y="1595"/>
                  <a:pt x="790" y="1601"/>
                </a:cubicBezTo>
                <a:cubicBezTo>
                  <a:pt x="860" y="1603"/>
                  <a:pt x="866" y="1606"/>
                  <a:pt x="873" y="1601"/>
                </a:cubicBezTo>
                <a:cubicBezTo>
                  <a:pt x="938" y="1605"/>
                  <a:pt x="946" y="1600"/>
                  <a:pt x="952" y="1604"/>
                </a:cubicBezTo>
                <a:cubicBezTo>
                  <a:pt x="1050" y="1586"/>
                  <a:pt x="1051" y="1586"/>
                  <a:pt x="1052" y="1585"/>
                </a:cubicBezTo>
                <a:cubicBezTo>
                  <a:pt x="1059" y="1585"/>
                  <a:pt x="1063" y="1579"/>
                  <a:pt x="1064" y="1584"/>
                </a:cubicBezTo>
                <a:cubicBezTo>
                  <a:pt x="1100" y="1576"/>
                  <a:pt x="1107" y="1565"/>
                  <a:pt x="1111" y="1570"/>
                </a:cubicBezTo>
                <a:cubicBezTo>
                  <a:pt x="1209" y="1523"/>
                  <a:pt x="1213" y="1526"/>
                  <a:pt x="1219" y="1522"/>
                </a:cubicBezTo>
                <a:cubicBezTo>
                  <a:pt x="1198" y="1526"/>
                  <a:pt x="1189" y="1531"/>
                  <a:pt x="1182" y="1529"/>
                </a:cubicBezTo>
                <a:cubicBezTo>
                  <a:pt x="1086" y="1567"/>
                  <a:pt x="1077" y="1574"/>
                  <a:pt x="1071" y="1573"/>
                </a:cubicBezTo>
                <a:cubicBezTo>
                  <a:pt x="1010" y="1587"/>
                  <a:pt x="1008" y="1587"/>
                  <a:pt x="1005" y="1587"/>
                </a:cubicBezTo>
                <a:cubicBezTo>
                  <a:pt x="995" y="1588"/>
                  <a:pt x="988" y="1591"/>
                  <a:pt x="982" y="1591"/>
                </a:cubicBezTo>
                <a:cubicBezTo>
                  <a:pt x="933" y="1586"/>
                  <a:pt x="923" y="1596"/>
                  <a:pt x="917" y="1592"/>
                </a:cubicBezTo>
                <a:cubicBezTo>
                  <a:pt x="861" y="1592"/>
                  <a:pt x="847" y="1590"/>
                  <a:pt x="834" y="1587"/>
                </a:cubicBezTo>
                <a:cubicBezTo>
                  <a:pt x="825" y="1587"/>
                  <a:pt x="822" y="1589"/>
                  <a:pt x="819" y="1587"/>
                </a:cubicBezTo>
                <a:cubicBezTo>
                  <a:pt x="812" y="1591"/>
                  <a:pt x="810" y="1588"/>
                  <a:pt x="806" y="1587"/>
                </a:cubicBezTo>
                <a:cubicBezTo>
                  <a:pt x="797" y="1590"/>
                  <a:pt x="795" y="1588"/>
                  <a:pt x="793" y="1587"/>
                </a:cubicBezTo>
                <a:cubicBezTo>
                  <a:pt x="784" y="1587"/>
                  <a:pt x="783" y="1587"/>
                  <a:pt x="783" y="1587"/>
                </a:cubicBezTo>
                <a:cubicBezTo>
                  <a:pt x="741" y="1587"/>
                  <a:pt x="738" y="1587"/>
                  <a:pt x="736" y="1588"/>
                </a:cubicBezTo>
                <a:cubicBezTo>
                  <a:pt x="701" y="1586"/>
                  <a:pt x="700" y="1587"/>
                  <a:pt x="699" y="1587"/>
                </a:cubicBezTo>
                <a:cubicBezTo>
                  <a:pt x="668" y="1586"/>
                  <a:pt x="665" y="1586"/>
                  <a:pt x="662" y="1587"/>
                </a:cubicBezTo>
                <a:cubicBezTo>
                  <a:pt x="595" y="1589"/>
                  <a:pt x="582" y="1597"/>
                  <a:pt x="572" y="1594"/>
                </a:cubicBezTo>
                <a:cubicBezTo>
                  <a:pt x="615" y="1580"/>
                  <a:pt x="619" y="1589"/>
                  <a:pt x="625" y="1586"/>
                </a:cubicBezTo>
                <a:cubicBezTo>
                  <a:pt x="693" y="1581"/>
                  <a:pt x="706" y="1572"/>
                  <a:pt x="717" y="1576"/>
                </a:cubicBezTo>
                <a:cubicBezTo>
                  <a:pt x="802" y="1567"/>
                  <a:pt x="814" y="1567"/>
                  <a:pt x="826" y="1566"/>
                </a:cubicBezTo>
                <a:cubicBezTo>
                  <a:pt x="902" y="1569"/>
                  <a:pt x="908" y="1565"/>
                  <a:pt x="913" y="1567"/>
                </a:cubicBezTo>
                <a:cubicBezTo>
                  <a:pt x="941" y="1569"/>
                  <a:pt x="943" y="1574"/>
                  <a:pt x="949" y="1567"/>
                </a:cubicBezTo>
                <a:cubicBezTo>
                  <a:pt x="990" y="1569"/>
                  <a:pt x="997" y="1564"/>
                  <a:pt x="1003" y="1566"/>
                </a:cubicBezTo>
                <a:cubicBezTo>
                  <a:pt x="1102" y="1541"/>
                  <a:pt x="1109" y="1537"/>
                  <a:pt x="1116" y="1535"/>
                </a:cubicBezTo>
                <a:cubicBezTo>
                  <a:pt x="1210" y="1473"/>
                  <a:pt x="1202" y="1486"/>
                  <a:pt x="1196" y="1488"/>
                </a:cubicBezTo>
                <a:cubicBezTo>
                  <a:pt x="1156" y="1514"/>
                  <a:pt x="1151" y="1513"/>
                  <a:pt x="1145" y="1516"/>
                </a:cubicBezTo>
                <a:cubicBezTo>
                  <a:pt x="1032" y="1548"/>
                  <a:pt x="1025" y="1556"/>
                  <a:pt x="1020" y="1554"/>
                </a:cubicBezTo>
                <a:cubicBezTo>
                  <a:pt x="981" y="1557"/>
                  <a:pt x="974" y="1562"/>
                  <a:pt x="969" y="1557"/>
                </a:cubicBezTo>
                <a:cubicBezTo>
                  <a:pt x="894" y="1560"/>
                  <a:pt x="889" y="1558"/>
                  <a:pt x="884" y="1555"/>
                </a:cubicBezTo>
                <a:cubicBezTo>
                  <a:pt x="831" y="1555"/>
                  <a:pt x="828" y="1558"/>
                  <a:pt x="826" y="1556"/>
                </a:cubicBezTo>
                <a:cubicBezTo>
                  <a:pt x="787" y="1556"/>
                  <a:pt x="776" y="1557"/>
                  <a:pt x="764" y="1559"/>
                </a:cubicBezTo>
                <a:cubicBezTo>
                  <a:pt x="686" y="1559"/>
                  <a:pt x="672" y="1569"/>
                  <a:pt x="661" y="1565"/>
                </a:cubicBezTo>
                <a:cubicBezTo>
                  <a:pt x="697" y="1557"/>
                  <a:pt x="701" y="1553"/>
                  <a:pt x="707" y="1551"/>
                </a:cubicBezTo>
                <a:cubicBezTo>
                  <a:pt x="768" y="1542"/>
                  <a:pt x="775" y="1547"/>
                  <a:pt x="784" y="1546"/>
                </a:cubicBezTo>
                <a:cubicBezTo>
                  <a:pt x="865" y="1549"/>
                  <a:pt x="874" y="1543"/>
                  <a:pt x="882" y="1546"/>
                </a:cubicBezTo>
                <a:cubicBezTo>
                  <a:pt x="924" y="1545"/>
                  <a:pt x="929" y="1537"/>
                  <a:pt x="933" y="1539"/>
                </a:cubicBezTo>
                <a:cubicBezTo>
                  <a:pt x="965" y="1535"/>
                  <a:pt x="973" y="1538"/>
                  <a:pt x="982" y="1534"/>
                </a:cubicBezTo>
                <a:cubicBezTo>
                  <a:pt x="1025" y="1532"/>
                  <a:pt x="1030" y="1523"/>
                  <a:pt x="1034" y="1528"/>
                </a:cubicBezTo>
                <a:cubicBezTo>
                  <a:pt x="1164" y="1466"/>
                  <a:pt x="1177" y="1463"/>
                  <a:pt x="1175" y="1457"/>
                </a:cubicBezTo>
                <a:cubicBezTo>
                  <a:pt x="1023" y="1516"/>
                  <a:pt x="1001" y="1526"/>
                  <a:pt x="981" y="1521"/>
                </a:cubicBezTo>
                <a:cubicBezTo>
                  <a:pt x="937" y="1530"/>
                  <a:pt x="927" y="1526"/>
                  <a:pt x="915" y="1534"/>
                </a:cubicBezTo>
                <a:cubicBezTo>
                  <a:pt x="837" y="1530"/>
                  <a:pt x="828" y="1533"/>
                  <a:pt x="820" y="1532"/>
                </a:cubicBezTo>
                <a:cubicBezTo>
                  <a:pt x="799" y="1531"/>
                  <a:pt x="794" y="1533"/>
                  <a:pt x="797" y="1529"/>
                </a:cubicBezTo>
                <a:cubicBezTo>
                  <a:pt x="911" y="1511"/>
                  <a:pt x="925" y="1512"/>
                  <a:pt x="928" y="1511"/>
                </a:cubicBezTo>
                <a:cubicBezTo>
                  <a:pt x="952" y="1509"/>
                  <a:pt x="957" y="1507"/>
                  <a:pt x="960" y="1507"/>
                </a:cubicBezTo>
                <a:cubicBezTo>
                  <a:pt x="1072" y="1468"/>
                  <a:pt x="1066" y="1472"/>
                  <a:pt x="1061" y="1474"/>
                </a:cubicBezTo>
                <a:cubicBezTo>
                  <a:pt x="987" y="1495"/>
                  <a:pt x="966" y="1492"/>
                  <a:pt x="943" y="1501"/>
                </a:cubicBezTo>
                <a:cubicBezTo>
                  <a:pt x="878" y="1505"/>
                  <a:pt x="863" y="1500"/>
                  <a:pt x="845" y="1508"/>
                </a:cubicBezTo>
                <a:cubicBezTo>
                  <a:pt x="792" y="1518"/>
                  <a:pt x="789" y="1516"/>
                  <a:pt x="784" y="1521"/>
                </a:cubicBezTo>
                <a:cubicBezTo>
                  <a:pt x="760" y="1519"/>
                  <a:pt x="771" y="1512"/>
                  <a:pt x="781" y="1505"/>
                </a:cubicBezTo>
                <a:cubicBezTo>
                  <a:pt x="1074" y="1377"/>
                  <a:pt x="1091" y="1376"/>
                  <a:pt x="1109" y="1365"/>
                </a:cubicBezTo>
                <a:cubicBezTo>
                  <a:pt x="1152" y="1354"/>
                  <a:pt x="1164" y="1354"/>
                  <a:pt x="1161" y="1348"/>
                </a:cubicBezTo>
                <a:cubicBezTo>
                  <a:pt x="924" y="1438"/>
                  <a:pt x="898" y="1441"/>
                  <a:pt x="866" y="1466"/>
                </a:cubicBezTo>
                <a:cubicBezTo>
                  <a:pt x="833" y="1481"/>
                  <a:pt x="830" y="1474"/>
                  <a:pt x="826" y="1479"/>
                </a:cubicBezTo>
                <a:cubicBezTo>
                  <a:pt x="777" y="1496"/>
                  <a:pt x="768" y="1508"/>
                  <a:pt x="763" y="1504"/>
                </a:cubicBezTo>
                <a:cubicBezTo>
                  <a:pt x="757" y="1499"/>
                  <a:pt x="767" y="1506"/>
                  <a:pt x="763" y="1500"/>
                </a:cubicBezTo>
                <a:cubicBezTo>
                  <a:pt x="799" y="1476"/>
                  <a:pt x="820" y="1466"/>
                  <a:pt x="835" y="1455"/>
                </a:cubicBezTo>
                <a:cubicBezTo>
                  <a:pt x="1001" y="1369"/>
                  <a:pt x="1010" y="1365"/>
                  <a:pt x="1021" y="1358"/>
                </a:cubicBezTo>
                <a:cubicBezTo>
                  <a:pt x="1073" y="1338"/>
                  <a:pt x="1093" y="1333"/>
                  <a:pt x="1114" y="1320"/>
                </a:cubicBezTo>
                <a:cubicBezTo>
                  <a:pt x="1157" y="1304"/>
                  <a:pt x="1168" y="1311"/>
                  <a:pt x="1165" y="1303"/>
                </a:cubicBezTo>
                <a:cubicBezTo>
                  <a:pt x="1080" y="1325"/>
                  <a:pt x="1073" y="1332"/>
                  <a:pt x="1068" y="1330"/>
                </a:cubicBezTo>
                <a:cubicBezTo>
                  <a:pt x="1013" y="1356"/>
                  <a:pt x="993" y="1361"/>
                  <a:pt x="973" y="1369"/>
                </a:cubicBezTo>
                <a:cubicBezTo>
                  <a:pt x="880" y="1420"/>
                  <a:pt x="861" y="1414"/>
                  <a:pt x="867" y="1420"/>
                </a:cubicBezTo>
                <a:cubicBezTo>
                  <a:pt x="731" y="1507"/>
                  <a:pt x="718" y="1517"/>
                  <a:pt x="704" y="1526"/>
                </a:cubicBezTo>
                <a:cubicBezTo>
                  <a:pt x="669" y="1546"/>
                  <a:pt x="667" y="1543"/>
                  <a:pt x="667" y="1544"/>
                </a:cubicBezTo>
                <a:cubicBezTo>
                  <a:pt x="644" y="1560"/>
                  <a:pt x="633" y="1563"/>
                  <a:pt x="622" y="1560"/>
                </a:cubicBezTo>
                <a:cubicBezTo>
                  <a:pt x="711" y="1506"/>
                  <a:pt x="729" y="1486"/>
                  <a:pt x="748" y="1472"/>
                </a:cubicBezTo>
                <a:cubicBezTo>
                  <a:pt x="786" y="1446"/>
                  <a:pt x="791" y="1443"/>
                  <a:pt x="796" y="1439"/>
                </a:cubicBezTo>
                <a:cubicBezTo>
                  <a:pt x="897" y="1370"/>
                  <a:pt x="900" y="1376"/>
                  <a:pt x="906" y="1369"/>
                </a:cubicBezTo>
                <a:cubicBezTo>
                  <a:pt x="1008" y="1309"/>
                  <a:pt x="1025" y="1314"/>
                  <a:pt x="1028" y="1301"/>
                </a:cubicBezTo>
                <a:cubicBezTo>
                  <a:pt x="952" y="1334"/>
                  <a:pt x="948" y="1337"/>
                  <a:pt x="943" y="1341"/>
                </a:cubicBezTo>
                <a:cubicBezTo>
                  <a:pt x="894" y="1365"/>
                  <a:pt x="877" y="1376"/>
                  <a:pt x="859" y="1387"/>
                </a:cubicBezTo>
                <a:cubicBezTo>
                  <a:pt x="775" y="1445"/>
                  <a:pt x="759" y="1452"/>
                  <a:pt x="743" y="1465"/>
                </a:cubicBezTo>
                <a:cubicBezTo>
                  <a:pt x="718" y="1484"/>
                  <a:pt x="718" y="1482"/>
                  <a:pt x="707" y="1489"/>
                </a:cubicBezTo>
                <a:cubicBezTo>
                  <a:pt x="679" y="1511"/>
                  <a:pt x="674" y="1508"/>
                  <a:pt x="675" y="1514"/>
                </a:cubicBezTo>
                <a:cubicBezTo>
                  <a:pt x="655" y="1518"/>
                  <a:pt x="662" y="1513"/>
                  <a:pt x="668" y="1508"/>
                </a:cubicBezTo>
                <a:cubicBezTo>
                  <a:pt x="802" y="1403"/>
                  <a:pt x="816" y="1390"/>
                  <a:pt x="838" y="1376"/>
                </a:cubicBezTo>
                <a:cubicBezTo>
                  <a:pt x="904" y="1328"/>
                  <a:pt x="919" y="1318"/>
                  <a:pt x="935" y="1308"/>
                </a:cubicBezTo>
                <a:cubicBezTo>
                  <a:pt x="1007" y="1265"/>
                  <a:pt x="1021" y="1270"/>
                  <a:pt x="1021" y="1260"/>
                </a:cubicBezTo>
                <a:cubicBezTo>
                  <a:pt x="946" y="1294"/>
                  <a:pt x="934" y="1301"/>
                  <a:pt x="923" y="1305"/>
                </a:cubicBezTo>
                <a:cubicBezTo>
                  <a:pt x="852" y="1350"/>
                  <a:pt x="852" y="1353"/>
                  <a:pt x="838" y="1362"/>
                </a:cubicBezTo>
                <a:cubicBezTo>
                  <a:pt x="737" y="1440"/>
                  <a:pt x="709" y="1463"/>
                  <a:pt x="672" y="1488"/>
                </a:cubicBezTo>
                <a:cubicBezTo>
                  <a:pt x="571" y="1564"/>
                  <a:pt x="573" y="1571"/>
                  <a:pt x="566" y="1570"/>
                </a:cubicBezTo>
                <a:cubicBezTo>
                  <a:pt x="618" y="1507"/>
                  <a:pt x="641" y="1505"/>
                  <a:pt x="636" y="1498"/>
                </a:cubicBezTo>
                <a:cubicBezTo>
                  <a:pt x="730" y="1424"/>
                  <a:pt x="759" y="1399"/>
                  <a:pt x="790" y="1373"/>
                </a:cubicBezTo>
                <a:cubicBezTo>
                  <a:pt x="865" y="1320"/>
                  <a:pt x="874" y="1321"/>
                  <a:pt x="874" y="1321"/>
                </a:cubicBezTo>
                <a:cubicBezTo>
                  <a:pt x="909" y="1295"/>
                  <a:pt x="923" y="1292"/>
                  <a:pt x="920" y="1286"/>
                </a:cubicBezTo>
                <a:cubicBezTo>
                  <a:pt x="878" y="1307"/>
                  <a:pt x="871" y="1312"/>
                  <a:pt x="864" y="1317"/>
                </a:cubicBezTo>
                <a:cubicBezTo>
                  <a:pt x="717" y="1422"/>
                  <a:pt x="687" y="1441"/>
                  <a:pt x="635" y="1481"/>
                </a:cubicBezTo>
                <a:cubicBezTo>
                  <a:pt x="582" y="1533"/>
                  <a:pt x="565" y="1547"/>
                  <a:pt x="553" y="1561"/>
                </a:cubicBezTo>
                <a:cubicBezTo>
                  <a:pt x="509" y="1596"/>
                  <a:pt x="498" y="1602"/>
                  <a:pt x="482" y="1612"/>
                </a:cubicBezTo>
                <a:cubicBezTo>
                  <a:pt x="466" y="1610"/>
                  <a:pt x="465" y="1606"/>
                  <a:pt x="482" y="1595"/>
                </a:cubicBezTo>
                <a:cubicBezTo>
                  <a:pt x="493" y="1577"/>
                  <a:pt x="502" y="1573"/>
                  <a:pt x="502" y="1568"/>
                </a:cubicBezTo>
                <a:cubicBezTo>
                  <a:pt x="549" y="1524"/>
                  <a:pt x="560" y="1505"/>
                  <a:pt x="580" y="1487"/>
                </a:cubicBezTo>
                <a:cubicBezTo>
                  <a:pt x="643" y="1414"/>
                  <a:pt x="657" y="1411"/>
                  <a:pt x="654" y="1405"/>
                </a:cubicBezTo>
                <a:cubicBezTo>
                  <a:pt x="776" y="1309"/>
                  <a:pt x="791" y="1299"/>
                  <a:pt x="807" y="1289"/>
                </a:cubicBezTo>
                <a:cubicBezTo>
                  <a:pt x="837" y="1267"/>
                  <a:pt x="831" y="1267"/>
                  <a:pt x="825" y="1270"/>
                </a:cubicBezTo>
                <a:cubicBezTo>
                  <a:pt x="767" y="1308"/>
                  <a:pt x="764" y="1312"/>
                  <a:pt x="758" y="1315"/>
                </a:cubicBezTo>
                <a:cubicBezTo>
                  <a:pt x="675" y="1380"/>
                  <a:pt x="657" y="1387"/>
                  <a:pt x="652" y="1397"/>
                </a:cubicBezTo>
                <a:cubicBezTo>
                  <a:pt x="610" y="1440"/>
                  <a:pt x="602" y="1444"/>
                  <a:pt x="596" y="1448"/>
                </a:cubicBezTo>
                <a:cubicBezTo>
                  <a:pt x="552" y="1495"/>
                  <a:pt x="541" y="1514"/>
                  <a:pt x="519" y="1531"/>
                </a:cubicBezTo>
                <a:cubicBezTo>
                  <a:pt x="461" y="1594"/>
                  <a:pt x="455" y="1600"/>
                  <a:pt x="450" y="1606"/>
                </a:cubicBezTo>
                <a:cubicBezTo>
                  <a:pt x="439" y="1608"/>
                  <a:pt x="448" y="1597"/>
                  <a:pt x="458" y="1587"/>
                </a:cubicBezTo>
                <a:cubicBezTo>
                  <a:pt x="597" y="1417"/>
                  <a:pt x="630" y="1392"/>
                  <a:pt x="656" y="1366"/>
                </a:cubicBezTo>
                <a:cubicBezTo>
                  <a:pt x="675" y="1340"/>
                  <a:pt x="675" y="1347"/>
                  <a:pt x="662" y="1355"/>
                </a:cubicBezTo>
                <a:cubicBezTo>
                  <a:pt x="574" y="1438"/>
                  <a:pt x="565" y="1440"/>
                  <a:pt x="565" y="1444"/>
                </a:cubicBezTo>
                <a:cubicBezTo>
                  <a:pt x="525" y="1490"/>
                  <a:pt x="524" y="1495"/>
                  <a:pt x="515" y="1499"/>
                </a:cubicBezTo>
                <a:cubicBezTo>
                  <a:pt x="511" y="1498"/>
                  <a:pt x="521" y="1486"/>
                  <a:pt x="532" y="1473"/>
                </a:cubicBezTo>
                <a:cubicBezTo>
                  <a:pt x="548" y="1442"/>
                  <a:pt x="554" y="1439"/>
                  <a:pt x="552" y="1436"/>
                </a:cubicBezTo>
                <a:cubicBezTo>
                  <a:pt x="588" y="1385"/>
                  <a:pt x="592" y="1372"/>
                  <a:pt x="603" y="1360"/>
                </a:cubicBezTo>
                <a:cubicBezTo>
                  <a:pt x="671" y="1285"/>
                  <a:pt x="670" y="1279"/>
                  <a:pt x="678" y="1274"/>
                </a:cubicBezTo>
                <a:cubicBezTo>
                  <a:pt x="624" y="1318"/>
                  <a:pt x="617" y="1327"/>
                  <a:pt x="608" y="1336"/>
                </a:cubicBezTo>
                <a:cubicBezTo>
                  <a:pt x="562" y="1397"/>
                  <a:pt x="565" y="1403"/>
                  <a:pt x="558" y="1407"/>
                </a:cubicBezTo>
                <a:cubicBezTo>
                  <a:pt x="524" y="1460"/>
                  <a:pt x="519" y="1470"/>
                  <a:pt x="512" y="1480"/>
                </a:cubicBezTo>
                <a:cubicBezTo>
                  <a:pt x="485" y="1516"/>
                  <a:pt x="482" y="1519"/>
                  <a:pt x="481" y="1522"/>
                </a:cubicBezTo>
                <a:cubicBezTo>
                  <a:pt x="442" y="1574"/>
                  <a:pt x="436" y="1576"/>
                  <a:pt x="432" y="1579"/>
                </a:cubicBezTo>
                <a:cubicBezTo>
                  <a:pt x="424" y="1596"/>
                  <a:pt x="410" y="1601"/>
                  <a:pt x="410" y="1608"/>
                </a:cubicBezTo>
                <a:cubicBezTo>
                  <a:pt x="366" y="1643"/>
                  <a:pt x="359" y="1653"/>
                  <a:pt x="356" y="1648"/>
                </a:cubicBezTo>
                <a:cubicBezTo>
                  <a:pt x="366" y="1635"/>
                  <a:pt x="365" y="1629"/>
                  <a:pt x="376" y="1624"/>
                </a:cubicBezTo>
                <a:cubicBezTo>
                  <a:pt x="393" y="1600"/>
                  <a:pt x="398" y="1594"/>
                  <a:pt x="404" y="1588"/>
                </a:cubicBezTo>
                <a:cubicBezTo>
                  <a:pt x="430" y="1542"/>
                  <a:pt x="442" y="1538"/>
                  <a:pt x="438" y="1530"/>
                </a:cubicBezTo>
                <a:cubicBezTo>
                  <a:pt x="478" y="1464"/>
                  <a:pt x="488" y="1459"/>
                  <a:pt x="487" y="1452"/>
                </a:cubicBezTo>
                <a:cubicBezTo>
                  <a:pt x="520" y="1389"/>
                  <a:pt x="533" y="1384"/>
                  <a:pt x="535" y="1378"/>
                </a:cubicBezTo>
                <a:cubicBezTo>
                  <a:pt x="564" y="1332"/>
                  <a:pt x="579" y="1327"/>
                  <a:pt x="575" y="1319"/>
                </a:cubicBezTo>
                <a:cubicBezTo>
                  <a:pt x="502" y="1413"/>
                  <a:pt x="492" y="1415"/>
                  <a:pt x="497" y="1421"/>
                </a:cubicBezTo>
                <a:cubicBezTo>
                  <a:pt x="471" y="1469"/>
                  <a:pt x="460" y="1477"/>
                  <a:pt x="457" y="1486"/>
                </a:cubicBezTo>
                <a:cubicBezTo>
                  <a:pt x="401" y="1570"/>
                  <a:pt x="395" y="1579"/>
                  <a:pt x="390" y="1587"/>
                </a:cubicBezTo>
                <a:cubicBezTo>
                  <a:pt x="358" y="1624"/>
                  <a:pt x="359" y="1629"/>
                  <a:pt x="353" y="1633"/>
                </a:cubicBezTo>
                <a:cubicBezTo>
                  <a:pt x="272" y="1697"/>
                  <a:pt x="268" y="1702"/>
                  <a:pt x="265" y="1699"/>
                </a:cubicBezTo>
                <a:cubicBezTo>
                  <a:pt x="298" y="1668"/>
                  <a:pt x="304" y="1660"/>
                  <a:pt x="314" y="1652"/>
                </a:cubicBezTo>
                <a:cubicBezTo>
                  <a:pt x="350" y="1604"/>
                  <a:pt x="364" y="1598"/>
                  <a:pt x="366" y="1589"/>
                </a:cubicBezTo>
                <a:cubicBezTo>
                  <a:pt x="389" y="1560"/>
                  <a:pt x="394" y="1551"/>
                  <a:pt x="398" y="1543"/>
                </a:cubicBezTo>
                <a:cubicBezTo>
                  <a:pt x="432" y="1480"/>
                  <a:pt x="435" y="1476"/>
                  <a:pt x="437" y="1471"/>
                </a:cubicBezTo>
                <a:cubicBezTo>
                  <a:pt x="471" y="1422"/>
                  <a:pt x="457" y="1415"/>
                  <a:pt x="467" y="1413"/>
                </a:cubicBezTo>
                <a:cubicBezTo>
                  <a:pt x="504" y="1336"/>
                  <a:pt x="516" y="1320"/>
                  <a:pt x="524" y="1305"/>
                </a:cubicBezTo>
                <a:cubicBezTo>
                  <a:pt x="545" y="1273"/>
                  <a:pt x="557" y="1266"/>
                  <a:pt x="554" y="1256"/>
                </a:cubicBezTo>
                <a:cubicBezTo>
                  <a:pt x="511" y="1306"/>
                  <a:pt x="510" y="1314"/>
                  <a:pt x="504" y="1322"/>
                </a:cubicBezTo>
                <a:cubicBezTo>
                  <a:pt x="483" y="1353"/>
                  <a:pt x="479" y="1361"/>
                  <a:pt x="476" y="1368"/>
                </a:cubicBezTo>
                <a:cubicBezTo>
                  <a:pt x="445" y="1421"/>
                  <a:pt x="447" y="1431"/>
                  <a:pt x="439" y="1438"/>
                </a:cubicBezTo>
                <a:cubicBezTo>
                  <a:pt x="406" y="1499"/>
                  <a:pt x="413" y="1504"/>
                  <a:pt x="405" y="1507"/>
                </a:cubicBezTo>
                <a:cubicBezTo>
                  <a:pt x="370" y="1561"/>
                  <a:pt x="369" y="1569"/>
                  <a:pt x="360" y="1575"/>
                </a:cubicBezTo>
                <a:cubicBezTo>
                  <a:pt x="347" y="1590"/>
                  <a:pt x="351" y="1595"/>
                  <a:pt x="343" y="1597"/>
                </a:cubicBezTo>
                <a:cubicBezTo>
                  <a:pt x="271" y="1672"/>
                  <a:pt x="262" y="1679"/>
                  <a:pt x="257" y="1687"/>
                </a:cubicBezTo>
                <a:cubicBezTo>
                  <a:pt x="236" y="1703"/>
                  <a:pt x="235" y="1698"/>
                  <a:pt x="241" y="1694"/>
                </a:cubicBezTo>
                <a:cubicBezTo>
                  <a:pt x="249" y="1676"/>
                  <a:pt x="266" y="1669"/>
                  <a:pt x="266" y="1659"/>
                </a:cubicBezTo>
                <a:cubicBezTo>
                  <a:pt x="321" y="1593"/>
                  <a:pt x="325" y="1590"/>
                  <a:pt x="327" y="1587"/>
                </a:cubicBezTo>
                <a:cubicBezTo>
                  <a:pt x="347" y="1546"/>
                  <a:pt x="360" y="1539"/>
                  <a:pt x="361" y="1530"/>
                </a:cubicBezTo>
                <a:cubicBezTo>
                  <a:pt x="382" y="1483"/>
                  <a:pt x="395" y="1481"/>
                  <a:pt x="394" y="1476"/>
                </a:cubicBezTo>
                <a:cubicBezTo>
                  <a:pt x="420" y="1415"/>
                  <a:pt x="418" y="1410"/>
                  <a:pt x="424" y="1406"/>
                </a:cubicBezTo>
                <a:cubicBezTo>
                  <a:pt x="416" y="1415"/>
                  <a:pt x="406" y="1417"/>
                  <a:pt x="407" y="1422"/>
                </a:cubicBezTo>
                <a:cubicBezTo>
                  <a:pt x="376" y="1486"/>
                  <a:pt x="373" y="1493"/>
                  <a:pt x="369" y="1500"/>
                </a:cubicBezTo>
                <a:cubicBezTo>
                  <a:pt x="350" y="1530"/>
                  <a:pt x="341" y="1536"/>
                  <a:pt x="343" y="1545"/>
                </a:cubicBezTo>
                <a:cubicBezTo>
                  <a:pt x="298" y="1609"/>
                  <a:pt x="281" y="1631"/>
                  <a:pt x="257" y="1651"/>
                </a:cubicBezTo>
                <a:cubicBezTo>
                  <a:pt x="216" y="1698"/>
                  <a:pt x="217" y="1712"/>
                  <a:pt x="206" y="1710"/>
                </a:cubicBezTo>
                <a:cubicBezTo>
                  <a:pt x="188" y="1726"/>
                  <a:pt x="190" y="1724"/>
                  <a:pt x="192" y="1722"/>
                </a:cubicBezTo>
                <a:cubicBezTo>
                  <a:pt x="264" y="1634"/>
                  <a:pt x="265" y="1626"/>
                  <a:pt x="274" y="1619"/>
                </a:cubicBezTo>
                <a:cubicBezTo>
                  <a:pt x="300" y="1574"/>
                  <a:pt x="316" y="1562"/>
                  <a:pt x="317" y="1548"/>
                </a:cubicBezTo>
                <a:cubicBezTo>
                  <a:pt x="346" y="1489"/>
                  <a:pt x="354" y="1480"/>
                  <a:pt x="360" y="1471"/>
                </a:cubicBezTo>
                <a:cubicBezTo>
                  <a:pt x="382" y="1431"/>
                  <a:pt x="382" y="1418"/>
                  <a:pt x="393" y="1406"/>
                </a:cubicBezTo>
                <a:cubicBezTo>
                  <a:pt x="405" y="1383"/>
                  <a:pt x="413" y="1378"/>
                  <a:pt x="411" y="1370"/>
                </a:cubicBezTo>
                <a:cubicBezTo>
                  <a:pt x="436" y="1329"/>
                  <a:pt x="444" y="1325"/>
                  <a:pt x="442" y="1318"/>
                </a:cubicBezTo>
                <a:cubicBezTo>
                  <a:pt x="415" y="1355"/>
                  <a:pt x="405" y="1362"/>
                  <a:pt x="404" y="1371"/>
                </a:cubicBezTo>
                <a:cubicBezTo>
                  <a:pt x="377" y="1411"/>
                  <a:pt x="372" y="1428"/>
                  <a:pt x="359" y="1444"/>
                </a:cubicBezTo>
                <a:cubicBezTo>
                  <a:pt x="326" y="1501"/>
                  <a:pt x="331" y="1511"/>
                  <a:pt x="321" y="1518"/>
                </a:cubicBezTo>
                <a:cubicBezTo>
                  <a:pt x="300" y="1558"/>
                  <a:pt x="294" y="1562"/>
                  <a:pt x="295" y="1567"/>
                </a:cubicBezTo>
                <a:cubicBezTo>
                  <a:pt x="261" y="1605"/>
                  <a:pt x="259" y="1623"/>
                  <a:pt x="245" y="1639"/>
                </a:cubicBezTo>
                <a:cubicBezTo>
                  <a:pt x="182" y="1710"/>
                  <a:pt x="181" y="1716"/>
                  <a:pt x="177" y="1722"/>
                </a:cubicBezTo>
                <a:cubicBezTo>
                  <a:pt x="131" y="1762"/>
                  <a:pt x="120" y="1777"/>
                  <a:pt x="113" y="1769"/>
                </a:cubicBezTo>
                <a:cubicBezTo>
                  <a:pt x="159" y="1720"/>
                  <a:pt x="161" y="1718"/>
                  <a:pt x="161" y="1716"/>
                </a:cubicBezTo>
                <a:cubicBezTo>
                  <a:pt x="184" y="1687"/>
                  <a:pt x="185" y="1681"/>
                  <a:pt x="188" y="1684"/>
                </a:cubicBezTo>
                <a:cubicBezTo>
                  <a:pt x="232" y="1623"/>
                  <a:pt x="236" y="1610"/>
                  <a:pt x="247" y="1599"/>
                </a:cubicBezTo>
                <a:cubicBezTo>
                  <a:pt x="259" y="1574"/>
                  <a:pt x="266" y="1568"/>
                  <a:pt x="271" y="1562"/>
                </a:cubicBezTo>
                <a:cubicBezTo>
                  <a:pt x="290" y="1513"/>
                  <a:pt x="295" y="1511"/>
                  <a:pt x="294" y="1508"/>
                </a:cubicBezTo>
                <a:cubicBezTo>
                  <a:pt x="319" y="1455"/>
                  <a:pt x="328" y="1445"/>
                  <a:pt x="327" y="1433"/>
                </a:cubicBezTo>
                <a:cubicBezTo>
                  <a:pt x="350" y="1381"/>
                  <a:pt x="358" y="1377"/>
                  <a:pt x="358" y="1370"/>
                </a:cubicBezTo>
                <a:cubicBezTo>
                  <a:pt x="379" y="1312"/>
                  <a:pt x="380" y="1322"/>
                  <a:pt x="373" y="1329"/>
                </a:cubicBezTo>
                <a:cubicBezTo>
                  <a:pt x="340" y="1387"/>
                  <a:pt x="334" y="1396"/>
                  <a:pt x="333" y="1405"/>
                </a:cubicBezTo>
                <a:cubicBezTo>
                  <a:pt x="304" y="1463"/>
                  <a:pt x="302" y="1472"/>
                  <a:pt x="295" y="1479"/>
                </a:cubicBezTo>
                <a:cubicBezTo>
                  <a:pt x="286" y="1497"/>
                  <a:pt x="290" y="1503"/>
                  <a:pt x="286" y="1507"/>
                </a:cubicBezTo>
                <a:cubicBezTo>
                  <a:pt x="254" y="1566"/>
                  <a:pt x="247" y="1577"/>
                  <a:pt x="239" y="1587"/>
                </a:cubicBezTo>
                <a:cubicBezTo>
                  <a:pt x="205" y="1638"/>
                  <a:pt x="200" y="1647"/>
                  <a:pt x="194" y="1656"/>
                </a:cubicBezTo>
                <a:cubicBezTo>
                  <a:pt x="138" y="1725"/>
                  <a:pt x="136" y="1728"/>
                  <a:pt x="133" y="1732"/>
                </a:cubicBezTo>
                <a:cubicBezTo>
                  <a:pt x="45" y="1816"/>
                  <a:pt x="39" y="1820"/>
                  <a:pt x="35" y="1819"/>
                </a:cubicBezTo>
                <a:cubicBezTo>
                  <a:pt x="101" y="1743"/>
                  <a:pt x="102" y="1739"/>
                  <a:pt x="101" y="1736"/>
                </a:cubicBezTo>
                <a:cubicBezTo>
                  <a:pt x="122" y="1716"/>
                  <a:pt x="122" y="1709"/>
                  <a:pt x="132" y="1704"/>
                </a:cubicBezTo>
                <a:cubicBezTo>
                  <a:pt x="167" y="1653"/>
                  <a:pt x="179" y="1648"/>
                  <a:pt x="180" y="1641"/>
                </a:cubicBezTo>
                <a:cubicBezTo>
                  <a:pt x="219" y="1582"/>
                  <a:pt x="221" y="1578"/>
                  <a:pt x="223" y="1574"/>
                </a:cubicBezTo>
                <a:cubicBezTo>
                  <a:pt x="248" y="1539"/>
                  <a:pt x="242" y="1534"/>
                  <a:pt x="250" y="1531"/>
                </a:cubicBezTo>
                <a:cubicBezTo>
                  <a:pt x="273" y="1494"/>
                  <a:pt x="276" y="1490"/>
                  <a:pt x="275" y="1486"/>
                </a:cubicBezTo>
                <a:cubicBezTo>
                  <a:pt x="309" y="1436"/>
                  <a:pt x="302" y="1426"/>
                  <a:pt x="311" y="1420"/>
                </a:cubicBezTo>
                <a:cubicBezTo>
                  <a:pt x="342" y="1336"/>
                  <a:pt x="348" y="1320"/>
                  <a:pt x="352" y="1305"/>
                </a:cubicBezTo>
                <a:cubicBezTo>
                  <a:pt x="324" y="1362"/>
                  <a:pt x="321" y="1371"/>
                  <a:pt x="319" y="1379"/>
                </a:cubicBezTo>
                <a:cubicBezTo>
                  <a:pt x="300" y="1407"/>
                  <a:pt x="306" y="1412"/>
                  <a:pt x="301" y="1416"/>
                </a:cubicBezTo>
                <a:cubicBezTo>
                  <a:pt x="287" y="1441"/>
                  <a:pt x="289" y="1446"/>
                  <a:pt x="282" y="1450"/>
                </a:cubicBezTo>
                <a:cubicBezTo>
                  <a:pt x="262" y="1492"/>
                  <a:pt x="259" y="1497"/>
                  <a:pt x="258" y="1501"/>
                </a:cubicBezTo>
                <a:cubicBezTo>
                  <a:pt x="223" y="1558"/>
                  <a:pt x="215" y="1563"/>
                  <a:pt x="213" y="1570"/>
                </a:cubicBezTo>
                <a:cubicBezTo>
                  <a:pt x="167" y="1646"/>
                  <a:pt x="158" y="1651"/>
                  <a:pt x="156" y="1657"/>
                </a:cubicBezTo>
                <a:cubicBezTo>
                  <a:pt x="107" y="1713"/>
                  <a:pt x="104" y="1718"/>
                  <a:pt x="99" y="1722"/>
                </a:cubicBezTo>
                <a:cubicBezTo>
                  <a:pt x="73" y="1752"/>
                  <a:pt x="73" y="1756"/>
                  <a:pt x="67" y="1758"/>
                </a:cubicBezTo>
                <a:cubicBezTo>
                  <a:pt x="86" y="1724"/>
                  <a:pt x="86" y="1723"/>
                  <a:pt x="86" y="1722"/>
                </a:cubicBezTo>
                <a:cubicBezTo>
                  <a:pt x="106" y="1692"/>
                  <a:pt x="110" y="1684"/>
                  <a:pt x="113" y="1675"/>
                </a:cubicBezTo>
                <a:cubicBezTo>
                  <a:pt x="135" y="1643"/>
                  <a:pt x="140" y="1636"/>
                  <a:pt x="139" y="1626"/>
                </a:cubicBezTo>
                <a:cubicBezTo>
                  <a:pt x="166" y="1583"/>
                  <a:pt x="168" y="1580"/>
                  <a:pt x="168" y="1575"/>
                </a:cubicBezTo>
                <a:cubicBezTo>
                  <a:pt x="198" y="1518"/>
                  <a:pt x="207" y="1511"/>
                  <a:pt x="209" y="1502"/>
                </a:cubicBezTo>
                <a:cubicBezTo>
                  <a:pt x="226" y="1469"/>
                  <a:pt x="231" y="1461"/>
                  <a:pt x="232" y="1452"/>
                </a:cubicBezTo>
                <a:cubicBezTo>
                  <a:pt x="259" y="1398"/>
                  <a:pt x="269" y="1396"/>
                  <a:pt x="267" y="1390"/>
                </a:cubicBezTo>
                <a:cubicBezTo>
                  <a:pt x="261" y="1398"/>
                  <a:pt x="255" y="1402"/>
                  <a:pt x="249" y="1405"/>
                </a:cubicBezTo>
                <a:cubicBezTo>
                  <a:pt x="216" y="1481"/>
                  <a:pt x="204" y="1484"/>
                  <a:pt x="205" y="1491"/>
                </a:cubicBezTo>
                <a:cubicBezTo>
                  <a:pt x="179" y="1544"/>
                  <a:pt x="177" y="1544"/>
                  <a:pt x="176" y="1546"/>
                </a:cubicBezTo>
                <a:cubicBezTo>
                  <a:pt x="152" y="1576"/>
                  <a:pt x="159" y="1583"/>
                  <a:pt x="151" y="1587"/>
                </a:cubicBezTo>
                <a:cubicBezTo>
                  <a:pt x="136" y="1614"/>
                  <a:pt x="130" y="1624"/>
                  <a:pt x="127" y="1634"/>
                </a:cubicBezTo>
                <a:cubicBezTo>
                  <a:pt x="97" y="1675"/>
                  <a:pt x="94" y="1690"/>
                  <a:pt x="82" y="1703"/>
                </a:cubicBezTo>
                <a:cubicBezTo>
                  <a:pt x="51" y="1752"/>
                  <a:pt x="53" y="1760"/>
                  <a:pt x="45" y="1767"/>
                </a:cubicBezTo>
                <a:cubicBezTo>
                  <a:pt x="17" y="1809"/>
                  <a:pt x="7" y="1811"/>
                  <a:pt x="8" y="1816"/>
                </a:cubicBezTo>
                <a:cubicBezTo>
                  <a:pt x="7" y="1875"/>
                  <a:pt x="13" y="1874"/>
                  <a:pt x="19" y="1868"/>
                </a:cubicBezTo>
                <a:cubicBezTo>
                  <a:pt x="68" y="1868"/>
                  <a:pt x="73" y="1861"/>
                  <a:pt x="76" y="1864"/>
                </a:cubicBezTo>
                <a:cubicBezTo>
                  <a:pt x="107" y="1863"/>
                  <a:pt x="120" y="1864"/>
                  <a:pt x="133" y="1861"/>
                </a:cubicBezTo>
                <a:cubicBezTo>
                  <a:pt x="183" y="1863"/>
                  <a:pt x="195" y="1862"/>
                  <a:pt x="207" y="1867"/>
                </a:cubicBezTo>
                <a:cubicBezTo>
                  <a:pt x="249" y="1877"/>
                  <a:pt x="256" y="1872"/>
                  <a:pt x="262" y="1876"/>
                </a:cubicBezTo>
                <a:cubicBezTo>
                  <a:pt x="325" y="1885"/>
                  <a:pt x="330" y="1890"/>
                  <a:pt x="336" y="1888"/>
                </a:cubicBezTo>
                <a:cubicBezTo>
                  <a:pt x="366" y="1893"/>
                  <a:pt x="368" y="1900"/>
                  <a:pt x="373" y="1895"/>
                </a:cubicBezTo>
                <a:cubicBezTo>
                  <a:pt x="402" y="1903"/>
                  <a:pt x="405" y="1907"/>
                  <a:pt x="408" y="1907"/>
                </a:cubicBezTo>
                <a:cubicBezTo>
                  <a:pt x="440" y="1907"/>
                  <a:pt x="452" y="1915"/>
                  <a:pt x="464" y="1918"/>
                </a:cubicBezTo>
                <a:cubicBezTo>
                  <a:pt x="495" y="1918"/>
                  <a:pt x="497" y="1926"/>
                  <a:pt x="501" y="1921"/>
                </a:cubicBezTo>
                <a:cubicBezTo>
                  <a:pt x="550" y="1931"/>
                  <a:pt x="564" y="1923"/>
                  <a:pt x="575" y="1927"/>
                </a:cubicBezTo>
                <a:cubicBezTo>
                  <a:pt x="634" y="1919"/>
                  <a:pt x="640" y="1915"/>
                  <a:pt x="644" y="1919"/>
                </a:cubicBezTo>
                <a:cubicBezTo>
                  <a:pt x="681" y="1904"/>
                  <a:pt x="693" y="1911"/>
                  <a:pt x="691" y="1901"/>
                </a:cubicBezTo>
                <a:cubicBezTo>
                  <a:pt x="605" y="1920"/>
                  <a:pt x="602" y="1914"/>
                  <a:pt x="596" y="1916"/>
                </a:cubicBezTo>
                <a:cubicBezTo>
                  <a:pt x="550" y="1912"/>
                  <a:pt x="543" y="1923"/>
                  <a:pt x="540" y="1916"/>
                </a:cubicBezTo>
                <a:cubicBezTo>
                  <a:pt x="500" y="1905"/>
                  <a:pt x="495" y="1911"/>
                  <a:pt x="491" y="1910"/>
                </a:cubicBezTo>
                <a:cubicBezTo>
                  <a:pt x="424" y="1898"/>
                  <a:pt x="416" y="1892"/>
                  <a:pt x="406" y="1894"/>
                </a:cubicBezTo>
                <a:cubicBezTo>
                  <a:pt x="361" y="1879"/>
                  <a:pt x="355" y="1883"/>
                  <a:pt x="351" y="1879"/>
                </a:cubicBezTo>
                <a:cubicBezTo>
                  <a:pt x="313" y="1873"/>
                  <a:pt x="304" y="1871"/>
                  <a:pt x="295" y="1868"/>
                </a:cubicBezTo>
                <a:cubicBezTo>
                  <a:pt x="261" y="1865"/>
                  <a:pt x="257" y="1862"/>
                  <a:pt x="252" y="1861"/>
                </a:cubicBezTo>
                <a:cubicBezTo>
                  <a:pt x="199" y="1853"/>
                  <a:pt x="189" y="1851"/>
                  <a:pt x="179" y="1849"/>
                </a:cubicBezTo>
                <a:cubicBezTo>
                  <a:pt x="162" y="1849"/>
                  <a:pt x="161" y="1849"/>
                  <a:pt x="160" y="1850"/>
                </a:cubicBezTo>
                <a:cubicBezTo>
                  <a:pt x="149" y="1849"/>
                  <a:pt x="144" y="1848"/>
                  <a:pt x="146" y="1845"/>
                </a:cubicBezTo>
                <a:cubicBezTo>
                  <a:pt x="189" y="1843"/>
                  <a:pt x="202" y="1837"/>
                  <a:pt x="212" y="1843"/>
                </a:cubicBezTo>
                <a:cubicBezTo>
                  <a:pt x="248" y="1846"/>
                  <a:pt x="254" y="1842"/>
                  <a:pt x="260" y="1842"/>
                </a:cubicBezTo>
                <a:cubicBezTo>
                  <a:pt x="355" y="1852"/>
                  <a:pt x="379" y="1858"/>
                  <a:pt x="404" y="1864"/>
                </a:cubicBezTo>
                <a:cubicBezTo>
                  <a:pt x="458" y="1867"/>
                  <a:pt x="462" y="1870"/>
                  <a:pt x="468" y="1866"/>
                </a:cubicBezTo>
                <a:cubicBezTo>
                  <a:pt x="517" y="1875"/>
                  <a:pt x="523" y="1871"/>
                  <a:pt x="527" y="1875"/>
                </a:cubicBezTo>
                <a:cubicBezTo>
                  <a:pt x="548" y="1876"/>
                  <a:pt x="553" y="1875"/>
                  <a:pt x="558" y="1875"/>
                </a:cubicBezTo>
                <a:cubicBezTo>
                  <a:pt x="546" y="1869"/>
                  <a:pt x="539" y="1870"/>
                  <a:pt x="533" y="1868"/>
                </a:cubicBezTo>
                <a:cubicBezTo>
                  <a:pt x="447" y="1854"/>
                  <a:pt x="440" y="1855"/>
                  <a:pt x="433" y="1855"/>
                </a:cubicBezTo>
                <a:cubicBezTo>
                  <a:pt x="404" y="1849"/>
                  <a:pt x="404" y="1849"/>
                  <a:pt x="404" y="1849"/>
                </a:cubicBezTo>
                <a:cubicBezTo>
                  <a:pt x="360" y="1844"/>
                  <a:pt x="347" y="1840"/>
                  <a:pt x="334" y="1838"/>
                </a:cubicBezTo>
                <a:cubicBezTo>
                  <a:pt x="308" y="1827"/>
                  <a:pt x="299" y="1838"/>
                  <a:pt x="293" y="1834"/>
                </a:cubicBezTo>
                <a:cubicBezTo>
                  <a:pt x="233" y="1835"/>
                  <a:pt x="232" y="1825"/>
                  <a:pt x="232" y="1822"/>
                </a:cubicBezTo>
                <a:cubicBezTo>
                  <a:pt x="176" y="1831"/>
                  <a:pt x="161" y="1832"/>
                  <a:pt x="147" y="1830"/>
                </a:cubicBezTo>
                <a:cubicBezTo>
                  <a:pt x="107" y="1834"/>
                  <a:pt x="96" y="1842"/>
                  <a:pt x="87" y="1840"/>
                </a:cubicBezTo>
                <a:cubicBezTo>
                  <a:pt x="32" y="1846"/>
                  <a:pt x="40" y="1839"/>
                  <a:pt x="48" y="1838"/>
                </a:cubicBezTo>
                <a:cubicBezTo>
                  <a:pt x="121" y="1811"/>
                  <a:pt x="132" y="1814"/>
                  <a:pt x="146" y="1807"/>
                </a:cubicBezTo>
                <a:cubicBezTo>
                  <a:pt x="188" y="1804"/>
                  <a:pt x="193" y="1808"/>
                  <a:pt x="201" y="1801"/>
                </a:cubicBezTo>
                <a:cubicBezTo>
                  <a:pt x="242" y="1804"/>
                  <a:pt x="246" y="1798"/>
                  <a:pt x="248" y="1804"/>
                </a:cubicBezTo>
                <a:cubicBezTo>
                  <a:pt x="301" y="1804"/>
                  <a:pt x="305" y="1802"/>
                  <a:pt x="308" y="1799"/>
                </a:cubicBezTo>
                <a:cubicBezTo>
                  <a:pt x="345" y="1802"/>
                  <a:pt x="352" y="1800"/>
                  <a:pt x="357" y="1805"/>
                </a:cubicBezTo>
                <a:cubicBezTo>
                  <a:pt x="423" y="1808"/>
                  <a:pt x="429" y="1812"/>
                  <a:pt x="436" y="1808"/>
                </a:cubicBezTo>
                <a:cubicBezTo>
                  <a:pt x="501" y="1820"/>
                  <a:pt x="508" y="1821"/>
                  <a:pt x="515" y="1821"/>
                </a:cubicBezTo>
                <a:cubicBezTo>
                  <a:pt x="558" y="1832"/>
                  <a:pt x="562" y="1826"/>
                  <a:pt x="565" y="1833"/>
                </a:cubicBezTo>
                <a:cubicBezTo>
                  <a:pt x="620" y="1845"/>
                  <a:pt x="623" y="1846"/>
                  <a:pt x="627" y="1843"/>
                </a:cubicBezTo>
                <a:cubicBezTo>
                  <a:pt x="654" y="1850"/>
                  <a:pt x="656" y="1850"/>
                  <a:pt x="657" y="1851"/>
                </a:cubicBezTo>
                <a:cubicBezTo>
                  <a:pt x="744" y="1854"/>
                  <a:pt x="752" y="1847"/>
                  <a:pt x="757" y="1854"/>
                </a:cubicBezTo>
                <a:cubicBezTo>
                  <a:pt x="772" y="1849"/>
                  <a:pt x="774" y="1849"/>
                  <a:pt x="773" y="1846"/>
                </a:cubicBezTo>
                <a:cubicBezTo>
                  <a:pt x="696" y="1846"/>
                  <a:pt x="690" y="1842"/>
                  <a:pt x="684" y="1844"/>
                </a:cubicBezTo>
                <a:cubicBezTo>
                  <a:pt x="652" y="1839"/>
                  <a:pt x="648" y="1839"/>
                  <a:pt x="645" y="1838"/>
                </a:cubicBezTo>
                <a:cubicBezTo>
                  <a:pt x="599" y="1834"/>
                  <a:pt x="594" y="1822"/>
                  <a:pt x="586" y="1829"/>
                </a:cubicBezTo>
                <a:cubicBezTo>
                  <a:pt x="541" y="1817"/>
                  <a:pt x="535" y="1811"/>
                  <a:pt x="527" y="1813"/>
                </a:cubicBezTo>
                <a:cubicBezTo>
                  <a:pt x="498" y="1809"/>
                  <a:pt x="494" y="1809"/>
                  <a:pt x="490" y="1810"/>
                </a:cubicBezTo>
                <a:cubicBezTo>
                  <a:pt x="461" y="1804"/>
                  <a:pt x="459" y="1797"/>
                  <a:pt x="453" y="1803"/>
                </a:cubicBezTo>
                <a:cubicBezTo>
                  <a:pt x="391" y="1789"/>
                  <a:pt x="374" y="1794"/>
                  <a:pt x="358" y="1790"/>
                </a:cubicBezTo>
                <a:cubicBezTo>
                  <a:pt x="305" y="1795"/>
                  <a:pt x="302" y="1787"/>
                  <a:pt x="297" y="1789"/>
                </a:cubicBezTo>
                <a:cubicBezTo>
                  <a:pt x="270" y="1781"/>
                  <a:pt x="263" y="1796"/>
                  <a:pt x="260" y="1790"/>
                </a:cubicBezTo>
                <a:cubicBezTo>
                  <a:pt x="181" y="1794"/>
                  <a:pt x="177" y="1796"/>
                  <a:pt x="174" y="1792"/>
                </a:cubicBezTo>
                <a:cubicBezTo>
                  <a:pt x="192" y="1783"/>
                  <a:pt x="198" y="1786"/>
                  <a:pt x="204" y="1785"/>
                </a:cubicBezTo>
                <a:cubicBezTo>
                  <a:pt x="257" y="1782"/>
                  <a:pt x="270" y="1778"/>
                  <a:pt x="282" y="1782"/>
                </a:cubicBezTo>
                <a:cubicBezTo>
                  <a:pt x="349" y="1779"/>
                  <a:pt x="367" y="1775"/>
                  <a:pt x="383" y="1780"/>
                </a:cubicBezTo>
                <a:cubicBezTo>
                  <a:pt x="448" y="1789"/>
                  <a:pt x="454" y="1780"/>
                  <a:pt x="457" y="1787"/>
                </a:cubicBezTo>
                <a:cubicBezTo>
                  <a:pt x="485" y="1791"/>
                  <a:pt x="493" y="1792"/>
                  <a:pt x="502" y="1791"/>
                </a:cubicBezTo>
                <a:cubicBezTo>
                  <a:pt x="527" y="1805"/>
                  <a:pt x="534" y="1794"/>
                  <a:pt x="537" y="1802"/>
                </a:cubicBezTo>
                <a:cubicBezTo>
                  <a:pt x="574" y="1815"/>
                  <a:pt x="582" y="1802"/>
                  <a:pt x="585" y="1812"/>
                </a:cubicBezTo>
                <a:cubicBezTo>
                  <a:pt x="632" y="1820"/>
                  <a:pt x="634" y="1819"/>
                  <a:pt x="636" y="1820"/>
                </a:cubicBezTo>
                <a:cubicBezTo>
                  <a:pt x="667" y="1827"/>
                  <a:pt x="676" y="1825"/>
                  <a:pt x="685" y="1825"/>
                </a:cubicBezTo>
                <a:cubicBezTo>
                  <a:pt x="707" y="1823"/>
                  <a:pt x="704" y="1820"/>
                  <a:pt x="700" y="1822"/>
                </a:cubicBezTo>
                <a:cubicBezTo>
                  <a:pt x="635" y="1809"/>
                  <a:pt x="628" y="1811"/>
                  <a:pt x="622" y="1808"/>
                </a:cubicBezTo>
                <a:cubicBezTo>
                  <a:pt x="592" y="1805"/>
                  <a:pt x="585" y="1801"/>
                  <a:pt x="577" y="1800"/>
                </a:cubicBezTo>
                <a:cubicBezTo>
                  <a:pt x="541" y="1791"/>
                  <a:pt x="527" y="1788"/>
                  <a:pt x="514" y="1783"/>
                </a:cubicBezTo>
                <a:cubicBezTo>
                  <a:pt x="417" y="1772"/>
                  <a:pt x="404" y="1771"/>
                  <a:pt x="391" y="1767"/>
                </a:cubicBezTo>
                <a:cubicBezTo>
                  <a:pt x="300" y="1761"/>
                  <a:pt x="286" y="1765"/>
                  <a:pt x="272" y="1767"/>
                </a:cubicBezTo>
                <a:cubicBezTo>
                  <a:pt x="239" y="1769"/>
                  <a:pt x="236" y="1770"/>
                  <a:pt x="232" y="1770"/>
                </a:cubicBezTo>
                <a:cubicBezTo>
                  <a:pt x="184" y="1778"/>
                  <a:pt x="179" y="1770"/>
                  <a:pt x="170" y="1776"/>
                </a:cubicBezTo>
                <a:cubicBezTo>
                  <a:pt x="185" y="1763"/>
                  <a:pt x="199" y="1749"/>
                  <a:pt x="210" y="1753"/>
                </a:cubicBezTo>
                <a:cubicBezTo>
                  <a:pt x="244" y="1750"/>
                  <a:pt x="249" y="1739"/>
                  <a:pt x="256" y="1743"/>
                </a:cubicBezTo>
                <a:cubicBezTo>
                  <a:pt x="282" y="1741"/>
                  <a:pt x="288" y="1742"/>
                  <a:pt x="295" y="1738"/>
                </a:cubicBezTo>
                <a:cubicBezTo>
                  <a:pt x="330" y="1745"/>
                  <a:pt x="342" y="1733"/>
                  <a:pt x="350" y="1743"/>
                </a:cubicBezTo>
                <a:cubicBezTo>
                  <a:pt x="435" y="1748"/>
                  <a:pt x="437" y="1748"/>
                  <a:pt x="440" y="1746"/>
                </a:cubicBezTo>
                <a:cubicBezTo>
                  <a:pt x="466" y="1751"/>
                  <a:pt x="470" y="1752"/>
                  <a:pt x="473" y="1754"/>
                </a:cubicBezTo>
                <a:cubicBezTo>
                  <a:pt x="507" y="1759"/>
                  <a:pt x="511" y="1762"/>
                  <a:pt x="514" y="1769"/>
                </a:cubicBezTo>
                <a:cubicBezTo>
                  <a:pt x="588" y="1779"/>
                  <a:pt x="595" y="1782"/>
                  <a:pt x="602" y="1779"/>
                </a:cubicBezTo>
                <a:cubicBezTo>
                  <a:pt x="648" y="1794"/>
                  <a:pt x="656" y="1788"/>
                  <a:pt x="662" y="1795"/>
                </a:cubicBezTo>
                <a:cubicBezTo>
                  <a:pt x="716" y="1804"/>
                  <a:pt x="729" y="1805"/>
                  <a:pt x="743" y="1807"/>
                </a:cubicBezTo>
                <a:cubicBezTo>
                  <a:pt x="829" y="1810"/>
                  <a:pt x="834" y="1806"/>
                  <a:pt x="837" y="1807"/>
                </a:cubicBezTo>
                <a:cubicBezTo>
                  <a:pt x="863" y="1807"/>
                  <a:pt x="866" y="1805"/>
                  <a:pt x="868" y="1800"/>
                </a:cubicBezTo>
                <a:cubicBezTo>
                  <a:pt x="923" y="1804"/>
                  <a:pt x="932" y="1803"/>
                  <a:pt x="940" y="1804"/>
                </a:cubicBezTo>
                <a:cubicBezTo>
                  <a:pt x="1001" y="1793"/>
                  <a:pt x="1008" y="1799"/>
                  <a:pt x="1018" y="1790"/>
                </a:cubicBezTo>
                <a:cubicBezTo>
                  <a:pt x="1059" y="1782"/>
                  <a:pt x="1072" y="1773"/>
                  <a:pt x="1068" y="1770"/>
                </a:cubicBezTo>
                <a:cubicBezTo>
                  <a:pt x="999" y="1785"/>
                  <a:pt x="989" y="1791"/>
                  <a:pt x="980" y="1791"/>
                </a:cubicBezTo>
                <a:cubicBezTo>
                  <a:pt x="888" y="1799"/>
                  <a:pt x="881" y="1790"/>
                  <a:pt x="871" y="1794"/>
                </a:cubicBezTo>
                <a:cubicBezTo>
                  <a:pt x="840" y="1791"/>
                  <a:pt x="837" y="1783"/>
                  <a:pt x="832" y="1789"/>
                </a:cubicBezTo>
                <a:cubicBezTo>
                  <a:pt x="784" y="1777"/>
                  <a:pt x="776" y="1771"/>
                  <a:pt x="767" y="1770"/>
                </a:cubicBezTo>
                <a:cubicBezTo>
                  <a:pt x="724" y="1758"/>
                  <a:pt x="707" y="1751"/>
                  <a:pt x="690" y="1749"/>
                </a:cubicBezTo>
                <a:cubicBezTo>
                  <a:pt x="629" y="1733"/>
                  <a:pt x="622" y="1723"/>
                  <a:pt x="612" y="1727"/>
                </a:cubicBezTo>
                <a:cubicBezTo>
                  <a:pt x="594" y="1718"/>
                  <a:pt x="589" y="1722"/>
                  <a:pt x="585" y="1718"/>
                </a:cubicBezTo>
                <a:cubicBezTo>
                  <a:pt x="506" y="1708"/>
                  <a:pt x="501" y="1706"/>
                  <a:pt x="495" y="1708"/>
                </a:cubicBezTo>
                <a:cubicBezTo>
                  <a:pt x="470" y="1703"/>
                  <a:pt x="468" y="1701"/>
                  <a:pt x="464" y="1704"/>
                </a:cubicBezTo>
                <a:cubicBezTo>
                  <a:pt x="414" y="1701"/>
                  <a:pt x="408" y="1699"/>
                  <a:pt x="402" y="1701"/>
                </a:cubicBezTo>
                <a:cubicBezTo>
                  <a:pt x="367" y="1697"/>
                  <a:pt x="362" y="1698"/>
                  <a:pt x="357" y="1696"/>
                </a:cubicBezTo>
                <a:cubicBezTo>
                  <a:pt x="406" y="1690"/>
                  <a:pt x="421" y="1695"/>
                  <a:pt x="439" y="1687"/>
                </a:cubicBezTo>
                <a:cubicBezTo>
                  <a:pt x="502" y="1696"/>
                  <a:pt x="512" y="1693"/>
                  <a:pt x="521" y="1695"/>
                </a:cubicBezTo>
                <a:cubicBezTo>
                  <a:pt x="567" y="1702"/>
                  <a:pt x="584" y="1709"/>
                  <a:pt x="603" y="1713"/>
                </a:cubicBezTo>
                <a:cubicBezTo>
                  <a:pt x="634" y="1717"/>
                  <a:pt x="637" y="1723"/>
                  <a:pt x="643" y="1721"/>
                </a:cubicBezTo>
                <a:cubicBezTo>
                  <a:pt x="657" y="1722"/>
                  <a:pt x="657" y="1722"/>
                  <a:pt x="657" y="1721"/>
                </a:cubicBezTo>
                <a:cubicBezTo>
                  <a:pt x="692" y="1733"/>
                  <a:pt x="702" y="1731"/>
                  <a:pt x="710" y="1738"/>
                </a:cubicBezTo>
                <a:cubicBezTo>
                  <a:pt x="742" y="1743"/>
                  <a:pt x="746" y="1746"/>
                  <a:pt x="751" y="1746"/>
                </a:cubicBezTo>
                <a:cubicBezTo>
                  <a:pt x="780" y="1758"/>
                  <a:pt x="787" y="1750"/>
                  <a:pt x="791" y="1754"/>
                </a:cubicBezTo>
                <a:cubicBezTo>
                  <a:pt x="829" y="1757"/>
                  <a:pt x="838" y="1755"/>
                  <a:pt x="846" y="1758"/>
                </a:cubicBezTo>
                <a:cubicBezTo>
                  <a:pt x="926" y="1755"/>
                  <a:pt x="941" y="1745"/>
                  <a:pt x="953" y="1746"/>
                </a:cubicBezTo>
                <a:cubicBezTo>
                  <a:pt x="1016" y="1731"/>
                  <a:pt x="1027" y="1727"/>
                  <a:pt x="1029" y="1722"/>
                </a:cubicBezTo>
                <a:cubicBezTo>
                  <a:pt x="1009" y="1727"/>
                  <a:pt x="997" y="1725"/>
                  <a:pt x="983" y="1733"/>
                </a:cubicBezTo>
                <a:cubicBezTo>
                  <a:pt x="956" y="1735"/>
                  <a:pt x="951" y="1742"/>
                  <a:pt x="948" y="1739"/>
                </a:cubicBezTo>
                <a:cubicBezTo>
                  <a:pt x="890" y="1748"/>
                  <a:pt x="878" y="1749"/>
                  <a:pt x="867" y="1748"/>
                </a:cubicBezTo>
                <a:cubicBezTo>
                  <a:pt x="793" y="1738"/>
                  <a:pt x="782" y="1744"/>
                  <a:pt x="773" y="1738"/>
                </a:cubicBezTo>
                <a:cubicBezTo>
                  <a:pt x="736" y="1729"/>
                  <a:pt x="727" y="1727"/>
                  <a:pt x="717" y="1727"/>
                </a:cubicBezTo>
                <a:cubicBezTo>
                  <a:pt x="679" y="1719"/>
                  <a:pt x="671" y="1714"/>
                  <a:pt x="661" y="1712"/>
                </a:cubicBezTo>
                <a:cubicBezTo>
                  <a:pt x="561" y="1689"/>
                  <a:pt x="544" y="1687"/>
                  <a:pt x="527" y="1683"/>
                </a:cubicBezTo>
                <a:cubicBezTo>
                  <a:pt x="499" y="1677"/>
                  <a:pt x="493" y="1685"/>
                  <a:pt x="490" y="1680"/>
                </a:cubicBezTo>
                <a:cubicBezTo>
                  <a:pt x="441" y="1680"/>
                  <a:pt x="433" y="1675"/>
                  <a:pt x="423" y="1680"/>
                </a:cubicBezTo>
                <a:cubicBezTo>
                  <a:pt x="384" y="1679"/>
                  <a:pt x="382" y="1679"/>
                  <a:pt x="379" y="1682"/>
                </a:cubicBezTo>
                <a:cubicBezTo>
                  <a:pt x="413" y="1670"/>
                  <a:pt x="418" y="1669"/>
                  <a:pt x="423" y="1669"/>
                </a:cubicBezTo>
                <a:cubicBezTo>
                  <a:pt x="502" y="1666"/>
                  <a:pt x="504" y="1669"/>
                  <a:pt x="508" y="1665"/>
                </a:cubicBezTo>
                <a:cubicBezTo>
                  <a:pt x="542" y="1671"/>
                  <a:pt x="548" y="1672"/>
                  <a:pt x="554" y="1672"/>
                </a:cubicBezTo>
                <a:cubicBezTo>
                  <a:pt x="597" y="1675"/>
                  <a:pt x="601" y="1689"/>
                  <a:pt x="608" y="1685"/>
                </a:cubicBezTo>
                <a:cubicBezTo>
                  <a:pt x="647" y="1693"/>
                  <a:pt x="650" y="1693"/>
                  <a:pt x="652" y="1693"/>
                </a:cubicBezTo>
                <a:cubicBezTo>
                  <a:pt x="692" y="1705"/>
                  <a:pt x="706" y="1699"/>
                  <a:pt x="717" y="1706"/>
                </a:cubicBezTo>
                <a:cubicBezTo>
                  <a:pt x="741" y="1708"/>
                  <a:pt x="747" y="1709"/>
                  <a:pt x="754" y="1709"/>
                </a:cubicBezTo>
                <a:cubicBezTo>
                  <a:pt x="819" y="1709"/>
                  <a:pt x="823" y="1720"/>
                  <a:pt x="830" y="1713"/>
                </a:cubicBezTo>
                <a:cubicBezTo>
                  <a:pt x="893" y="1715"/>
                  <a:pt x="900" y="1711"/>
                  <a:pt x="905" y="1716"/>
                </a:cubicBezTo>
                <a:cubicBezTo>
                  <a:pt x="960" y="1702"/>
                  <a:pt x="972" y="1706"/>
                  <a:pt x="985" y="1700"/>
                </a:cubicBezTo>
                <a:cubicBezTo>
                  <a:pt x="1052" y="1684"/>
                  <a:pt x="1053" y="1671"/>
                  <a:pt x="1061" y="1677"/>
                </a:cubicBezTo>
                <a:cubicBezTo>
                  <a:pt x="1096" y="1660"/>
                  <a:pt x="1102" y="1657"/>
                  <a:pt x="1101" y="1654"/>
                </a:cubicBezTo>
                <a:cubicBezTo>
                  <a:pt x="1021" y="1680"/>
                  <a:pt x="1013" y="1684"/>
                  <a:pt x="1005" y="1687"/>
                </a:cubicBezTo>
                <a:cubicBezTo>
                  <a:pt x="965" y="1699"/>
                  <a:pt x="962" y="1691"/>
                  <a:pt x="957" y="1694"/>
                </a:cubicBezTo>
                <a:cubicBezTo>
                  <a:pt x="876" y="1703"/>
                  <a:pt x="868" y="1701"/>
                  <a:pt x="859" y="1704"/>
                </a:cubicBezTo>
                <a:cubicBezTo>
                  <a:pt x="778" y="1701"/>
                  <a:pt x="774" y="1700"/>
                  <a:pt x="771" y="1698"/>
                </a:cubicBezTo>
                <a:cubicBezTo>
                  <a:pt x="739" y="1698"/>
                  <a:pt x="737" y="1690"/>
                  <a:pt x="731" y="1696"/>
                </a:cubicBezTo>
                <a:cubicBezTo>
                  <a:pt x="671" y="1688"/>
                  <a:pt x="638" y="1679"/>
                  <a:pt x="605" y="1669"/>
                </a:cubicBezTo>
                <a:cubicBezTo>
                  <a:pt x="539" y="1655"/>
                  <a:pt x="533" y="1663"/>
                  <a:pt x="530" y="1657"/>
                </a:cubicBezTo>
                <a:cubicBezTo>
                  <a:pt x="510" y="1652"/>
                  <a:pt x="506" y="1654"/>
                  <a:pt x="508" y="1650"/>
                </a:cubicBezTo>
                <a:cubicBezTo>
                  <a:pt x="670" y="1669"/>
                  <a:pt x="678" y="1659"/>
                  <a:pt x="683" y="1666"/>
                </a:cubicBezTo>
                <a:cubicBezTo>
                  <a:pt x="710" y="1668"/>
                  <a:pt x="715" y="1672"/>
                  <a:pt x="722" y="1667"/>
                </a:cubicBezTo>
                <a:cubicBezTo>
                  <a:pt x="768" y="1670"/>
                  <a:pt x="774" y="1678"/>
                  <a:pt x="782" y="1673"/>
                </a:cubicBezTo>
                <a:cubicBezTo>
                  <a:pt x="816" y="1675"/>
                  <a:pt x="819" y="1678"/>
                  <a:pt x="823" y="1676"/>
                </a:cubicBezTo>
                <a:cubicBezTo>
                  <a:pt x="876" y="1677"/>
                  <a:pt x="890" y="1674"/>
                  <a:pt x="903" y="1671"/>
                </a:cubicBezTo>
                <a:cubicBezTo>
                  <a:pt x="991" y="1658"/>
                  <a:pt x="1000" y="1648"/>
                  <a:pt x="1005" y="1652"/>
                </a:cubicBezTo>
                <a:cubicBezTo>
                  <a:pt x="1087" y="1612"/>
                  <a:pt x="1100" y="1611"/>
                  <a:pt x="1116" y="1598"/>
                </a:cubicBezTo>
                <a:close/>
                <a:moveTo>
                  <a:pt x="611" y="1554"/>
                </a:moveTo>
                <a:cubicBezTo>
                  <a:pt x="616" y="1552"/>
                  <a:pt x="611" y="1557"/>
                  <a:pt x="608" y="1559"/>
                </a:cubicBezTo>
                <a:cubicBezTo>
                  <a:pt x="602" y="1560"/>
                  <a:pt x="607" y="1556"/>
                  <a:pt x="611" y="1554"/>
                </a:cubicBezTo>
                <a:close/>
                <a:moveTo>
                  <a:pt x="111" y="1792"/>
                </a:moveTo>
                <a:cubicBezTo>
                  <a:pt x="110" y="1783"/>
                  <a:pt x="125" y="1782"/>
                  <a:pt x="129" y="1783"/>
                </a:cubicBezTo>
                <a:cubicBezTo>
                  <a:pt x="130" y="1793"/>
                  <a:pt x="117" y="1783"/>
                  <a:pt x="111" y="1792"/>
                </a:cubicBezTo>
                <a:close/>
                <a:moveTo>
                  <a:pt x="157" y="1793"/>
                </a:moveTo>
                <a:cubicBezTo>
                  <a:pt x="162" y="1791"/>
                  <a:pt x="157" y="1798"/>
                  <a:pt x="154" y="1794"/>
                </a:cubicBezTo>
                <a:cubicBezTo>
                  <a:pt x="150" y="1797"/>
                  <a:pt x="147" y="1795"/>
                  <a:pt x="143" y="1798"/>
                </a:cubicBezTo>
                <a:cubicBezTo>
                  <a:pt x="134" y="1797"/>
                  <a:pt x="153" y="1792"/>
                  <a:pt x="157" y="1793"/>
                </a:cubicBezTo>
                <a:close/>
                <a:moveTo>
                  <a:pt x="309" y="1697"/>
                </a:moveTo>
                <a:cubicBezTo>
                  <a:pt x="312" y="1711"/>
                  <a:pt x="295" y="1700"/>
                  <a:pt x="286" y="1709"/>
                </a:cubicBezTo>
                <a:cubicBezTo>
                  <a:pt x="287" y="1696"/>
                  <a:pt x="301" y="1708"/>
                  <a:pt x="309" y="1697"/>
                </a:cubicBezTo>
                <a:close/>
                <a:moveTo>
                  <a:pt x="368" y="1706"/>
                </a:moveTo>
                <a:cubicBezTo>
                  <a:pt x="372" y="1712"/>
                  <a:pt x="379" y="1707"/>
                  <a:pt x="384" y="1710"/>
                </a:cubicBezTo>
                <a:cubicBezTo>
                  <a:pt x="439" y="1718"/>
                  <a:pt x="451" y="1709"/>
                  <a:pt x="460" y="1714"/>
                </a:cubicBezTo>
                <a:cubicBezTo>
                  <a:pt x="498" y="1721"/>
                  <a:pt x="508" y="1717"/>
                  <a:pt x="517" y="1722"/>
                </a:cubicBezTo>
                <a:cubicBezTo>
                  <a:pt x="560" y="1729"/>
                  <a:pt x="571" y="1726"/>
                  <a:pt x="580" y="1731"/>
                </a:cubicBezTo>
                <a:cubicBezTo>
                  <a:pt x="630" y="1737"/>
                  <a:pt x="634" y="1743"/>
                  <a:pt x="638" y="1745"/>
                </a:cubicBezTo>
                <a:cubicBezTo>
                  <a:pt x="658" y="1752"/>
                  <a:pt x="664" y="1748"/>
                  <a:pt x="668" y="1753"/>
                </a:cubicBezTo>
                <a:cubicBezTo>
                  <a:pt x="788" y="1787"/>
                  <a:pt x="793" y="1788"/>
                  <a:pt x="798" y="1791"/>
                </a:cubicBezTo>
                <a:cubicBezTo>
                  <a:pt x="833" y="1789"/>
                  <a:pt x="835" y="1802"/>
                  <a:pt x="841" y="1797"/>
                </a:cubicBezTo>
                <a:cubicBezTo>
                  <a:pt x="849" y="1794"/>
                  <a:pt x="842" y="1805"/>
                  <a:pt x="838" y="1803"/>
                </a:cubicBezTo>
                <a:cubicBezTo>
                  <a:pt x="791" y="1804"/>
                  <a:pt x="789" y="1802"/>
                  <a:pt x="786" y="1799"/>
                </a:cubicBezTo>
                <a:cubicBezTo>
                  <a:pt x="755" y="1804"/>
                  <a:pt x="747" y="1793"/>
                  <a:pt x="736" y="1797"/>
                </a:cubicBezTo>
                <a:cubicBezTo>
                  <a:pt x="699" y="1792"/>
                  <a:pt x="690" y="1784"/>
                  <a:pt x="680" y="1786"/>
                </a:cubicBezTo>
                <a:cubicBezTo>
                  <a:pt x="623" y="1766"/>
                  <a:pt x="616" y="1778"/>
                  <a:pt x="613" y="1769"/>
                </a:cubicBezTo>
                <a:cubicBezTo>
                  <a:pt x="558" y="1760"/>
                  <a:pt x="554" y="1760"/>
                  <a:pt x="550" y="1759"/>
                </a:cubicBezTo>
                <a:cubicBezTo>
                  <a:pt x="495" y="1746"/>
                  <a:pt x="490" y="1747"/>
                  <a:pt x="485" y="1746"/>
                </a:cubicBezTo>
                <a:cubicBezTo>
                  <a:pt x="435" y="1735"/>
                  <a:pt x="425" y="1737"/>
                  <a:pt x="418" y="1729"/>
                </a:cubicBezTo>
                <a:cubicBezTo>
                  <a:pt x="335" y="1731"/>
                  <a:pt x="326" y="1726"/>
                  <a:pt x="315" y="1732"/>
                </a:cubicBezTo>
                <a:cubicBezTo>
                  <a:pt x="253" y="1724"/>
                  <a:pt x="255" y="1723"/>
                  <a:pt x="256" y="1722"/>
                </a:cubicBezTo>
                <a:cubicBezTo>
                  <a:pt x="304" y="1714"/>
                  <a:pt x="316" y="1713"/>
                  <a:pt x="328" y="1715"/>
                </a:cubicBezTo>
                <a:close/>
                <a:moveTo>
                  <a:pt x="325" y="1690"/>
                </a:moveTo>
                <a:cubicBezTo>
                  <a:pt x="327" y="1681"/>
                  <a:pt x="344" y="1685"/>
                  <a:pt x="353" y="1674"/>
                </a:cubicBezTo>
                <a:cubicBezTo>
                  <a:pt x="351" y="1684"/>
                  <a:pt x="333" y="1687"/>
                  <a:pt x="325" y="1690"/>
                </a:cubicBezTo>
                <a:close/>
                <a:moveTo>
                  <a:pt x="371" y="1659"/>
                </a:moveTo>
                <a:cubicBezTo>
                  <a:pt x="368" y="1653"/>
                  <a:pt x="382" y="1650"/>
                  <a:pt x="386" y="1645"/>
                </a:cubicBezTo>
                <a:cubicBezTo>
                  <a:pt x="390" y="1656"/>
                  <a:pt x="378" y="1651"/>
                  <a:pt x="371" y="1659"/>
                </a:cubicBezTo>
                <a:close/>
                <a:moveTo>
                  <a:pt x="483" y="1654"/>
                </a:moveTo>
                <a:cubicBezTo>
                  <a:pt x="476" y="1652"/>
                  <a:pt x="468" y="1655"/>
                  <a:pt x="462" y="1654"/>
                </a:cubicBezTo>
                <a:cubicBezTo>
                  <a:pt x="461" y="1644"/>
                  <a:pt x="474" y="1653"/>
                  <a:pt x="479" y="1649"/>
                </a:cubicBezTo>
                <a:cubicBezTo>
                  <a:pt x="486" y="1651"/>
                  <a:pt x="493" y="1650"/>
                  <a:pt x="500" y="1649"/>
                </a:cubicBezTo>
                <a:cubicBezTo>
                  <a:pt x="501" y="1658"/>
                  <a:pt x="488" y="1650"/>
                  <a:pt x="483" y="1654"/>
                </a:cubicBezTo>
                <a:close/>
                <a:moveTo>
                  <a:pt x="38" y="1897"/>
                </a:moveTo>
                <a:cubicBezTo>
                  <a:pt x="47" y="1900"/>
                  <a:pt x="57" y="1895"/>
                  <a:pt x="65" y="1896"/>
                </a:cubicBezTo>
                <a:cubicBezTo>
                  <a:pt x="160" y="1899"/>
                  <a:pt x="167" y="1895"/>
                  <a:pt x="174" y="1896"/>
                </a:cubicBezTo>
                <a:cubicBezTo>
                  <a:pt x="212" y="1897"/>
                  <a:pt x="227" y="1901"/>
                  <a:pt x="242" y="1899"/>
                </a:cubicBezTo>
                <a:cubicBezTo>
                  <a:pt x="287" y="1911"/>
                  <a:pt x="291" y="1911"/>
                  <a:pt x="294" y="1913"/>
                </a:cubicBezTo>
                <a:cubicBezTo>
                  <a:pt x="319" y="1915"/>
                  <a:pt x="321" y="1924"/>
                  <a:pt x="326" y="1920"/>
                </a:cubicBezTo>
                <a:cubicBezTo>
                  <a:pt x="439" y="1938"/>
                  <a:pt x="446" y="1942"/>
                  <a:pt x="453" y="1943"/>
                </a:cubicBezTo>
                <a:cubicBezTo>
                  <a:pt x="510" y="1949"/>
                  <a:pt x="525" y="1951"/>
                  <a:pt x="540" y="1947"/>
                </a:cubicBezTo>
                <a:cubicBezTo>
                  <a:pt x="578" y="1945"/>
                  <a:pt x="582" y="1944"/>
                  <a:pt x="588" y="1940"/>
                </a:cubicBezTo>
                <a:cubicBezTo>
                  <a:pt x="560" y="1933"/>
                  <a:pt x="550" y="1944"/>
                  <a:pt x="544" y="1937"/>
                </a:cubicBezTo>
                <a:cubicBezTo>
                  <a:pt x="448" y="1933"/>
                  <a:pt x="442" y="1929"/>
                  <a:pt x="435" y="1927"/>
                </a:cubicBezTo>
                <a:cubicBezTo>
                  <a:pt x="389" y="1922"/>
                  <a:pt x="387" y="1917"/>
                  <a:pt x="383" y="1916"/>
                </a:cubicBezTo>
                <a:cubicBezTo>
                  <a:pt x="342" y="1918"/>
                  <a:pt x="337" y="1905"/>
                  <a:pt x="328" y="1908"/>
                </a:cubicBezTo>
                <a:cubicBezTo>
                  <a:pt x="217" y="1884"/>
                  <a:pt x="209" y="1886"/>
                  <a:pt x="201" y="1885"/>
                </a:cubicBezTo>
                <a:cubicBezTo>
                  <a:pt x="171" y="1882"/>
                  <a:pt x="163" y="1885"/>
                  <a:pt x="156" y="1880"/>
                </a:cubicBezTo>
                <a:cubicBezTo>
                  <a:pt x="128" y="1888"/>
                  <a:pt x="125" y="1880"/>
                  <a:pt x="120" y="1884"/>
                </a:cubicBezTo>
                <a:cubicBezTo>
                  <a:pt x="76" y="1886"/>
                  <a:pt x="68" y="1881"/>
                  <a:pt x="59" y="1886"/>
                </a:cubicBezTo>
                <a:cubicBezTo>
                  <a:pt x="2" y="1901"/>
                  <a:pt x="2" y="1901"/>
                  <a:pt x="2" y="1901"/>
                </a:cubicBezTo>
                <a:close/>
                <a:moveTo>
                  <a:pt x="1574" y="2083"/>
                </a:moveTo>
                <a:cubicBezTo>
                  <a:pt x="1563" y="2071"/>
                  <a:pt x="1553" y="2057"/>
                  <a:pt x="1541" y="2047"/>
                </a:cubicBezTo>
                <a:cubicBezTo>
                  <a:pt x="1469" y="1977"/>
                  <a:pt x="1464" y="1972"/>
                  <a:pt x="1459" y="1965"/>
                </a:cubicBezTo>
                <a:cubicBezTo>
                  <a:pt x="1392" y="1891"/>
                  <a:pt x="1377" y="1870"/>
                  <a:pt x="1362" y="1849"/>
                </a:cubicBezTo>
                <a:cubicBezTo>
                  <a:pt x="1302" y="1734"/>
                  <a:pt x="1296" y="1734"/>
                  <a:pt x="1294" y="1729"/>
                </a:cubicBezTo>
                <a:cubicBezTo>
                  <a:pt x="1289" y="1713"/>
                  <a:pt x="1292" y="1709"/>
                  <a:pt x="1288" y="1710"/>
                </a:cubicBezTo>
                <a:cubicBezTo>
                  <a:pt x="1286" y="1693"/>
                  <a:pt x="1285" y="1690"/>
                  <a:pt x="1283" y="1686"/>
                </a:cubicBezTo>
                <a:cubicBezTo>
                  <a:pt x="1285" y="1700"/>
                  <a:pt x="1278" y="1702"/>
                  <a:pt x="1284" y="1708"/>
                </a:cubicBezTo>
                <a:cubicBezTo>
                  <a:pt x="1287" y="1727"/>
                  <a:pt x="1288" y="1731"/>
                  <a:pt x="1292" y="1737"/>
                </a:cubicBezTo>
                <a:cubicBezTo>
                  <a:pt x="1334" y="1832"/>
                  <a:pt x="1341" y="1841"/>
                  <a:pt x="1343" y="1849"/>
                </a:cubicBezTo>
                <a:cubicBezTo>
                  <a:pt x="1356" y="1877"/>
                  <a:pt x="1360" y="1884"/>
                  <a:pt x="1363" y="1883"/>
                </a:cubicBezTo>
                <a:cubicBezTo>
                  <a:pt x="1414" y="1963"/>
                  <a:pt x="1431" y="1985"/>
                  <a:pt x="1453" y="2013"/>
                </a:cubicBezTo>
                <a:cubicBezTo>
                  <a:pt x="1493" y="2045"/>
                  <a:pt x="1496" y="2058"/>
                  <a:pt x="1502" y="2060"/>
                </a:cubicBezTo>
                <a:cubicBezTo>
                  <a:pt x="1587" y="2152"/>
                  <a:pt x="1592" y="2156"/>
                  <a:pt x="1597" y="2160"/>
                </a:cubicBezTo>
                <a:cubicBezTo>
                  <a:pt x="1591" y="2152"/>
                  <a:pt x="1587" y="2136"/>
                  <a:pt x="1579" y="2132"/>
                </a:cubicBezTo>
                <a:cubicBezTo>
                  <a:pt x="1516" y="2069"/>
                  <a:pt x="1515" y="2056"/>
                  <a:pt x="1510" y="2056"/>
                </a:cubicBezTo>
                <a:cubicBezTo>
                  <a:pt x="1488" y="2030"/>
                  <a:pt x="1483" y="2033"/>
                  <a:pt x="1482" y="2025"/>
                </a:cubicBezTo>
                <a:cubicBezTo>
                  <a:pt x="1446" y="1996"/>
                  <a:pt x="1446" y="1984"/>
                  <a:pt x="1440" y="1987"/>
                </a:cubicBezTo>
                <a:cubicBezTo>
                  <a:pt x="1364" y="1877"/>
                  <a:pt x="1360" y="1870"/>
                  <a:pt x="1357" y="1863"/>
                </a:cubicBezTo>
                <a:cubicBezTo>
                  <a:pt x="1403" y="1921"/>
                  <a:pt x="1406" y="1927"/>
                  <a:pt x="1411" y="1927"/>
                </a:cubicBezTo>
                <a:cubicBezTo>
                  <a:pt x="1435" y="1953"/>
                  <a:pt x="1435" y="1963"/>
                  <a:pt x="1440" y="1961"/>
                </a:cubicBezTo>
                <a:cubicBezTo>
                  <a:pt x="1509" y="2034"/>
                  <a:pt x="1516" y="2043"/>
                  <a:pt x="1524" y="2046"/>
                </a:cubicBezTo>
                <a:cubicBezTo>
                  <a:pt x="1571" y="2088"/>
                  <a:pt x="1572" y="2101"/>
                  <a:pt x="1577" y="2101"/>
                </a:cubicBezTo>
                <a:cubicBezTo>
                  <a:pt x="1599" y="2131"/>
                  <a:pt x="1604" y="2128"/>
                  <a:pt x="1606" y="2135"/>
                </a:cubicBezTo>
                <a:cubicBezTo>
                  <a:pt x="1631" y="2146"/>
                  <a:pt x="1619" y="2132"/>
                  <a:pt x="1608" y="2118"/>
                </a:cubicBezTo>
                <a:close/>
                <a:moveTo>
                  <a:pt x="895" y="2102"/>
                </a:moveTo>
                <a:cubicBezTo>
                  <a:pt x="894" y="2095"/>
                  <a:pt x="896" y="2087"/>
                  <a:pt x="894" y="2080"/>
                </a:cubicBezTo>
                <a:cubicBezTo>
                  <a:pt x="894" y="2069"/>
                  <a:pt x="900" y="2068"/>
                  <a:pt x="893" y="2062"/>
                </a:cubicBezTo>
                <a:cubicBezTo>
                  <a:pt x="889" y="2072"/>
                  <a:pt x="889" y="2080"/>
                  <a:pt x="889" y="2088"/>
                </a:cubicBezTo>
                <a:cubicBezTo>
                  <a:pt x="888" y="2093"/>
                  <a:pt x="887" y="2097"/>
                  <a:pt x="889" y="2100"/>
                </a:cubicBezTo>
                <a:cubicBezTo>
                  <a:pt x="888" y="2104"/>
                  <a:pt x="885" y="2110"/>
                  <a:pt x="889" y="2112"/>
                </a:cubicBezTo>
                <a:cubicBezTo>
                  <a:pt x="884" y="2123"/>
                  <a:pt x="887" y="2129"/>
                  <a:pt x="885" y="2138"/>
                </a:cubicBezTo>
                <a:cubicBezTo>
                  <a:pt x="882" y="2145"/>
                  <a:pt x="891" y="2156"/>
                  <a:pt x="882" y="2158"/>
                </a:cubicBezTo>
                <a:cubicBezTo>
                  <a:pt x="885" y="2152"/>
                  <a:pt x="881" y="2147"/>
                  <a:pt x="880" y="2146"/>
                </a:cubicBezTo>
                <a:cubicBezTo>
                  <a:pt x="879" y="2145"/>
                  <a:pt x="881" y="2141"/>
                  <a:pt x="881" y="2140"/>
                </a:cubicBezTo>
                <a:cubicBezTo>
                  <a:pt x="881" y="2140"/>
                  <a:pt x="879" y="2140"/>
                  <a:pt x="878" y="2139"/>
                </a:cubicBezTo>
                <a:cubicBezTo>
                  <a:pt x="878" y="2138"/>
                  <a:pt x="878" y="2131"/>
                  <a:pt x="878" y="2130"/>
                </a:cubicBezTo>
                <a:cubicBezTo>
                  <a:pt x="877" y="2126"/>
                  <a:pt x="876" y="2117"/>
                  <a:pt x="876" y="2115"/>
                </a:cubicBezTo>
                <a:cubicBezTo>
                  <a:pt x="877" y="2112"/>
                  <a:pt x="874" y="2113"/>
                  <a:pt x="874" y="2111"/>
                </a:cubicBezTo>
                <a:cubicBezTo>
                  <a:pt x="872" y="2096"/>
                  <a:pt x="870" y="2079"/>
                  <a:pt x="869" y="2062"/>
                </a:cubicBezTo>
                <a:cubicBezTo>
                  <a:pt x="870" y="2044"/>
                  <a:pt x="864" y="2030"/>
                  <a:pt x="868" y="2010"/>
                </a:cubicBezTo>
                <a:cubicBezTo>
                  <a:pt x="868" y="2006"/>
                  <a:pt x="865" y="2004"/>
                  <a:pt x="868" y="1998"/>
                </a:cubicBezTo>
                <a:cubicBezTo>
                  <a:pt x="860" y="1998"/>
                  <a:pt x="873" y="1986"/>
                  <a:pt x="865" y="1986"/>
                </a:cubicBezTo>
                <a:cubicBezTo>
                  <a:pt x="868" y="1976"/>
                  <a:pt x="869" y="1966"/>
                  <a:pt x="863" y="1961"/>
                </a:cubicBezTo>
                <a:cubicBezTo>
                  <a:pt x="857" y="2001"/>
                  <a:pt x="862" y="2034"/>
                  <a:pt x="860" y="2071"/>
                </a:cubicBezTo>
                <a:cubicBezTo>
                  <a:pt x="865" y="2073"/>
                  <a:pt x="861" y="2079"/>
                  <a:pt x="860" y="2083"/>
                </a:cubicBezTo>
                <a:cubicBezTo>
                  <a:pt x="865" y="2085"/>
                  <a:pt x="860" y="2093"/>
                  <a:pt x="863" y="2096"/>
                </a:cubicBezTo>
                <a:cubicBezTo>
                  <a:pt x="868" y="2103"/>
                  <a:pt x="860" y="2117"/>
                  <a:pt x="868" y="2122"/>
                </a:cubicBezTo>
                <a:cubicBezTo>
                  <a:pt x="869" y="2131"/>
                  <a:pt x="869" y="2140"/>
                  <a:pt x="870" y="2149"/>
                </a:cubicBezTo>
                <a:cubicBezTo>
                  <a:pt x="872" y="2152"/>
                  <a:pt x="873" y="2156"/>
                  <a:pt x="873" y="2160"/>
                </a:cubicBezTo>
                <a:cubicBezTo>
                  <a:pt x="898" y="2160"/>
                  <a:pt x="898" y="2160"/>
                  <a:pt x="898" y="2160"/>
                </a:cubicBezTo>
                <a:cubicBezTo>
                  <a:pt x="895" y="2154"/>
                  <a:pt x="895" y="2146"/>
                  <a:pt x="893" y="2140"/>
                </a:cubicBezTo>
                <a:cubicBezTo>
                  <a:pt x="895" y="2129"/>
                  <a:pt x="894" y="2118"/>
                  <a:pt x="895" y="2102"/>
                </a:cubicBezTo>
                <a:close/>
                <a:moveTo>
                  <a:pt x="937" y="2053"/>
                </a:moveTo>
                <a:cubicBezTo>
                  <a:pt x="934" y="2066"/>
                  <a:pt x="930" y="2079"/>
                  <a:pt x="927" y="2092"/>
                </a:cubicBezTo>
                <a:cubicBezTo>
                  <a:pt x="925" y="2111"/>
                  <a:pt x="922" y="2131"/>
                  <a:pt x="917" y="2152"/>
                </a:cubicBezTo>
                <a:cubicBezTo>
                  <a:pt x="918" y="2155"/>
                  <a:pt x="918" y="2157"/>
                  <a:pt x="918" y="2160"/>
                </a:cubicBezTo>
                <a:cubicBezTo>
                  <a:pt x="927" y="2160"/>
                  <a:pt x="927" y="2160"/>
                  <a:pt x="927" y="2160"/>
                </a:cubicBezTo>
                <a:cubicBezTo>
                  <a:pt x="930" y="2134"/>
                  <a:pt x="935" y="2109"/>
                  <a:pt x="936" y="2082"/>
                </a:cubicBezTo>
                <a:cubicBezTo>
                  <a:pt x="937" y="2072"/>
                  <a:pt x="947" y="2057"/>
                  <a:pt x="937" y="2053"/>
                </a:cubicBezTo>
                <a:close/>
                <a:moveTo>
                  <a:pt x="965" y="2075"/>
                </a:moveTo>
                <a:cubicBezTo>
                  <a:pt x="962" y="2069"/>
                  <a:pt x="966" y="2058"/>
                  <a:pt x="965" y="2051"/>
                </a:cubicBezTo>
                <a:cubicBezTo>
                  <a:pt x="965" y="2042"/>
                  <a:pt x="969" y="2031"/>
                  <a:pt x="962" y="2027"/>
                </a:cubicBezTo>
                <a:cubicBezTo>
                  <a:pt x="956" y="2047"/>
                  <a:pt x="958" y="2062"/>
                  <a:pt x="957" y="2079"/>
                </a:cubicBezTo>
                <a:cubicBezTo>
                  <a:pt x="954" y="2098"/>
                  <a:pt x="951" y="2116"/>
                  <a:pt x="949" y="2134"/>
                </a:cubicBezTo>
                <a:cubicBezTo>
                  <a:pt x="947" y="2143"/>
                  <a:pt x="944" y="2151"/>
                  <a:pt x="942" y="2160"/>
                </a:cubicBezTo>
                <a:cubicBezTo>
                  <a:pt x="950" y="2160"/>
                  <a:pt x="950" y="2160"/>
                  <a:pt x="950" y="2160"/>
                </a:cubicBezTo>
                <a:cubicBezTo>
                  <a:pt x="951" y="2159"/>
                  <a:pt x="951" y="2157"/>
                  <a:pt x="952" y="2156"/>
                </a:cubicBezTo>
                <a:cubicBezTo>
                  <a:pt x="955" y="2146"/>
                  <a:pt x="957" y="2137"/>
                  <a:pt x="960" y="2128"/>
                </a:cubicBezTo>
                <a:cubicBezTo>
                  <a:pt x="959" y="2112"/>
                  <a:pt x="967" y="2090"/>
                  <a:pt x="965" y="2075"/>
                </a:cubicBezTo>
                <a:close/>
                <a:moveTo>
                  <a:pt x="1008" y="2060"/>
                </a:moveTo>
                <a:cubicBezTo>
                  <a:pt x="1003" y="2056"/>
                  <a:pt x="1012" y="2044"/>
                  <a:pt x="1007" y="2041"/>
                </a:cubicBezTo>
                <a:cubicBezTo>
                  <a:pt x="1007" y="2034"/>
                  <a:pt x="1011" y="2024"/>
                  <a:pt x="1003" y="2022"/>
                </a:cubicBezTo>
                <a:cubicBezTo>
                  <a:pt x="1000" y="2040"/>
                  <a:pt x="1002" y="2054"/>
                  <a:pt x="1002" y="2070"/>
                </a:cubicBezTo>
                <a:cubicBezTo>
                  <a:pt x="997" y="2081"/>
                  <a:pt x="1000" y="2087"/>
                  <a:pt x="998" y="2096"/>
                </a:cubicBezTo>
                <a:cubicBezTo>
                  <a:pt x="994" y="2112"/>
                  <a:pt x="990" y="2128"/>
                  <a:pt x="985" y="2144"/>
                </a:cubicBezTo>
                <a:cubicBezTo>
                  <a:pt x="989" y="2145"/>
                  <a:pt x="986" y="2147"/>
                  <a:pt x="984" y="2149"/>
                </a:cubicBezTo>
                <a:cubicBezTo>
                  <a:pt x="983" y="2153"/>
                  <a:pt x="982" y="2157"/>
                  <a:pt x="981" y="2160"/>
                </a:cubicBezTo>
                <a:cubicBezTo>
                  <a:pt x="990" y="2160"/>
                  <a:pt x="990" y="2160"/>
                  <a:pt x="990" y="2160"/>
                </a:cubicBezTo>
                <a:cubicBezTo>
                  <a:pt x="992" y="2152"/>
                  <a:pt x="994" y="2144"/>
                  <a:pt x="997" y="2135"/>
                </a:cubicBezTo>
                <a:cubicBezTo>
                  <a:pt x="1000" y="2121"/>
                  <a:pt x="1003" y="2107"/>
                  <a:pt x="1006" y="2098"/>
                </a:cubicBezTo>
                <a:cubicBezTo>
                  <a:pt x="1004" y="2087"/>
                  <a:pt x="1008" y="2072"/>
                  <a:pt x="1008" y="2060"/>
                </a:cubicBezTo>
                <a:close/>
                <a:moveTo>
                  <a:pt x="981" y="2092"/>
                </a:moveTo>
                <a:cubicBezTo>
                  <a:pt x="985" y="2083"/>
                  <a:pt x="983" y="2078"/>
                  <a:pt x="984" y="2071"/>
                </a:cubicBezTo>
                <a:cubicBezTo>
                  <a:pt x="985" y="2064"/>
                  <a:pt x="986" y="2057"/>
                  <a:pt x="982" y="2053"/>
                </a:cubicBezTo>
                <a:cubicBezTo>
                  <a:pt x="976" y="2057"/>
                  <a:pt x="982" y="2057"/>
                  <a:pt x="979" y="2064"/>
                </a:cubicBezTo>
                <a:cubicBezTo>
                  <a:pt x="976" y="2069"/>
                  <a:pt x="985" y="2078"/>
                  <a:pt x="976" y="2078"/>
                </a:cubicBezTo>
                <a:cubicBezTo>
                  <a:pt x="976" y="2089"/>
                  <a:pt x="973" y="2102"/>
                  <a:pt x="972" y="2113"/>
                </a:cubicBezTo>
                <a:cubicBezTo>
                  <a:pt x="967" y="2124"/>
                  <a:pt x="969" y="2123"/>
                  <a:pt x="966" y="2136"/>
                </a:cubicBezTo>
                <a:cubicBezTo>
                  <a:pt x="965" y="2144"/>
                  <a:pt x="960" y="2154"/>
                  <a:pt x="962" y="2160"/>
                </a:cubicBezTo>
                <a:cubicBezTo>
                  <a:pt x="969" y="2160"/>
                  <a:pt x="969" y="2160"/>
                  <a:pt x="969" y="2160"/>
                </a:cubicBezTo>
                <a:cubicBezTo>
                  <a:pt x="971" y="2148"/>
                  <a:pt x="973" y="2137"/>
                  <a:pt x="977" y="2129"/>
                </a:cubicBezTo>
                <a:cubicBezTo>
                  <a:pt x="976" y="2119"/>
                  <a:pt x="980" y="2104"/>
                  <a:pt x="981" y="2092"/>
                </a:cubicBezTo>
                <a:close/>
                <a:moveTo>
                  <a:pt x="1023" y="2091"/>
                </a:moveTo>
                <a:cubicBezTo>
                  <a:pt x="1018" y="2104"/>
                  <a:pt x="1018" y="2105"/>
                  <a:pt x="1016" y="2119"/>
                </a:cubicBezTo>
                <a:cubicBezTo>
                  <a:pt x="1018" y="2131"/>
                  <a:pt x="1008" y="2136"/>
                  <a:pt x="1011" y="2148"/>
                </a:cubicBezTo>
                <a:cubicBezTo>
                  <a:pt x="1011" y="2153"/>
                  <a:pt x="1009" y="2157"/>
                  <a:pt x="1008" y="2160"/>
                </a:cubicBezTo>
                <a:cubicBezTo>
                  <a:pt x="1016" y="2160"/>
                  <a:pt x="1016" y="2160"/>
                  <a:pt x="1016" y="2160"/>
                </a:cubicBezTo>
                <a:cubicBezTo>
                  <a:pt x="1016" y="2156"/>
                  <a:pt x="1014" y="2153"/>
                  <a:pt x="1018" y="2146"/>
                </a:cubicBezTo>
                <a:cubicBezTo>
                  <a:pt x="1017" y="2141"/>
                  <a:pt x="1025" y="2131"/>
                  <a:pt x="1019" y="2129"/>
                </a:cubicBezTo>
                <a:cubicBezTo>
                  <a:pt x="1019" y="2123"/>
                  <a:pt x="1027" y="2113"/>
                  <a:pt x="1021" y="2111"/>
                </a:cubicBezTo>
                <a:cubicBezTo>
                  <a:pt x="1021" y="2105"/>
                  <a:pt x="1029" y="2094"/>
                  <a:pt x="1023" y="2091"/>
                </a:cubicBezTo>
                <a:close/>
              </a:path>
            </a:pathLst>
          </a:custGeom>
          <a:solidFill>
            <a:schemeClr val="accent1">
              <a:lumMod val="75000"/>
            </a:schemeClr>
          </a:solidFill>
          <a:ln>
            <a:noFill/>
          </a:ln>
        </p:spPr>
      </p:sp>
      <p:grpSp>
        <p:nvGrpSpPr>
          <p:cNvPr id="13" name="Group 12"/>
          <p:cNvGrpSpPr/>
          <p:nvPr/>
        </p:nvGrpSpPr>
        <p:grpSpPr>
          <a:xfrm>
            <a:off x="1838325" y="1262063"/>
            <a:ext cx="5486400" cy="4333875"/>
            <a:chOff x="1838325" y="1262063"/>
            <a:chExt cx="5486400" cy="4333875"/>
          </a:xfrm>
        </p:grpSpPr>
        <p:sp>
          <p:nvSpPr>
            <p:cNvPr id="12" name="Freeform 9"/>
            <p:cNvSpPr/>
            <p:nvPr/>
          </p:nvSpPr>
          <p:spPr bwMode="auto">
            <a:xfrm>
              <a:off x="1838325" y="1262063"/>
              <a:ext cx="5486400" cy="4333875"/>
            </a:xfrm>
            <a:custGeom>
              <a:avLst/>
              <a:gdLst/>
              <a:ahLst/>
              <a:cxnLst/>
              <a:rect l="0" t="0" r="r" b="b"/>
              <a:pathLst>
                <a:path w="1728" h="1364">
                  <a:moveTo>
                    <a:pt x="1628" y="0"/>
                  </a:moveTo>
                  <a:cubicBezTo>
                    <a:pt x="100" y="0"/>
                    <a:pt x="100" y="0"/>
                    <a:pt x="100" y="0"/>
                  </a:cubicBezTo>
                  <a:cubicBezTo>
                    <a:pt x="100" y="0"/>
                    <a:pt x="100" y="0"/>
                    <a:pt x="100" y="0"/>
                  </a:cubicBezTo>
                  <a:cubicBezTo>
                    <a:pt x="45" y="0"/>
                    <a:pt x="0" y="45"/>
                    <a:pt x="0" y="100"/>
                  </a:cubicBezTo>
                  <a:cubicBezTo>
                    <a:pt x="0" y="1264"/>
                    <a:pt x="0" y="1264"/>
                    <a:pt x="0" y="1264"/>
                  </a:cubicBezTo>
                  <a:cubicBezTo>
                    <a:pt x="0" y="1319"/>
                    <a:pt x="45" y="1364"/>
                    <a:pt x="100" y="1364"/>
                  </a:cubicBezTo>
                  <a:cubicBezTo>
                    <a:pt x="100" y="1364"/>
                    <a:pt x="100" y="1364"/>
                    <a:pt x="100" y="1364"/>
                  </a:cubicBezTo>
                  <a:cubicBezTo>
                    <a:pt x="1628" y="1364"/>
                    <a:pt x="1628" y="1364"/>
                    <a:pt x="1628" y="1364"/>
                  </a:cubicBezTo>
                  <a:cubicBezTo>
                    <a:pt x="1683" y="1364"/>
                    <a:pt x="1728" y="1319"/>
                    <a:pt x="1728" y="1264"/>
                  </a:cubicBezTo>
                  <a:cubicBezTo>
                    <a:pt x="1728" y="100"/>
                    <a:pt x="1728" y="100"/>
                    <a:pt x="1728" y="100"/>
                  </a:cubicBezTo>
                  <a:cubicBezTo>
                    <a:pt x="1728" y="45"/>
                    <a:pt x="1683" y="0"/>
                    <a:pt x="1628" y="0"/>
                  </a:cubicBezTo>
                  <a:close/>
                </a:path>
              </a:pathLst>
            </a:custGeom>
            <a:solidFill>
              <a:schemeClr val="bg2"/>
            </a:solidFill>
            <a:ln>
              <a:noFill/>
            </a:ln>
          </p:spPr>
        </p:sp>
        <p:cxnSp>
          <p:nvCxnSpPr>
            <p:cNvPr id="185" name="Straight Connector 184"/>
            <p:cNvCxnSpPr/>
            <p:nvPr/>
          </p:nvCxnSpPr>
          <p:spPr>
            <a:xfrm>
              <a:off x="4057650" y="3862794"/>
              <a:ext cx="10287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reeform 5"/>
            <p:cNvSpPr>
              <a:spLocks noEditPoints="1"/>
            </p:cNvSpPr>
            <p:nvPr/>
          </p:nvSpPr>
          <p:spPr bwMode="auto">
            <a:xfrm>
              <a:off x="2030413" y="1454150"/>
              <a:ext cx="5102225" cy="3949700"/>
            </a:xfrm>
            <a:custGeom>
              <a:avLst/>
              <a:gdLst/>
              <a:ahLst/>
              <a:cxnLst/>
              <a:rect l="0" t="0" r="r" b="b"/>
              <a:pathLst>
                <a:path w="1608" h="1244">
                  <a:moveTo>
                    <a:pt x="1568" y="0"/>
                  </a:moveTo>
                  <a:cubicBezTo>
                    <a:pt x="40" y="0"/>
                    <a:pt x="40" y="0"/>
                    <a:pt x="40" y="0"/>
                  </a:cubicBezTo>
                  <a:cubicBezTo>
                    <a:pt x="19" y="0"/>
                    <a:pt x="0" y="18"/>
                    <a:pt x="0" y="40"/>
                  </a:cubicBezTo>
                  <a:cubicBezTo>
                    <a:pt x="0" y="1204"/>
                    <a:pt x="0" y="1204"/>
                    <a:pt x="0" y="1204"/>
                  </a:cubicBezTo>
                  <a:cubicBezTo>
                    <a:pt x="0" y="1225"/>
                    <a:pt x="19" y="1244"/>
                    <a:pt x="40" y="1244"/>
                  </a:cubicBezTo>
                  <a:cubicBezTo>
                    <a:pt x="1568" y="1244"/>
                    <a:pt x="1568" y="1244"/>
                    <a:pt x="1568" y="1244"/>
                  </a:cubicBezTo>
                  <a:cubicBezTo>
                    <a:pt x="1590" y="1244"/>
                    <a:pt x="1608" y="1225"/>
                    <a:pt x="1608" y="1204"/>
                  </a:cubicBezTo>
                  <a:cubicBezTo>
                    <a:pt x="1608" y="40"/>
                    <a:pt x="1608" y="40"/>
                    <a:pt x="1608" y="40"/>
                  </a:cubicBezTo>
                  <a:cubicBezTo>
                    <a:pt x="1608" y="18"/>
                    <a:pt x="1590" y="0"/>
                    <a:pt x="1568" y="0"/>
                  </a:cubicBezTo>
                  <a:close/>
                  <a:moveTo>
                    <a:pt x="1594" y="1204"/>
                  </a:moveTo>
                  <a:cubicBezTo>
                    <a:pt x="1594" y="1218"/>
                    <a:pt x="1583" y="1230"/>
                    <a:pt x="1568" y="1230"/>
                  </a:cubicBezTo>
                  <a:cubicBezTo>
                    <a:pt x="40" y="1230"/>
                    <a:pt x="40" y="1230"/>
                    <a:pt x="40" y="1230"/>
                  </a:cubicBezTo>
                  <a:cubicBezTo>
                    <a:pt x="26" y="1230"/>
                    <a:pt x="14" y="1218"/>
                    <a:pt x="14" y="1204"/>
                  </a:cubicBezTo>
                  <a:cubicBezTo>
                    <a:pt x="14" y="40"/>
                    <a:pt x="14" y="40"/>
                    <a:pt x="14" y="40"/>
                  </a:cubicBezTo>
                  <a:cubicBezTo>
                    <a:pt x="14" y="26"/>
                    <a:pt x="26" y="14"/>
                    <a:pt x="40" y="14"/>
                  </a:cubicBezTo>
                  <a:cubicBezTo>
                    <a:pt x="1568" y="14"/>
                    <a:pt x="1568" y="14"/>
                    <a:pt x="1568" y="14"/>
                  </a:cubicBezTo>
                  <a:cubicBezTo>
                    <a:pt x="1583" y="14"/>
                    <a:pt x="1594" y="26"/>
                    <a:pt x="1594" y="40"/>
                  </a:cubicBezTo>
                  <a:lnTo>
                    <a:pt x="1594" y="1204"/>
                  </a:lnTo>
                  <a:close/>
                </a:path>
              </a:pathLst>
            </a:custGeom>
            <a:solidFill>
              <a:schemeClr val="accent1"/>
            </a:solidFill>
            <a:ln>
              <a:noFill/>
            </a:ln>
          </p:spPr>
        </p:sp>
      </p:grpSp>
      <p:cxnSp>
        <p:nvCxnSpPr>
          <p:cNvPr id="14" name="Straight Connector 13"/>
          <p:cNvCxnSpPr/>
          <p:nvPr/>
        </p:nvCxnSpPr>
        <p:spPr>
          <a:xfrm>
            <a:off x="4057650" y="3862794"/>
            <a:ext cx="10287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a:xfrm>
            <a:off x="6738557" y="6296731"/>
            <a:ext cx="2057400" cy="365125"/>
          </a:xfrm>
        </p:spPr>
        <p:txBody>
          <a:bodyPr/>
          <a:lstStyle>
            <a:lvl1pPr>
              <a:defRPr>
                <a:solidFill>
                  <a:schemeClr val="bg2"/>
                </a:solidFill>
              </a:defRPr>
            </a:lvl1pPr>
          </a:lstStyle>
          <a:p>
            <a:fld id="{AE200D83-C414-4FC9-9832-55D2E301479E}" type="datetimeFigureOut">
              <a:rPr lang="en-US" smtClean="0"/>
              <a:pPr/>
              <a:t>3/31/2020</a:t>
            </a:fld>
            <a:endParaRPr lang="en-US" dirty="0"/>
          </a:p>
        </p:txBody>
      </p:sp>
      <p:sp>
        <p:nvSpPr>
          <p:cNvPr id="5" name="Footer Placeholder 4"/>
          <p:cNvSpPr>
            <a:spLocks noGrp="1"/>
          </p:cNvSpPr>
          <p:nvPr>
            <p:ph type="ftr" sz="quarter" idx="11"/>
          </p:nvPr>
        </p:nvSpPr>
        <p:spPr>
          <a:xfrm>
            <a:off x="3030683" y="6296731"/>
            <a:ext cx="30861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348057" y="6296731"/>
            <a:ext cx="2086157" cy="365125"/>
          </a:xfrm>
        </p:spPr>
        <p:txBody>
          <a:bodyPr anchor="ctr"/>
          <a:lstStyle>
            <a:lvl1pPr algn="l">
              <a:defRPr sz="900">
                <a:solidFill>
                  <a:schemeClr val="bg2"/>
                </a:solidFill>
              </a:defRPr>
            </a:lvl1pPr>
          </a:lstStyle>
          <a:p>
            <a:fld id="{A47D345C-B99F-4F29-A2DB-83364F5C546F}" type="slidenum">
              <a:rPr lang="en-US" smtClean="0"/>
              <a:pPr/>
              <a:t>‹#›</a:t>
            </a:fld>
            <a:endParaRPr lang="en-US" dirty="0"/>
          </a:p>
        </p:txBody>
      </p:sp>
      <p:sp>
        <p:nvSpPr>
          <p:cNvPr id="2" name="Title 1"/>
          <p:cNvSpPr>
            <a:spLocks noGrp="1"/>
          </p:cNvSpPr>
          <p:nvPr>
            <p:ph type="title"/>
          </p:nvPr>
        </p:nvSpPr>
        <p:spPr>
          <a:xfrm>
            <a:off x="2371726" y="1830580"/>
            <a:ext cx="4394793" cy="1841715"/>
          </a:xfrm>
        </p:spPr>
        <p:txBody>
          <a:bodyPr anchor="t">
            <a:normAutofit/>
          </a:bodyPr>
          <a:lstStyle>
            <a:lvl1pPr algn="ctr">
              <a:lnSpc>
                <a:spcPct val="105000"/>
              </a:lnSpc>
              <a:defRPr sz="33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60938" y="4176132"/>
            <a:ext cx="3424856" cy="1038807"/>
          </a:xfrm>
        </p:spPr>
        <p:txBody>
          <a:bodyPr>
            <a:normAutofit/>
          </a:bodyPr>
          <a:lstStyle>
            <a:lvl1pPr marL="0" indent="0" algn="ctr">
              <a:lnSpc>
                <a:spcPct val="130000"/>
              </a:lnSpc>
              <a:spcBef>
                <a:spcPts val="0"/>
              </a:spcBef>
              <a:buNone/>
              <a:defRPr sz="1800" baseline="0">
                <a:solidFill>
                  <a:schemeClr val="tx2">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13459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12609" y="2438400"/>
            <a:ext cx="3127248"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0955" y="2438400"/>
            <a:ext cx="3127248"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00D83-C414-4FC9-9832-55D2E301479E}" type="datetimeFigureOut">
              <a:rPr lang="en-US" smtClean="0"/>
              <a:pPr/>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7D345C-B99F-4F29-A2DB-83364F5C546F}" type="slidenum">
              <a:rPr lang="en-US" smtClean="0"/>
              <a:pPr/>
              <a:t>‹#›</a:t>
            </a:fld>
            <a:endParaRPr lang="en-US" dirty="0"/>
          </a:p>
        </p:txBody>
      </p:sp>
    </p:spTree>
    <p:extLst>
      <p:ext uri="{BB962C8B-B14F-4D97-AF65-F5344CB8AC3E}">
        <p14:creationId xmlns:p14="http://schemas.microsoft.com/office/powerpoint/2010/main" val="1428888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04338" y="566928"/>
            <a:ext cx="6673866"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00276" y="2456408"/>
            <a:ext cx="3136392" cy="823912"/>
          </a:xfrm>
        </p:spPr>
        <p:txBody>
          <a:bodyPr anchor="b">
            <a:normAutofit/>
          </a:bodyPr>
          <a:lstStyle>
            <a:lvl1pPr marL="0" indent="0">
              <a:lnSpc>
                <a:spcPct val="99000"/>
              </a:lnSpc>
              <a:buNone/>
              <a:defRPr sz="21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200276" y="3316640"/>
            <a:ext cx="3136392"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41811" y="2456408"/>
            <a:ext cx="3136392" cy="823912"/>
          </a:xfrm>
        </p:spPr>
        <p:txBody>
          <a:bodyPr anchor="b">
            <a:normAutofit/>
          </a:bodyPr>
          <a:lstStyle>
            <a:lvl1pPr marL="0" indent="0">
              <a:lnSpc>
                <a:spcPct val="99000"/>
              </a:lnSpc>
              <a:buNone/>
              <a:defRPr sz="21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641811" y="3316640"/>
            <a:ext cx="3136392"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200D83-C414-4FC9-9832-55D2E301479E}" type="datetimeFigureOut">
              <a:rPr lang="en-US" smtClean="0"/>
              <a:pPr/>
              <a:t>3/31/2020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7D345C-B99F-4F29-A2DB-83364F5C546F}" type="slidenum">
              <a:rPr lang="en-US" smtClean="0"/>
              <a:pPr/>
              <a:t>‹#›</a:t>
            </a:fld>
            <a:endParaRPr lang="en-US" dirty="0"/>
          </a:p>
        </p:txBody>
      </p:sp>
    </p:spTree>
    <p:extLst>
      <p:ext uri="{BB962C8B-B14F-4D97-AF65-F5344CB8AC3E}">
        <p14:creationId xmlns:p14="http://schemas.microsoft.com/office/powerpoint/2010/main" val="3801722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200D83-C414-4FC9-9832-55D2E301479E}" type="datetimeFigureOut">
              <a:rPr lang="en-US" smtClean="0"/>
              <a:pPr/>
              <a:t>3/31/2020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7D345C-B99F-4F29-A2DB-83364F5C546F}" type="slidenum">
              <a:rPr lang="en-US" smtClean="0"/>
              <a:pPr/>
              <a:t>‹#›</a:t>
            </a:fld>
            <a:endParaRPr lang="en-US" dirty="0"/>
          </a:p>
        </p:txBody>
      </p:sp>
    </p:spTree>
    <p:extLst>
      <p:ext uri="{BB962C8B-B14F-4D97-AF65-F5344CB8AC3E}">
        <p14:creationId xmlns:p14="http://schemas.microsoft.com/office/powerpoint/2010/main" val="1244703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242422" y="723329"/>
            <a:ext cx="3173440" cy="5631971"/>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6"/>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AE200D83-C414-4FC9-9832-55D2E301479E}" type="datetimeFigureOut">
              <a:rPr lang="en-US" smtClean="0"/>
              <a:pPr/>
              <a:t>3/31/2020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7D345C-B99F-4F29-A2DB-83364F5C546F}" type="slidenum">
              <a:rPr lang="en-US" smtClean="0"/>
              <a:pPr/>
              <a:t>‹#›</a:t>
            </a:fld>
            <a:endParaRPr lang="en-US" dirty="0"/>
          </a:p>
        </p:txBody>
      </p:sp>
    </p:spTree>
    <p:extLst>
      <p:ext uri="{BB962C8B-B14F-4D97-AF65-F5344CB8AC3E}">
        <p14:creationId xmlns:p14="http://schemas.microsoft.com/office/powerpoint/2010/main" val="4132433870"/>
      </p:ext>
    </p:extLst>
  </p:cSld>
  <p:clrMapOvr>
    <a:masterClrMapping/>
  </p:clrMapOvr>
  <p:extLst>
    <p:ext uri="{DCECCB84-F9BA-43D5-87BE-67443E8EF086}">
      <p15:sldGuideLst xmlns:p15="http://schemas.microsoft.com/office/powerpoint/2012/main">
        <p15:guide id="1" pos="5400">
          <p15:clr>
            <a:srgbClr val="FBAE40"/>
          </p15:clr>
        </p15:guide>
        <p15:guide id="0" pos="405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Freeform 15" title="Feather"/>
          <p:cNvSpPr>
            <a:spLocks noEditPoints="1"/>
          </p:cNvSpPr>
          <p:nvPr/>
        </p:nvSpPr>
        <p:spPr bwMode="auto">
          <a:xfrm rot="2047334" flipH="1">
            <a:off x="5964933" y="777673"/>
            <a:ext cx="3075493" cy="5283579"/>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6355080" y="1503907"/>
            <a:ext cx="2420786" cy="1687924"/>
          </a:xfrm>
        </p:spPr>
        <p:txBody>
          <a:bodyPr anchor="b">
            <a:normAutofit/>
          </a:bodyPr>
          <a:lstStyle>
            <a:lvl1pPr>
              <a:lnSpc>
                <a:spcPct val="104000"/>
              </a:lnSpc>
              <a:defRPr sz="2800"/>
            </a:lvl1pPr>
          </a:lstStyle>
          <a:p>
            <a:r>
              <a:rPr lang="en-US"/>
              <a:t>Click to edit Master title style</a:t>
            </a:r>
            <a:endParaRPr lang="en-US" dirty="0"/>
          </a:p>
        </p:txBody>
      </p:sp>
      <p:sp>
        <p:nvSpPr>
          <p:cNvPr id="3" name="Content Placeholder 2"/>
          <p:cNvSpPr>
            <a:spLocks noGrp="1"/>
          </p:cNvSpPr>
          <p:nvPr>
            <p:ph idx="1"/>
          </p:nvPr>
        </p:nvSpPr>
        <p:spPr>
          <a:xfrm>
            <a:off x="365798" y="441414"/>
            <a:ext cx="5697780" cy="5654586"/>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55080" y="3223804"/>
            <a:ext cx="2420786" cy="2872197"/>
          </a:xfrm>
        </p:spPr>
        <p:txBody>
          <a:bodyPr>
            <a:normAutofit/>
          </a:bodyPr>
          <a:lstStyle>
            <a:lvl1pPr marL="0" indent="0">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357417" y="6286501"/>
            <a:ext cx="2420786" cy="365125"/>
          </a:xfrm>
        </p:spPr>
        <p:txBody>
          <a:bodyPr/>
          <a:lstStyle>
            <a:lvl1pPr algn="l">
              <a:defRPr/>
            </a:lvl1pPr>
          </a:lstStyle>
          <a:p>
            <a:fld id="{AE200D83-C414-4FC9-9832-55D2E301479E}" type="datetimeFigureOut">
              <a:rPr lang="en-US" smtClean="0"/>
              <a:pPr/>
              <a:t>3/31/2020</a:t>
            </a:fld>
            <a:endParaRPr lang="en-US" dirty="0"/>
          </a:p>
        </p:txBody>
      </p:sp>
      <p:sp>
        <p:nvSpPr>
          <p:cNvPr id="6" name="Footer Placeholder 5"/>
          <p:cNvSpPr>
            <a:spLocks noGrp="1"/>
          </p:cNvSpPr>
          <p:nvPr>
            <p:ph type="ftr" sz="quarter" idx="11"/>
          </p:nvPr>
        </p:nvSpPr>
        <p:spPr>
          <a:xfrm>
            <a:off x="365798" y="6286501"/>
            <a:ext cx="569778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6355080" y="373605"/>
            <a:ext cx="2420786" cy="816481"/>
          </a:xfrm>
        </p:spPr>
        <p:txBody>
          <a:bodyPr anchor="t"/>
          <a:lstStyle>
            <a:lvl1pPr algn="l">
              <a:defRPr sz="3800"/>
            </a:lvl1pPr>
          </a:lstStyle>
          <a:p>
            <a:fld id="{A47D345C-B99F-4F29-A2DB-83364F5C546F}" type="slidenum">
              <a:rPr lang="en-US" smtClean="0"/>
              <a:pPr/>
              <a:t>‹#›</a:t>
            </a:fld>
            <a:endParaRPr lang="en-US" dirty="0"/>
          </a:p>
        </p:txBody>
      </p:sp>
    </p:spTree>
    <p:extLst>
      <p:ext uri="{BB962C8B-B14F-4D97-AF65-F5344CB8AC3E}">
        <p14:creationId xmlns:p14="http://schemas.microsoft.com/office/powerpoint/2010/main" val="1268507735"/>
      </p:ext>
    </p:extLst>
  </p:cSld>
  <p:clrMapOvr>
    <a:masterClrMapping/>
  </p:clrMapOvr>
  <p:extLst>
    <p:ext uri="{DCECCB84-F9BA-43D5-87BE-67443E8EF086}">
      <p15:sldGuideLst xmlns:p15="http://schemas.microsoft.com/office/powerpoint/2012/main">
        <p15:guide id="1" pos="5400">
          <p15:clr>
            <a:srgbClr val="FBAE40"/>
          </p15:clr>
        </p15:guide>
        <p15:guide id="0" pos="405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Freeform 15" title="Feather"/>
          <p:cNvSpPr>
            <a:spLocks noEditPoints="1"/>
          </p:cNvSpPr>
          <p:nvPr/>
        </p:nvSpPr>
        <p:spPr bwMode="auto">
          <a:xfrm rot="2047334" flipH="1">
            <a:off x="5964933" y="777673"/>
            <a:ext cx="3075493" cy="5283579"/>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6355080" y="1503910"/>
            <a:ext cx="2423160" cy="1687924"/>
          </a:xfrm>
        </p:spPr>
        <p:txBody>
          <a:bodyPr anchor="b">
            <a:noAutofit/>
          </a:bodyPr>
          <a:lstStyle>
            <a:lvl1pPr>
              <a:lnSpc>
                <a:spcPct val="104000"/>
              </a:lnSpc>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 y="1"/>
            <a:ext cx="6076988"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55080" y="3223806"/>
            <a:ext cx="2423160" cy="2872194"/>
          </a:xfrm>
        </p:spPr>
        <p:txBody>
          <a:bodyPr>
            <a:normAutofit/>
          </a:bodyPr>
          <a:lstStyle>
            <a:lvl1pPr marL="0" indent="0">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350194" y="6296616"/>
            <a:ext cx="2428010" cy="365125"/>
          </a:xfrm>
        </p:spPr>
        <p:txBody>
          <a:bodyPr/>
          <a:lstStyle>
            <a:lvl1pPr algn="l">
              <a:defRPr/>
            </a:lvl1pPr>
          </a:lstStyle>
          <a:p>
            <a:fld id="{AE200D83-C414-4FC9-9832-55D2E301479E}" type="datetimeFigureOut">
              <a:rPr lang="en-US" smtClean="0"/>
              <a:pPr/>
              <a:t>3/31/2020</a:t>
            </a:fld>
            <a:endParaRPr lang="en-US" dirty="0"/>
          </a:p>
        </p:txBody>
      </p:sp>
      <p:sp>
        <p:nvSpPr>
          <p:cNvPr id="6" name="Footer Placeholder 5"/>
          <p:cNvSpPr>
            <a:spLocks noGrp="1"/>
          </p:cNvSpPr>
          <p:nvPr>
            <p:ph type="ftr" sz="quarter" idx="11"/>
          </p:nvPr>
        </p:nvSpPr>
        <p:spPr>
          <a:xfrm>
            <a:off x="365798" y="6296616"/>
            <a:ext cx="571119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6355080" y="373607"/>
            <a:ext cx="2423160" cy="816482"/>
          </a:xfrm>
        </p:spPr>
        <p:txBody>
          <a:bodyPr anchor="t"/>
          <a:lstStyle>
            <a:lvl1pPr algn="l">
              <a:defRPr sz="3800"/>
            </a:lvl1pPr>
          </a:lstStyle>
          <a:p>
            <a:fld id="{A47D345C-B99F-4F29-A2DB-83364F5C546F}" type="slidenum">
              <a:rPr lang="en-US" smtClean="0"/>
              <a:pPr/>
              <a:t>‹#›</a:t>
            </a:fld>
            <a:endParaRPr lang="en-US" dirty="0"/>
          </a:p>
        </p:txBody>
      </p:sp>
    </p:spTree>
    <p:extLst>
      <p:ext uri="{BB962C8B-B14F-4D97-AF65-F5344CB8AC3E}">
        <p14:creationId xmlns:p14="http://schemas.microsoft.com/office/powerpoint/2010/main" val="959059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4" name="Group 13" title="Feathers"/>
          <p:cNvGrpSpPr/>
          <p:nvPr/>
        </p:nvGrpSpPr>
        <p:grpSpPr>
          <a:xfrm>
            <a:off x="242422" y="723329"/>
            <a:ext cx="3173440" cy="5631971"/>
            <a:chOff x="400714" y="362425"/>
            <a:chExt cx="3495979" cy="6204388"/>
          </a:xfrm>
        </p:grpSpPr>
        <p:sp>
          <p:nvSpPr>
            <p:cNvPr id="1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105030" y="568345"/>
            <a:ext cx="6673174"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200276" y="2438400"/>
            <a:ext cx="6577928"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20803" y="6296616"/>
            <a:ext cx="2057400" cy="365125"/>
          </a:xfrm>
          <a:prstGeom prst="rect">
            <a:avLst/>
          </a:prstGeom>
        </p:spPr>
        <p:txBody>
          <a:bodyPr vert="horz" lIns="91440" tIns="45720" rIns="91440" bIns="45720" rtlCol="0" anchor="ctr"/>
          <a:lstStyle>
            <a:lvl1pPr algn="r">
              <a:defRPr sz="1000" baseline="0">
                <a:solidFill>
                  <a:schemeClr val="tx2">
                    <a:lumMod val="75000"/>
                    <a:lumOff val="25000"/>
                  </a:schemeClr>
                </a:solidFill>
                <a:latin typeface="+mj-lt"/>
              </a:defRPr>
            </a:lvl1pPr>
          </a:lstStyle>
          <a:p>
            <a:fld id="{AE200D83-C414-4FC9-9832-55D2E301479E}" type="datetimeFigureOut">
              <a:rPr lang="en-US" smtClean="0"/>
              <a:pPr/>
              <a:t>3/31/2020</a:t>
            </a:fld>
            <a:endParaRPr lang="en-US" dirty="0"/>
          </a:p>
        </p:txBody>
      </p:sp>
      <p:sp>
        <p:nvSpPr>
          <p:cNvPr id="5" name="Footer Placeholder 4"/>
          <p:cNvSpPr>
            <a:spLocks noGrp="1"/>
          </p:cNvSpPr>
          <p:nvPr>
            <p:ph type="ftr" sz="quarter" idx="3"/>
          </p:nvPr>
        </p:nvSpPr>
        <p:spPr>
          <a:xfrm>
            <a:off x="2200276" y="6296616"/>
            <a:ext cx="4250530" cy="365125"/>
          </a:xfrm>
          <a:prstGeom prst="rect">
            <a:avLst/>
          </a:prstGeom>
        </p:spPr>
        <p:txBody>
          <a:bodyPr vert="horz" lIns="91440" tIns="45720" rIns="91440" bIns="45720" rtlCol="0" anchor="ctr"/>
          <a:lstStyle>
            <a:lvl1pPr algn="l">
              <a:defRPr sz="10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285750" y="627886"/>
            <a:ext cx="1413261" cy="604269"/>
          </a:xfrm>
          <a:prstGeom prst="rect">
            <a:avLst/>
          </a:prstGeom>
        </p:spPr>
        <p:txBody>
          <a:bodyPr vert="horz" lIns="91440" tIns="45720" rIns="91440" bIns="45720" rtlCol="0" anchor="b"/>
          <a:lstStyle>
            <a:lvl1pPr algn="r">
              <a:defRPr sz="3800" baseline="0">
                <a:solidFill>
                  <a:schemeClr val="tx2">
                    <a:lumMod val="75000"/>
                    <a:lumOff val="25000"/>
                  </a:schemeClr>
                </a:solidFill>
                <a:latin typeface="+mj-lt"/>
              </a:defRPr>
            </a:lvl1pPr>
          </a:lstStyle>
          <a:p>
            <a:fld id="{A47D345C-B99F-4F29-A2DB-83364F5C546F}" type="slidenum">
              <a:rPr lang="en-US" smtClean="0"/>
              <a:pPr/>
              <a:t>‹#›</a:t>
            </a:fld>
            <a:endParaRPr lang="en-US" dirty="0"/>
          </a:p>
        </p:txBody>
      </p:sp>
      <p:cxnSp>
        <p:nvCxnSpPr>
          <p:cNvPr id="9" name="Straight Connector 8"/>
          <p:cNvCxnSpPr/>
          <p:nvPr/>
        </p:nvCxnSpPr>
        <p:spPr>
          <a:xfrm>
            <a:off x="2200276"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Rule Line"/>
          <p:cNvCxnSpPr/>
          <p:nvPr/>
        </p:nvCxnSpPr>
        <p:spPr>
          <a:xfrm>
            <a:off x="2200276"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07506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9000"/>
        </a:lnSpc>
        <a:spcBef>
          <a:spcPct val="0"/>
        </a:spcBef>
        <a:buNone/>
        <a:defRPr sz="3800" kern="1200">
          <a:solidFill>
            <a:schemeClr val="tx2">
              <a:lumMod val="75000"/>
              <a:lumOff val="25000"/>
            </a:schemeClr>
          </a:solidFill>
          <a:latin typeface="+mj-lt"/>
          <a:ea typeface="+mj-ea"/>
          <a:cs typeface="+mj-cs"/>
        </a:defRPr>
      </a:lvl1pPr>
    </p:titleStyle>
    <p:bodyStyle>
      <a:lvl1pPr marL="240030" indent="-240030" algn="l" defTabSz="6858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480060" indent="-240030" algn="l" defTabSz="6858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720090" indent="-240030" algn="l" defTabSz="6858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960120" indent="-240030" algn="l" defTabSz="6858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200150" indent="-240030" algn="l" defTabSz="6858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440180" indent="-240030" algn="l" defTabSz="6858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1680210" indent="-240030" algn="l" defTabSz="6858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1920240" indent="-240030" algn="l" defTabSz="685800" rtl="0" eaLnBrk="1" latinLnBrk="0" hangingPunct="1">
        <a:lnSpc>
          <a:spcPct val="111000"/>
        </a:lnSpc>
        <a:spcBef>
          <a:spcPts val="930"/>
        </a:spcBef>
        <a:buFont typeface="Corbel" panose="020B0503020204020204" pitchFamily="34" charset="0"/>
        <a:buChar char="–"/>
        <a:defRPr sz="1400" kern="1200" baseline="0">
          <a:solidFill>
            <a:schemeClr val="accent1">
              <a:lumMod val="75000"/>
            </a:schemeClr>
          </a:solidFill>
          <a:latin typeface="+mn-lt"/>
          <a:ea typeface="+mn-ea"/>
          <a:cs typeface="+mn-cs"/>
        </a:defRPr>
      </a:lvl8pPr>
      <a:lvl9pPr marL="2160270" indent="-240030" algn="l" defTabSz="685800" rtl="0" eaLnBrk="1" latinLnBrk="0" hangingPunct="1">
        <a:lnSpc>
          <a:spcPct val="111000"/>
        </a:lnSpc>
        <a:spcBef>
          <a:spcPts val="930"/>
        </a:spcBef>
        <a:buFont typeface="Corbel" panose="020B0503020204020204" pitchFamily="34" charset="0"/>
        <a:buChar char="–"/>
        <a:defRPr sz="1400" i="1" kern="1200" baseline="0">
          <a:solidFill>
            <a:schemeClr val="accent1">
              <a:lumMod val="7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pos="4416">
          <p15:clr>
            <a:srgbClr val="F26B43"/>
          </p15:clr>
        </p15:guide>
        <p15:guide id="3" pos="4800">
          <p15:clr>
            <a:srgbClr val="F26B43"/>
          </p15:clr>
        </p15:guide>
        <p15:guide id="4" pos="7368">
          <p15:clr>
            <a:srgbClr val="F26B43"/>
          </p15:clr>
        </p15:guide>
        <p15:guide id="5" pos="240">
          <p15:clr>
            <a:srgbClr val="F26B43"/>
          </p15:clr>
        </p15:guide>
        <p15:guide id="0" pos="1386">
          <p15:clr>
            <a:srgbClr val="F26B43"/>
          </p15:clr>
        </p15:guide>
        <p15:guide id="6" orient="horz" pos="3960">
          <p15:clr>
            <a:srgbClr val="F26B43"/>
          </p15:clr>
        </p15:guide>
        <p15:guide id="7" orient="horz" pos="3840">
          <p15:clr>
            <a:srgbClr val="F26B43"/>
          </p15:clr>
        </p15:guide>
        <p15:guide id="8" pos="3312">
          <p15:clr>
            <a:srgbClr val="F26B43"/>
          </p15:clr>
        </p15:guide>
        <p15:guide id="9" pos="3600">
          <p15:clr>
            <a:srgbClr val="F26B43"/>
          </p15:clr>
        </p15:guide>
        <p15:guide id="10" orient="horz" pos="360">
          <p15:clr>
            <a:srgbClr val="F26B43"/>
          </p15:clr>
        </p15:guide>
        <p15:guide id="11" pos="5526">
          <p15:clr>
            <a:srgbClr val="F26B43"/>
          </p15:clr>
        </p15:guide>
        <p15:guide id="12" pos="180">
          <p15:clr>
            <a:srgbClr val="F26B43"/>
          </p15:clr>
        </p15:guide>
        <p15:guide id="13"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5" name="Group 92">
            <a:extLst>
              <a:ext uri="{FF2B5EF4-FFF2-40B4-BE49-F238E27FC236}">
                <a16:creationId xmlns:a16="http://schemas.microsoft.com/office/drawing/2014/main" id="{F7FD9B28-D4CE-4960-9CA8-20C433BC28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0535" y="362425"/>
            <a:ext cx="2621983" cy="6204388"/>
            <a:chOff x="400714" y="362425"/>
            <a:chExt cx="3495979" cy="6204388"/>
          </a:xfrm>
        </p:grpSpPr>
        <p:sp>
          <p:nvSpPr>
            <p:cNvPr id="94" name="Freeform 5">
              <a:extLst>
                <a:ext uri="{FF2B5EF4-FFF2-40B4-BE49-F238E27FC236}">
                  <a16:creationId xmlns:a16="http://schemas.microsoft.com/office/drawing/2014/main" id="{4C755812-A347-4BC6-99B0-4F9005146C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95" name="Freeform 15">
              <a:extLst>
                <a:ext uri="{FF2B5EF4-FFF2-40B4-BE49-F238E27FC236}">
                  <a16:creationId xmlns:a16="http://schemas.microsoft.com/office/drawing/2014/main" id="{C01C931E-CA16-482B-862A-5CC7FD0E93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cxnSp>
        <p:nvCxnSpPr>
          <p:cNvPr id="106" name="Straight Connector 96">
            <a:extLst>
              <a:ext uri="{FF2B5EF4-FFF2-40B4-BE49-F238E27FC236}">
                <a16:creationId xmlns:a16="http://schemas.microsoft.com/office/drawing/2014/main" id="{D7B5CF36-88AE-4085-B580-4618B48281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0275"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07" name="Rectangle 98">
            <a:extLst>
              <a:ext uri="{FF2B5EF4-FFF2-40B4-BE49-F238E27FC236}">
                <a16:creationId xmlns:a16="http://schemas.microsoft.com/office/drawing/2014/main" id="{3D877858-43DB-478C-BC84-9DACF1A1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889396" y="568345"/>
            <a:ext cx="2888807" cy="1560716"/>
          </a:xfrm>
        </p:spPr>
        <p:txBody>
          <a:bodyPr vert="horz" lIns="91440" tIns="45720" rIns="91440" bIns="45720" rtlCol="0" anchor="t">
            <a:normAutofit/>
          </a:bodyPr>
          <a:lstStyle/>
          <a:p>
            <a:pPr defTabSz="914400">
              <a:lnSpc>
                <a:spcPct val="99000"/>
              </a:lnSpc>
            </a:pPr>
            <a:r>
              <a:rPr lang="en-US" sz="3100" b="1" dirty="0">
                <a:solidFill>
                  <a:schemeClr val="tx2">
                    <a:lumMod val="75000"/>
                    <a:lumOff val="25000"/>
                  </a:schemeClr>
                </a:solidFill>
              </a:rPr>
              <a:t>Wellness Edge</a:t>
            </a:r>
            <a:br>
              <a:rPr lang="en-US" sz="3100" b="1" dirty="0">
                <a:solidFill>
                  <a:schemeClr val="tx2">
                    <a:lumMod val="75000"/>
                    <a:lumOff val="25000"/>
                  </a:schemeClr>
                </a:solidFill>
              </a:rPr>
            </a:br>
            <a:r>
              <a:rPr lang="en-US" sz="3100" b="1" dirty="0">
                <a:solidFill>
                  <a:schemeClr val="tx2">
                    <a:lumMod val="75000"/>
                    <a:lumOff val="25000"/>
                  </a:schemeClr>
                </a:solidFill>
              </a:rPr>
              <a:t>Subawards</a:t>
            </a:r>
          </a:p>
        </p:txBody>
      </p:sp>
      <p:pic>
        <p:nvPicPr>
          <p:cNvPr id="4" name="Picture 3" descr="A close up of a logo&#10;&#10;Description automatically generated">
            <a:extLst>
              <a:ext uri="{FF2B5EF4-FFF2-40B4-BE49-F238E27FC236}">
                <a16:creationId xmlns:a16="http://schemas.microsoft.com/office/drawing/2014/main" id="{D0F7BBBD-BBF7-479F-A259-8A1F3A377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99" y="2295130"/>
            <a:ext cx="5173513" cy="2030603"/>
          </a:xfrm>
          <a:prstGeom prst="rect">
            <a:avLst/>
          </a:prstGeom>
        </p:spPr>
      </p:pic>
      <p:cxnSp>
        <p:nvCxnSpPr>
          <p:cNvPr id="108" name="Straight Connector 100">
            <a:extLst>
              <a:ext uri="{FF2B5EF4-FFF2-40B4-BE49-F238E27FC236}">
                <a16:creationId xmlns:a16="http://schemas.microsoft.com/office/drawing/2014/main" id="{D4170ABC-ADB2-4391-89AD-49DF2FC59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89396" y="2176009"/>
            <a:ext cx="288880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4BE405B-CBF0-4E7C-89A6-C8E03DD1EA24}"/>
              </a:ext>
            </a:extLst>
          </p:cNvPr>
          <p:cNvSpPr txBox="1"/>
          <p:nvPr/>
        </p:nvSpPr>
        <p:spPr>
          <a:xfrm>
            <a:off x="5889396" y="2438399"/>
            <a:ext cx="2888807" cy="3661955"/>
          </a:xfrm>
          <a:prstGeom prst="rect">
            <a:avLst/>
          </a:prstGeom>
        </p:spPr>
        <p:txBody>
          <a:bodyPr vert="horz" lIns="91440" tIns="45720" rIns="91440" bIns="45720" rtlCol="0">
            <a:normAutofit/>
          </a:bodyPr>
          <a:lstStyle/>
          <a:p>
            <a:pPr defTabSz="914400">
              <a:lnSpc>
                <a:spcPct val="101000"/>
              </a:lnSpc>
              <a:spcBef>
                <a:spcPts val="930"/>
              </a:spcBef>
              <a:spcAft>
                <a:spcPts val="600"/>
              </a:spcAft>
            </a:pPr>
            <a:r>
              <a:rPr lang="en-US" sz="1700" dirty="0">
                <a:solidFill>
                  <a:schemeClr val="tx2">
                    <a:lumMod val="75000"/>
                    <a:lumOff val="25000"/>
                  </a:schemeClr>
                </a:solidFill>
              </a:rPr>
              <a:t>The project described is supported by Grant Number 90PRRC0001-01-00 from the Administration for Community Living, Department of Health and Human Services. Its contents are solely the responsibility of the Wellness Edge staff and do not necessarily represent the official views of the Administration for Community Living Or HHS</a:t>
            </a:r>
          </a:p>
        </p:txBody>
      </p:sp>
    </p:spTree>
    <p:extLst>
      <p:ext uri="{BB962C8B-B14F-4D97-AF65-F5344CB8AC3E}">
        <p14:creationId xmlns:p14="http://schemas.microsoft.com/office/powerpoint/2010/main" val="2987613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7B84-FC81-49C1-B619-AAE8DCD9DBFC}"/>
              </a:ext>
            </a:extLst>
          </p:cNvPr>
          <p:cNvSpPr>
            <a:spLocks noGrp="1"/>
          </p:cNvSpPr>
          <p:nvPr>
            <p:ph type="title"/>
          </p:nvPr>
        </p:nvSpPr>
        <p:spPr/>
        <p:txBody>
          <a:bodyPr>
            <a:normAutofit/>
          </a:bodyPr>
          <a:lstStyle/>
          <a:p>
            <a:r>
              <a:rPr lang="en-US" sz="4800" dirty="0"/>
              <a:t>HELP!</a:t>
            </a:r>
            <a:endParaRPr lang="en-US" sz="4400" dirty="0"/>
          </a:p>
        </p:txBody>
      </p:sp>
      <p:sp>
        <p:nvSpPr>
          <p:cNvPr id="3" name="Text Placeholder 2">
            <a:extLst>
              <a:ext uri="{FF2B5EF4-FFF2-40B4-BE49-F238E27FC236}">
                <a16:creationId xmlns:a16="http://schemas.microsoft.com/office/drawing/2014/main" id="{735BC81B-7A86-43F3-9443-522179F3CEEE}"/>
              </a:ext>
            </a:extLst>
          </p:cNvPr>
          <p:cNvSpPr>
            <a:spLocks noGrp="1"/>
          </p:cNvSpPr>
          <p:nvPr>
            <p:ph type="body" idx="1"/>
          </p:nvPr>
        </p:nvSpPr>
        <p:spPr>
          <a:xfrm>
            <a:off x="2133600" y="4419600"/>
            <a:ext cx="4953000" cy="810207"/>
          </a:xfrm>
        </p:spPr>
        <p:txBody>
          <a:bodyPr>
            <a:normAutofit/>
          </a:bodyPr>
          <a:lstStyle/>
          <a:p>
            <a:r>
              <a:rPr lang="en-US" u="sng" dirty="0">
                <a:solidFill>
                  <a:srgbClr val="954F72"/>
                </a:solidFill>
                <a:latin typeface="DokChampa" panose="020B0604020202020204" pitchFamily="34" charset="-34"/>
                <a:cs typeface="DokChampa" panose="020B0604020202020204" pitchFamily="34" charset="-34"/>
              </a:rPr>
              <a:t>https://www.wellness4ky.org/wellnessedge/</a:t>
            </a:r>
            <a:endParaRPr lang="en-US" dirty="0"/>
          </a:p>
        </p:txBody>
      </p:sp>
    </p:spTree>
    <p:extLst>
      <p:ext uri="{BB962C8B-B14F-4D97-AF65-F5344CB8AC3E}">
        <p14:creationId xmlns:p14="http://schemas.microsoft.com/office/powerpoint/2010/main" val="1583472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BCA584-2A86-47E4-9394-979A2F374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2EA871-8BFA-4F04-82CC-C6880486E596}"/>
              </a:ext>
            </a:extLst>
          </p:cNvPr>
          <p:cNvSpPr>
            <a:spLocks noGrp="1"/>
          </p:cNvSpPr>
          <p:nvPr>
            <p:ph type="title"/>
          </p:nvPr>
        </p:nvSpPr>
        <p:spPr>
          <a:xfrm>
            <a:off x="3711804" y="568345"/>
            <a:ext cx="5066399" cy="1560716"/>
          </a:xfrm>
        </p:spPr>
        <p:txBody>
          <a:bodyPr>
            <a:normAutofit/>
          </a:bodyPr>
          <a:lstStyle/>
          <a:p>
            <a:r>
              <a:rPr lang="en-US" dirty="0"/>
              <a:t>Grant Writing Tips</a:t>
            </a:r>
          </a:p>
        </p:txBody>
      </p:sp>
      <p:pic>
        <p:nvPicPr>
          <p:cNvPr id="7" name="Graphic 6" descr="Pencil">
            <a:extLst>
              <a:ext uri="{FF2B5EF4-FFF2-40B4-BE49-F238E27FC236}">
                <a16:creationId xmlns:a16="http://schemas.microsoft.com/office/drawing/2014/main" id="{9F35AE59-41FD-4C38-8A40-C5860E05AC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 y="1752600"/>
            <a:ext cx="3000986" cy="3000986"/>
          </a:xfrm>
          <a:prstGeom prst="rect">
            <a:avLst/>
          </a:prstGeom>
        </p:spPr>
      </p:pic>
      <p:cxnSp>
        <p:nvCxnSpPr>
          <p:cNvPr id="19" name="Straight Connector 18">
            <a:extLst>
              <a:ext uri="{FF2B5EF4-FFF2-40B4-BE49-F238E27FC236}">
                <a16:creationId xmlns:a16="http://schemas.microsoft.com/office/drawing/2014/main" id="{9E3CFB81-8BB1-4358-A40D-323415E65B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1804" y="2176009"/>
            <a:ext cx="50663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EF36C4-5174-4EA1-9504-3FD15081B81F}"/>
              </a:ext>
            </a:extLst>
          </p:cNvPr>
          <p:cNvSpPr>
            <a:spLocks noGrp="1"/>
          </p:cNvSpPr>
          <p:nvPr>
            <p:ph idx="1"/>
          </p:nvPr>
        </p:nvSpPr>
        <p:spPr>
          <a:xfrm>
            <a:off x="2743200" y="3200406"/>
            <a:ext cx="6035003" cy="2899948"/>
          </a:xfrm>
        </p:spPr>
        <p:txBody>
          <a:bodyPr>
            <a:normAutofit/>
          </a:bodyPr>
          <a:lstStyle/>
          <a:p>
            <a:pPr marL="0" indent="0" algn="ctr">
              <a:buNone/>
            </a:pPr>
            <a:r>
              <a:rPr lang="en-US" sz="3600" dirty="0"/>
              <a:t>Chithra Adams/Lindsey Mullis </a:t>
            </a:r>
          </a:p>
          <a:p>
            <a:pPr marL="0" indent="0" algn="ctr">
              <a:buNone/>
            </a:pPr>
            <a:r>
              <a:rPr lang="en-US" sz="3600" dirty="0">
                <a:solidFill>
                  <a:srgbClr val="0070C0"/>
                </a:solidFill>
              </a:rPr>
              <a:t>wellnessedge@uky.edu</a:t>
            </a:r>
          </a:p>
        </p:txBody>
      </p:sp>
    </p:spTree>
    <p:extLst>
      <p:ext uri="{BB962C8B-B14F-4D97-AF65-F5344CB8AC3E}">
        <p14:creationId xmlns:p14="http://schemas.microsoft.com/office/powerpoint/2010/main" val="3979804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9148763" cy="6875463"/>
            <a:chOff x="0" y="3175"/>
            <a:chExt cx="12198350" cy="6875463"/>
          </a:xfrm>
        </p:grpSpPr>
        <p:sp>
          <p:nvSpPr>
            <p:cNvPr id="4"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11"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5"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grpSp>
        <p:nvGrpSpPr>
          <p:cNvPr id="6" name="Group 13">
            <a:extLst>
              <a:ext uri="{FF2B5EF4-FFF2-40B4-BE49-F238E27FC236}">
                <a16:creationId xmlns:a16="http://schemas.microsoft.com/office/drawing/2014/main" id="{AD746CED-0567-4DF8-AB5A-955539059A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39516" y="1262063"/>
            <a:ext cx="5464968" cy="4333875"/>
            <a:chOff x="2452688" y="1262063"/>
            <a:chExt cx="7286625" cy="4333875"/>
          </a:xfrm>
        </p:grpSpPr>
        <p:sp useBgFill="1">
          <p:nvSpPr>
            <p:cNvPr id="15" name="Freeform 159">
              <a:extLst>
                <a:ext uri="{FF2B5EF4-FFF2-40B4-BE49-F238E27FC236}">
                  <a16:creationId xmlns:a16="http://schemas.microsoft.com/office/drawing/2014/main" id="{ADA5E076-A7C5-4275-A6C5-D0949C89B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ln w="0">
              <a:noFill/>
              <a:prstDash val="solid"/>
              <a:round/>
              <a:headEnd/>
              <a:tailEnd/>
            </a:ln>
          </p:spPr>
        </p:sp>
        <p:sp>
          <p:nvSpPr>
            <p:cNvPr id="16" name="Freeform 164">
              <a:extLst>
                <a:ext uri="{FF2B5EF4-FFF2-40B4-BE49-F238E27FC236}">
                  <a16:creationId xmlns:a16="http://schemas.microsoft.com/office/drawing/2014/main" id="{8DA0B687-0059-4D26-A341-3533C07D86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tx2">
                <a:lumMod val="75000"/>
                <a:lumOff val="25000"/>
              </a:schemeClr>
            </a:solidFill>
            <a:ln w="0">
              <a:noFill/>
              <a:prstDash val="solid"/>
              <a:round/>
              <a:headEnd/>
              <a:tailEnd/>
            </a:ln>
          </p:spPr>
        </p:sp>
        <p:cxnSp>
          <p:nvCxnSpPr>
            <p:cNvPr id="17" name="Straight Connector 16">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410200" y="3862794"/>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65249B7-37B7-4BBA-B81B-B95D704AEA25}"/>
              </a:ext>
            </a:extLst>
          </p:cNvPr>
          <p:cNvSpPr>
            <a:spLocks noGrp="1"/>
          </p:cNvSpPr>
          <p:nvPr>
            <p:ph type="ctrTitle"/>
          </p:nvPr>
        </p:nvSpPr>
        <p:spPr>
          <a:xfrm>
            <a:off x="2371724" y="1830579"/>
            <a:ext cx="4410075" cy="2512821"/>
          </a:xfrm>
        </p:spPr>
        <p:txBody>
          <a:bodyPr anchor="ctr">
            <a:normAutofit/>
          </a:bodyPr>
          <a:lstStyle/>
          <a:p>
            <a:pPr algn="ctr"/>
            <a:r>
              <a:rPr lang="en-US" sz="4400" dirty="0">
                <a:solidFill>
                  <a:schemeClr val="tx2">
                    <a:lumMod val="75000"/>
                    <a:lumOff val="25000"/>
                  </a:schemeClr>
                </a:solidFill>
              </a:rPr>
              <a:t>Proposal Criteria</a:t>
            </a:r>
            <a:br>
              <a:rPr lang="en-US" sz="4400" dirty="0">
                <a:solidFill>
                  <a:schemeClr val="tx2">
                    <a:lumMod val="75000"/>
                    <a:lumOff val="25000"/>
                  </a:schemeClr>
                </a:solidFill>
              </a:rPr>
            </a:br>
            <a:endParaRPr lang="en-US" sz="4400" dirty="0">
              <a:solidFill>
                <a:schemeClr val="tx2">
                  <a:lumMod val="75000"/>
                  <a:lumOff val="25000"/>
                </a:schemeClr>
              </a:solidFill>
            </a:endParaRPr>
          </a:p>
        </p:txBody>
      </p:sp>
    </p:spTree>
    <p:extLst>
      <p:ext uri="{BB962C8B-B14F-4D97-AF65-F5344CB8AC3E}">
        <p14:creationId xmlns:p14="http://schemas.microsoft.com/office/powerpoint/2010/main" val="2705500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D6881CB0-1221-43BE-BE77-866AB4D554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9148763" cy="6875463"/>
            <a:chOff x="0" y="3175"/>
            <a:chExt cx="12198350" cy="6875463"/>
          </a:xfrm>
        </p:grpSpPr>
        <p:sp>
          <p:nvSpPr>
            <p:cNvPr id="8" name="Freeform 5">
              <a:extLst>
                <a:ext uri="{FF2B5EF4-FFF2-40B4-BE49-F238E27FC236}">
                  <a16:creationId xmlns:a16="http://schemas.microsoft.com/office/drawing/2014/main" id="{CBD77A15-12B8-4FAB-A167-E0D60E5C9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5" name="Freeform 9">
              <a:extLst>
                <a:ext uri="{FF2B5EF4-FFF2-40B4-BE49-F238E27FC236}">
                  <a16:creationId xmlns:a16="http://schemas.microsoft.com/office/drawing/2014/main" id="{A5D0DD1E-3DFD-459C-AF93-74007A3D12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10" name="Freeform 13">
              <a:extLst>
                <a:ext uri="{FF2B5EF4-FFF2-40B4-BE49-F238E27FC236}">
                  <a16:creationId xmlns:a16="http://schemas.microsoft.com/office/drawing/2014/main" id="{C1E32EF0-93A9-42DF-953A-1574E58C58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12"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42084"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14" name="Group 13">
            <a:extLst>
              <a:ext uri="{FF2B5EF4-FFF2-40B4-BE49-F238E27FC236}">
                <a16:creationId xmlns:a16="http://schemas.microsoft.com/office/drawing/2014/main" id="{173F2476-AF66-478D-98AC-4E572A85CC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90225" y="467784"/>
            <a:ext cx="3656409" cy="5922963"/>
            <a:chOff x="7320300" y="467784"/>
            <a:chExt cx="4875213" cy="5922963"/>
          </a:xfrm>
        </p:grpSpPr>
        <p:sp>
          <p:nvSpPr>
            <p:cNvPr id="6" name="Freeform 206">
              <a:extLst>
                <a:ext uri="{FF2B5EF4-FFF2-40B4-BE49-F238E27FC236}">
                  <a16:creationId xmlns:a16="http://schemas.microsoft.com/office/drawing/2014/main" id="{C1FF5215-F946-48D6-BA7C-5BCEBE2D16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6" name="Freeform 211">
              <a:extLst>
                <a:ext uri="{FF2B5EF4-FFF2-40B4-BE49-F238E27FC236}">
                  <a16:creationId xmlns:a16="http://schemas.microsoft.com/office/drawing/2014/main" id="{E9B1CB7D-F5B1-40C6-9E55-F1314B9B58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25" name="Straight Connector 16">
              <a:extLst>
                <a:ext uri="{FF2B5EF4-FFF2-40B4-BE49-F238E27FC236}">
                  <a16:creationId xmlns:a16="http://schemas.microsoft.com/office/drawing/2014/main" id="{BA0F5362-ECD6-4C1D-9DFE-15BF709451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7" name="Rectangle 18">
            <a:extLst>
              <a:ext uri="{FF2B5EF4-FFF2-40B4-BE49-F238E27FC236}">
                <a16:creationId xmlns:a16="http://schemas.microsoft.com/office/drawing/2014/main" id="{0A420AC1-9DFB-4806-AB5E-CFD3432E3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0">
            <a:extLst>
              <a:ext uri="{FF2B5EF4-FFF2-40B4-BE49-F238E27FC236}">
                <a16:creationId xmlns:a16="http://schemas.microsoft.com/office/drawing/2014/main" id="{999FD464-BBF4-4AF0-BF01-7F8848124F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9148763" cy="6875463"/>
            <a:chOff x="0" y="3175"/>
            <a:chExt cx="12198350" cy="6875463"/>
          </a:xfrm>
        </p:grpSpPr>
        <p:sp>
          <p:nvSpPr>
            <p:cNvPr id="22" name="Freeform 5">
              <a:extLst>
                <a:ext uri="{FF2B5EF4-FFF2-40B4-BE49-F238E27FC236}">
                  <a16:creationId xmlns:a16="http://schemas.microsoft.com/office/drawing/2014/main" id="{94580DAE-FA9C-4749-B517-14F9562435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rgbClr val="595959"/>
            </a:solidFill>
            <a:ln>
              <a:noFill/>
            </a:ln>
          </p:spPr>
        </p:sp>
        <p:sp>
          <p:nvSpPr>
            <p:cNvPr id="23" name="Freeform 9">
              <a:extLst>
                <a:ext uri="{FF2B5EF4-FFF2-40B4-BE49-F238E27FC236}">
                  <a16:creationId xmlns:a16="http://schemas.microsoft.com/office/drawing/2014/main" id="{97D6EE69-4BE4-42B7-A74A-C6000998EC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rgbClr val="595959"/>
            </a:solidFill>
            <a:ln>
              <a:noFill/>
            </a:ln>
          </p:spPr>
        </p:sp>
        <p:sp>
          <p:nvSpPr>
            <p:cNvPr id="24" name="Freeform 13">
              <a:extLst>
                <a:ext uri="{FF2B5EF4-FFF2-40B4-BE49-F238E27FC236}">
                  <a16:creationId xmlns:a16="http://schemas.microsoft.com/office/drawing/2014/main" id="{93EB3562-7FD7-4D4E-B600-10C5DBC590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rgbClr val="404040"/>
            </a:solidFill>
            <a:ln>
              <a:noFill/>
            </a:ln>
          </p:spPr>
        </p:sp>
      </p:grpSp>
      <p:sp useBgFill="1">
        <p:nvSpPr>
          <p:cNvPr id="26" name="Freeform 159">
            <a:extLst>
              <a:ext uri="{FF2B5EF4-FFF2-40B4-BE49-F238E27FC236}">
                <a16:creationId xmlns:a16="http://schemas.microsoft.com/office/drawing/2014/main" id="{17B0E5A8-6AF1-417B-A7C3-E7DB7651F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39516" y="1262063"/>
            <a:ext cx="5464968"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ln w="0">
            <a:noFill/>
            <a:prstDash val="solid"/>
            <a:round/>
            <a:headEnd/>
            <a:tailEnd/>
          </a:ln>
        </p:spPr>
      </p:sp>
      <p:sp>
        <p:nvSpPr>
          <p:cNvPr id="28" name="Freeform 164">
            <a:extLst>
              <a:ext uri="{FF2B5EF4-FFF2-40B4-BE49-F238E27FC236}">
                <a16:creationId xmlns:a16="http://schemas.microsoft.com/office/drawing/2014/main" id="{EE40C302-D1B9-4040-9A63-CC77E5C7C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982391" y="1452563"/>
            <a:ext cx="5179218"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tx1">
              <a:lumMod val="65000"/>
              <a:lumOff val="35000"/>
            </a:schemeClr>
          </a:solidFill>
          <a:ln w="0">
            <a:noFill/>
            <a:prstDash val="solid"/>
            <a:round/>
            <a:headEnd/>
            <a:tailEnd/>
          </a:ln>
        </p:spPr>
      </p:sp>
      <p:sp>
        <p:nvSpPr>
          <p:cNvPr id="2" name="TextBox 1">
            <a:extLst>
              <a:ext uri="{FF2B5EF4-FFF2-40B4-BE49-F238E27FC236}">
                <a16:creationId xmlns:a16="http://schemas.microsoft.com/office/drawing/2014/main" id="{7DF1B709-78A8-47C3-91B9-FA49648F8DEA}"/>
              </a:ext>
            </a:extLst>
          </p:cNvPr>
          <p:cNvSpPr txBox="1"/>
          <p:nvPr/>
        </p:nvSpPr>
        <p:spPr>
          <a:xfrm>
            <a:off x="2366964" y="1830580"/>
            <a:ext cx="4643436" cy="1816316"/>
          </a:xfrm>
          <a:prstGeom prst="rect">
            <a:avLst/>
          </a:prstGeom>
        </p:spPr>
        <p:txBody>
          <a:bodyPr vert="horz" lIns="91440" tIns="45720" rIns="91440" bIns="45720" rtlCol="0" anchor="ctr">
            <a:normAutofit/>
          </a:bodyPr>
          <a:lstStyle/>
          <a:p>
            <a:pPr algn="ctr" defTabSz="914400">
              <a:lnSpc>
                <a:spcPct val="95000"/>
              </a:lnSpc>
              <a:spcBef>
                <a:spcPct val="0"/>
              </a:spcBef>
              <a:spcAft>
                <a:spcPts val="600"/>
              </a:spcAft>
            </a:pPr>
            <a:r>
              <a:rPr lang="en-US" sz="2100" cap="all" dirty="0">
                <a:solidFill>
                  <a:schemeClr val="tx2"/>
                </a:solidFill>
                <a:latin typeface="+mj-lt"/>
                <a:ea typeface="+mj-ea"/>
                <a:cs typeface="+mj-cs"/>
              </a:rPr>
              <a:t>1. Proposed activities must take place within a 12 month period, July 1, 2020-June 30, 2021.</a:t>
            </a:r>
          </a:p>
        </p:txBody>
      </p:sp>
      <p:cxnSp>
        <p:nvCxnSpPr>
          <p:cNvPr id="30" name="Straight Connector 29">
            <a:extLst>
              <a:ext uri="{FF2B5EF4-FFF2-40B4-BE49-F238E27FC236}">
                <a16:creationId xmlns:a16="http://schemas.microsoft.com/office/drawing/2014/main" id="{7652C93F-C061-46CA-B0A1-95DBD37857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7650" y="3862794"/>
            <a:ext cx="10287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B250416-1EA4-4761-B565-E6416FC42E5C}"/>
              </a:ext>
            </a:extLst>
          </p:cNvPr>
          <p:cNvSpPr txBox="1"/>
          <p:nvPr/>
        </p:nvSpPr>
        <p:spPr>
          <a:xfrm>
            <a:off x="2366964" y="4191000"/>
            <a:ext cx="4491036" cy="707886"/>
          </a:xfrm>
          <a:prstGeom prst="rect">
            <a:avLst/>
          </a:prstGeom>
          <a:noFill/>
        </p:spPr>
        <p:txBody>
          <a:bodyPr wrap="square" rtlCol="0">
            <a:spAutoFit/>
          </a:bodyPr>
          <a:lstStyle/>
          <a:p>
            <a:pPr algn="ctr"/>
            <a:r>
              <a:rPr lang="en-US" sz="2000" cap="all" dirty="0">
                <a:solidFill>
                  <a:schemeClr val="tx2">
                    <a:lumMod val="75000"/>
                    <a:lumOff val="25000"/>
                  </a:schemeClr>
                </a:solidFill>
                <a:latin typeface="+mj-lt"/>
              </a:rPr>
              <a:t>Proposed activities </a:t>
            </a:r>
            <a:r>
              <a:rPr lang="en-US" sz="2000" u="sng" cap="all" dirty="0">
                <a:solidFill>
                  <a:schemeClr val="tx2">
                    <a:lumMod val="75000"/>
                    <a:lumOff val="25000"/>
                  </a:schemeClr>
                </a:solidFill>
                <a:latin typeface="+mj-lt"/>
              </a:rPr>
              <a:t>must conclude</a:t>
            </a:r>
            <a:r>
              <a:rPr lang="en-US" sz="2000" cap="all" dirty="0">
                <a:solidFill>
                  <a:schemeClr val="tx2">
                    <a:lumMod val="75000"/>
                    <a:lumOff val="25000"/>
                  </a:schemeClr>
                </a:solidFill>
                <a:latin typeface="+mj-lt"/>
              </a:rPr>
              <a:t> by June 30, 2021.</a:t>
            </a:r>
            <a:endParaRPr lang="en-US" sz="2000" dirty="0">
              <a:latin typeface="+mj-lt"/>
            </a:endParaRPr>
          </a:p>
        </p:txBody>
      </p:sp>
    </p:spTree>
    <p:extLst>
      <p:ext uri="{BB962C8B-B14F-4D97-AF65-F5344CB8AC3E}">
        <p14:creationId xmlns:p14="http://schemas.microsoft.com/office/powerpoint/2010/main" val="76141941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6A0238B-7919-4C52-882E-344BBBF0D2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74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15">
            <a:extLst>
              <a:ext uri="{FF2B5EF4-FFF2-40B4-BE49-F238E27FC236}">
                <a16:creationId xmlns:a16="http://schemas.microsoft.com/office/drawing/2014/main" id="{1C19C803-5DD2-4587-9488-A3938282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50314" y="1810138"/>
            <a:ext cx="2072205"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262626">
              <a:alpha val="40000"/>
            </a:srgbClr>
          </a:solidFill>
          <a:ln>
            <a:noFill/>
          </a:ln>
        </p:spPr>
      </p:sp>
      <p:sp>
        <p:nvSpPr>
          <p:cNvPr id="28" name="Freeform 5">
            <a:extLst>
              <a:ext uri="{FF2B5EF4-FFF2-40B4-BE49-F238E27FC236}">
                <a16:creationId xmlns:a16="http://schemas.microsoft.com/office/drawing/2014/main" id="{653E5E44-01E8-4485-9970-B1CFA30491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0535" y="362425"/>
            <a:ext cx="166383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rgbClr val="FEFCF7">
              <a:alpha val="65000"/>
            </a:srgbClr>
          </a:solidFill>
          <a:ln>
            <a:noFill/>
          </a:ln>
        </p:spPr>
      </p:sp>
      <p:sp useBgFill="1">
        <p:nvSpPr>
          <p:cNvPr id="30" name="Freeform: Shape 29">
            <a:extLst>
              <a:ext uri="{FF2B5EF4-FFF2-40B4-BE49-F238E27FC236}">
                <a16:creationId xmlns:a16="http://schemas.microsoft.com/office/drawing/2014/main" id="{C3425D87-5A37-4324-87B2-0C408B11A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9129" y="0"/>
            <a:ext cx="6524870" cy="6858000"/>
          </a:xfrm>
          <a:custGeom>
            <a:avLst/>
            <a:gdLst>
              <a:gd name="connsiteX0" fmla="*/ 248553 w 8699826"/>
              <a:gd name="connsiteY0" fmla="*/ 0 h 6858000"/>
              <a:gd name="connsiteX1" fmla="*/ 6206997 w 8699826"/>
              <a:gd name="connsiteY1" fmla="*/ 0 h 6858000"/>
              <a:gd name="connsiteX2" fmla="*/ 8699826 w 8699826"/>
              <a:gd name="connsiteY2" fmla="*/ 0 h 6858000"/>
              <a:gd name="connsiteX3" fmla="*/ 8699826 w 8699826"/>
              <a:gd name="connsiteY3" fmla="*/ 6858000 h 6858000"/>
              <a:gd name="connsiteX4" fmla="*/ 6206997 w 8699826"/>
              <a:gd name="connsiteY4" fmla="*/ 6858000 h 6858000"/>
              <a:gd name="connsiteX5" fmla="*/ 248553 w 8699826"/>
              <a:gd name="connsiteY5" fmla="*/ 6858000 h 6858000"/>
              <a:gd name="connsiteX6" fmla="*/ 248553 w 8699826"/>
              <a:gd name="connsiteY6" fmla="*/ 6826433 h 6858000"/>
              <a:gd name="connsiteX7" fmla="*/ 247260 w 8699826"/>
              <a:gd name="connsiteY7" fmla="*/ 6817540 h 6858000"/>
              <a:gd name="connsiteX8" fmla="*/ 229946 w 8699826"/>
              <a:gd name="connsiteY8" fmla="*/ 6698896 h 6858000"/>
              <a:gd name="connsiteX9" fmla="*/ 217844 w 8699826"/>
              <a:gd name="connsiteY9" fmla="*/ 6612485 h 6858000"/>
              <a:gd name="connsiteX10" fmla="*/ 205069 w 8699826"/>
              <a:gd name="connsiteY10" fmla="*/ 6509615 h 6858000"/>
              <a:gd name="connsiteX11" fmla="*/ 189773 w 8699826"/>
              <a:gd name="connsiteY11" fmla="*/ 6387543 h 6858000"/>
              <a:gd name="connsiteX12" fmla="*/ 173636 w 8699826"/>
              <a:gd name="connsiteY12" fmla="*/ 6252440 h 6858000"/>
              <a:gd name="connsiteX13" fmla="*/ 156659 w 8699826"/>
              <a:gd name="connsiteY13" fmla="*/ 6100193 h 6858000"/>
              <a:gd name="connsiteX14" fmla="*/ 138674 w 8699826"/>
              <a:gd name="connsiteY14" fmla="*/ 5934229 h 6858000"/>
              <a:gd name="connsiteX15" fmla="*/ 120688 w 8699826"/>
              <a:gd name="connsiteY15" fmla="*/ 5753864 h 6858000"/>
              <a:gd name="connsiteX16" fmla="*/ 102367 w 8699826"/>
              <a:gd name="connsiteY16" fmla="*/ 5561840 h 6858000"/>
              <a:gd name="connsiteX17" fmla="*/ 85390 w 8699826"/>
              <a:gd name="connsiteY17" fmla="*/ 5354728 h 6858000"/>
              <a:gd name="connsiteX18" fmla="*/ 69085 w 8699826"/>
              <a:gd name="connsiteY18" fmla="*/ 5138015 h 6858000"/>
              <a:gd name="connsiteX19" fmla="*/ 54293 w 8699826"/>
              <a:gd name="connsiteY19" fmla="*/ 4908958 h 6858000"/>
              <a:gd name="connsiteX20" fmla="*/ 40174 w 8699826"/>
              <a:gd name="connsiteY20" fmla="*/ 4670300 h 6858000"/>
              <a:gd name="connsiteX21" fmla="*/ 26894 w 8699826"/>
              <a:gd name="connsiteY21" fmla="*/ 4421354 h 6858000"/>
              <a:gd name="connsiteX22" fmla="*/ 22188 w 8699826"/>
              <a:gd name="connsiteY22" fmla="*/ 4293795 h 6858000"/>
              <a:gd name="connsiteX23" fmla="*/ 16977 w 8699826"/>
              <a:gd name="connsiteY23" fmla="*/ 4163494 h 6858000"/>
              <a:gd name="connsiteX24" fmla="*/ 12103 w 8699826"/>
              <a:gd name="connsiteY24" fmla="*/ 4031135 h 6858000"/>
              <a:gd name="connsiteX25" fmla="*/ 8909 w 8699826"/>
              <a:gd name="connsiteY25" fmla="*/ 3898089 h 6858000"/>
              <a:gd name="connsiteX26" fmla="*/ 6051 w 8699826"/>
              <a:gd name="connsiteY26" fmla="*/ 3762301 h 6858000"/>
              <a:gd name="connsiteX27" fmla="*/ 3026 w 8699826"/>
              <a:gd name="connsiteY27" fmla="*/ 3625141 h 6858000"/>
              <a:gd name="connsiteX28" fmla="*/ 1009 w 8699826"/>
              <a:gd name="connsiteY28" fmla="*/ 3485238 h 6858000"/>
              <a:gd name="connsiteX29" fmla="*/ 1009 w 8699826"/>
              <a:gd name="connsiteY29" fmla="*/ 3343963 h 6858000"/>
              <a:gd name="connsiteX30" fmla="*/ 0 w 8699826"/>
              <a:gd name="connsiteY30" fmla="*/ 3201317 h 6858000"/>
              <a:gd name="connsiteX31" fmla="*/ 1009 w 8699826"/>
              <a:gd name="connsiteY31" fmla="*/ 3057299 h 6858000"/>
              <a:gd name="connsiteX32" fmla="*/ 3026 w 8699826"/>
              <a:gd name="connsiteY32" fmla="*/ 2911223 h 6858000"/>
              <a:gd name="connsiteX33" fmla="*/ 4875 w 8699826"/>
              <a:gd name="connsiteY33" fmla="*/ 2765148 h 6858000"/>
              <a:gd name="connsiteX34" fmla="*/ 8909 w 8699826"/>
              <a:gd name="connsiteY34" fmla="*/ 2617015 h 6858000"/>
              <a:gd name="connsiteX35" fmla="*/ 13111 w 8699826"/>
              <a:gd name="connsiteY35" fmla="*/ 2467511 h 6858000"/>
              <a:gd name="connsiteX36" fmla="*/ 17986 w 8699826"/>
              <a:gd name="connsiteY36" fmla="*/ 2318006 h 6858000"/>
              <a:gd name="connsiteX37" fmla="*/ 24877 w 8699826"/>
              <a:gd name="connsiteY37" fmla="*/ 2167130 h 6858000"/>
              <a:gd name="connsiteX38" fmla="*/ 33114 w 8699826"/>
              <a:gd name="connsiteY38" fmla="*/ 2014883 h 6858000"/>
              <a:gd name="connsiteX39" fmla="*/ 41014 w 8699826"/>
              <a:gd name="connsiteY39" fmla="*/ 1861949 h 6858000"/>
              <a:gd name="connsiteX40" fmla="*/ 51099 w 8699826"/>
              <a:gd name="connsiteY40" fmla="*/ 1709016 h 6858000"/>
              <a:gd name="connsiteX41" fmla="*/ 63202 w 8699826"/>
              <a:gd name="connsiteY41" fmla="*/ 1554025 h 6858000"/>
              <a:gd name="connsiteX42" fmla="*/ 75304 w 8699826"/>
              <a:gd name="connsiteY42" fmla="*/ 1401092 h 6858000"/>
              <a:gd name="connsiteX43" fmla="*/ 89256 w 8699826"/>
              <a:gd name="connsiteY43" fmla="*/ 1245415 h 6858000"/>
              <a:gd name="connsiteX44" fmla="*/ 104552 w 8699826"/>
              <a:gd name="connsiteY44" fmla="*/ 1089053 h 6858000"/>
              <a:gd name="connsiteX45" fmla="*/ 120688 w 8699826"/>
              <a:gd name="connsiteY45" fmla="*/ 934748 h 6858000"/>
              <a:gd name="connsiteX46" fmla="*/ 139514 w 8699826"/>
              <a:gd name="connsiteY46" fmla="*/ 778385 h 6858000"/>
              <a:gd name="connsiteX47" fmla="*/ 159685 w 8699826"/>
              <a:gd name="connsiteY47" fmla="*/ 622709 h 6858000"/>
              <a:gd name="connsiteX48" fmla="*/ 179688 w 8699826"/>
              <a:gd name="connsiteY48" fmla="*/ 466346 h 6858000"/>
              <a:gd name="connsiteX49" fmla="*/ 203052 w 8699826"/>
              <a:gd name="connsiteY49" fmla="*/ 310670 h 6858000"/>
              <a:gd name="connsiteX50" fmla="*/ 226921 w 8699826"/>
              <a:gd name="connsiteY50" fmla="*/ 155679 h 6858000"/>
              <a:gd name="connsiteX51" fmla="*/ 248553 w 8699826"/>
              <a:gd name="connsiteY51" fmla="*/ 212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699826" h="6858000">
                <a:moveTo>
                  <a:pt x="248553" y="0"/>
                </a:moveTo>
                <a:lnTo>
                  <a:pt x="6206997" y="0"/>
                </a:lnTo>
                <a:lnTo>
                  <a:pt x="8699826" y="0"/>
                </a:lnTo>
                <a:lnTo>
                  <a:pt x="8699826" y="6858000"/>
                </a:lnTo>
                <a:lnTo>
                  <a:pt x="6206997" y="6858000"/>
                </a:lnTo>
                <a:lnTo>
                  <a:pt x="248553" y="6858000"/>
                </a:lnTo>
                <a:lnTo>
                  <a:pt x="248553" y="6826433"/>
                </a:lnTo>
                <a:lnTo>
                  <a:pt x="247260" y="6817540"/>
                </a:lnTo>
                <a:lnTo>
                  <a:pt x="229946" y="6698896"/>
                </a:lnTo>
                <a:lnTo>
                  <a:pt x="217844" y="6612485"/>
                </a:lnTo>
                <a:lnTo>
                  <a:pt x="205069" y="6509615"/>
                </a:lnTo>
                <a:lnTo>
                  <a:pt x="189773" y="6387543"/>
                </a:lnTo>
                <a:lnTo>
                  <a:pt x="173636" y="6252440"/>
                </a:lnTo>
                <a:lnTo>
                  <a:pt x="156659" y="6100193"/>
                </a:lnTo>
                <a:lnTo>
                  <a:pt x="138674" y="5934229"/>
                </a:lnTo>
                <a:lnTo>
                  <a:pt x="120688" y="5753864"/>
                </a:lnTo>
                <a:lnTo>
                  <a:pt x="102367" y="5561840"/>
                </a:lnTo>
                <a:lnTo>
                  <a:pt x="85390" y="5354728"/>
                </a:lnTo>
                <a:lnTo>
                  <a:pt x="69085" y="5138015"/>
                </a:lnTo>
                <a:lnTo>
                  <a:pt x="54293" y="4908958"/>
                </a:lnTo>
                <a:lnTo>
                  <a:pt x="40174" y="4670300"/>
                </a:lnTo>
                <a:lnTo>
                  <a:pt x="26894" y="4421354"/>
                </a:lnTo>
                <a:lnTo>
                  <a:pt x="22188" y="4293795"/>
                </a:lnTo>
                <a:lnTo>
                  <a:pt x="16977" y="4163494"/>
                </a:lnTo>
                <a:lnTo>
                  <a:pt x="12103" y="4031135"/>
                </a:lnTo>
                <a:lnTo>
                  <a:pt x="8909" y="3898089"/>
                </a:lnTo>
                <a:lnTo>
                  <a:pt x="6051" y="3762301"/>
                </a:lnTo>
                <a:lnTo>
                  <a:pt x="3026" y="3625141"/>
                </a:lnTo>
                <a:lnTo>
                  <a:pt x="1009" y="3485238"/>
                </a:lnTo>
                <a:lnTo>
                  <a:pt x="1009" y="3343963"/>
                </a:lnTo>
                <a:lnTo>
                  <a:pt x="0" y="3201317"/>
                </a:lnTo>
                <a:lnTo>
                  <a:pt x="1009" y="3057299"/>
                </a:lnTo>
                <a:lnTo>
                  <a:pt x="3026" y="2911223"/>
                </a:lnTo>
                <a:lnTo>
                  <a:pt x="4875" y="2765148"/>
                </a:lnTo>
                <a:lnTo>
                  <a:pt x="8909" y="2617015"/>
                </a:lnTo>
                <a:lnTo>
                  <a:pt x="13111" y="2467511"/>
                </a:lnTo>
                <a:lnTo>
                  <a:pt x="17986" y="2318006"/>
                </a:lnTo>
                <a:lnTo>
                  <a:pt x="24877" y="2167130"/>
                </a:lnTo>
                <a:lnTo>
                  <a:pt x="33114" y="2014883"/>
                </a:lnTo>
                <a:lnTo>
                  <a:pt x="41014" y="1861949"/>
                </a:lnTo>
                <a:lnTo>
                  <a:pt x="51099" y="1709016"/>
                </a:lnTo>
                <a:lnTo>
                  <a:pt x="63202" y="1554025"/>
                </a:lnTo>
                <a:lnTo>
                  <a:pt x="75304" y="1401092"/>
                </a:lnTo>
                <a:lnTo>
                  <a:pt x="89256" y="1245415"/>
                </a:lnTo>
                <a:lnTo>
                  <a:pt x="104552" y="1089053"/>
                </a:lnTo>
                <a:lnTo>
                  <a:pt x="120688" y="934748"/>
                </a:lnTo>
                <a:lnTo>
                  <a:pt x="139514" y="778385"/>
                </a:lnTo>
                <a:lnTo>
                  <a:pt x="159685" y="622709"/>
                </a:lnTo>
                <a:lnTo>
                  <a:pt x="179688" y="466346"/>
                </a:lnTo>
                <a:lnTo>
                  <a:pt x="203052" y="310670"/>
                </a:lnTo>
                <a:lnTo>
                  <a:pt x="226921" y="155679"/>
                </a:lnTo>
                <a:lnTo>
                  <a:pt x="248553" y="212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5585A755-0CAB-454D-A480-9DA14C309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46201" y="2"/>
            <a:ext cx="726401" cy="6858001"/>
          </a:xfrm>
          <a:custGeom>
            <a:avLst/>
            <a:gdLst>
              <a:gd name="connsiteX0" fmla="*/ 968535 w 968535"/>
              <a:gd name="connsiteY0" fmla="*/ 6858000 h 6858001"/>
              <a:gd name="connsiteX1" fmla="*/ 905354 w 968535"/>
              <a:gd name="connsiteY1" fmla="*/ 6858000 h 6858001"/>
              <a:gd name="connsiteX2" fmla="*/ 905354 w 968535"/>
              <a:gd name="connsiteY2" fmla="*/ 6858001 h 6858001"/>
              <a:gd name="connsiteX3" fmla="*/ 968535 w 968535"/>
              <a:gd name="connsiteY3" fmla="*/ 6858001 h 6858001"/>
              <a:gd name="connsiteX4" fmla="*/ 64358 w 968535"/>
              <a:gd name="connsiteY4" fmla="*/ 0 h 6858001"/>
              <a:gd name="connsiteX5" fmla="*/ 1177 w 968535"/>
              <a:gd name="connsiteY5" fmla="*/ 0 h 6858001"/>
              <a:gd name="connsiteX6" fmla="*/ 26222 w 968535"/>
              <a:gd name="connsiteY6" fmla="*/ 155677 h 6858001"/>
              <a:gd name="connsiteX7" fmla="*/ 50091 w 968535"/>
              <a:gd name="connsiteY7" fmla="*/ 310668 h 6858001"/>
              <a:gd name="connsiteX8" fmla="*/ 73455 w 968535"/>
              <a:gd name="connsiteY8" fmla="*/ 466344 h 6858001"/>
              <a:gd name="connsiteX9" fmla="*/ 93458 w 968535"/>
              <a:gd name="connsiteY9" fmla="*/ 622707 h 6858001"/>
              <a:gd name="connsiteX10" fmla="*/ 113629 w 968535"/>
              <a:gd name="connsiteY10" fmla="*/ 778383 h 6858001"/>
              <a:gd name="connsiteX11" fmla="*/ 132455 w 968535"/>
              <a:gd name="connsiteY11" fmla="*/ 934746 h 6858001"/>
              <a:gd name="connsiteX12" fmla="*/ 148591 w 968535"/>
              <a:gd name="connsiteY12" fmla="*/ 1089051 h 6858001"/>
              <a:gd name="connsiteX13" fmla="*/ 163887 w 968535"/>
              <a:gd name="connsiteY13" fmla="*/ 1245413 h 6858001"/>
              <a:gd name="connsiteX14" fmla="*/ 177839 w 968535"/>
              <a:gd name="connsiteY14" fmla="*/ 1401090 h 6858001"/>
              <a:gd name="connsiteX15" fmla="*/ 189941 w 968535"/>
              <a:gd name="connsiteY15" fmla="*/ 1554023 h 6858001"/>
              <a:gd name="connsiteX16" fmla="*/ 202044 w 968535"/>
              <a:gd name="connsiteY16" fmla="*/ 1709014 h 6858001"/>
              <a:gd name="connsiteX17" fmla="*/ 212129 w 968535"/>
              <a:gd name="connsiteY17" fmla="*/ 1861947 h 6858001"/>
              <a:gd name="connsiteX18" fmla="*/ 220029 w 968535"/>
              <a:gd name="connsiteY18" fmla="*/ 2014881 h 6858001"/>
              <a:gd name="connsiteX19" fmla="*/ 228266 w 968535"/>
              <a:gd name="connsiteY19" fmla="*/ 2167128 h 6858001"/>
              <a:gd name="connsiteX20" fmla="*/ 235157 w 968535"/>
              <a:gd name="connsiteY20" fmla="*/ 2318004 h 6858001"/>
              <a:gd name="connsiteX21" fmla="*/ 240032 w 968535"/>
              <a:gd name="connsiteY21" fmla="*/ 2467509 h 6858001"/>
              <a:gd name="connsiteX22" fmla="*/ 244234 w 968535"/>
              <a:gd name="connsiteY22" fmla="*/ 2617013 h 6858001"/>
              <a:gd name="connsiteX23" fmla="*/ 248268 w 968535"/>
              <a:gd name="connsiteY23" fmla="*/ 2765146 h 6858001"/>
              <a:gd name="connsiteX24" fmla="*/ 250117 w 968535"/>
              <a:gd name="connsiteY24" fmla="*/ 2911221 h 6858001"/>
              <a:gd name="connsiteX25" fmla="*/ 252134 w 968535"/>
              <a:gd name="connsiteY25" fmla="*/ 3057297 h 6858001"/>
              <a:gd name="connsiteX26" fmla="*/ 253143 w 968535"/>
              <a:gd name="connsiteY26" fmla="*/ 3201315 h 6858001"/>
              <a:gd name="connsiteX27" fmla="*/ 252134 w 968535"/>
              <a:gd name="connsiteY27" fmla="*/ 3343961 h 6858001"/>
              <a:gd name="connsiteX28" fmla="*/ 252134 w 968535"/>
              <a:gd name="connsiteY28" fmla="*/ 3485236 h 6858001"/>
              <a:gd name="connsiteX29" fmla="*/ 250117 w 968535"/>
              <a:gd name="connsiteY29" fmla="*/ 3625139 h 6858001"/>
              <a:gd name="connsiteX30" fmla="*/ 247092 w 968535"/>
              <a:gd name="connsiteY30" fmla="*/ 3762299 h 6858001"/>
              <a:gd name="connsiteX31" fmla="*/ 244234 w 968535"/>
              <a:gd name="connsiteY31" fmla="*/ 3898087 h 6858001"/>
              <a:gd name="connsiteX32" fmla="*/ 241040 w 968535"/>
              <a:gd name="connsiteY32" fmla="*/ 4031133 h 6858001"/>
              <a:gd name="connsiteX33" fmla="*/ 236166 w 968535"/>
              <a:gd name="connsiteY33" fmla="*/ 4163492 h 6858001"/>
              <a:gd name="connsiteX34" fmla="*/ 230955 w 968535"/>
              <a:gd name="connsiteY34" fmla="*/ 4293793 h 6858001"/>
              <a:gd name="connsiteX35" fmla="*/ 226249 w 968535"/>
              <a:gd name="connsiteY35" fmla="*/ 4421352 h 6858001"/>
              <a:gd name="connsiteX36" fmla="*/ 212969 w 968535"/>
              <a:gd name="connsiteY36" fmla="*/ 4670298 h 6858001"/>
              <a:gd name="connsiteX37" fmla="*/ 198850 w 968535"/>
              <a:gd name="connsiteY37" fmla="*/ 4908956 h 6858001"/>
              <a:gd name="connsiteX38" fmla="*/ 184058 w 968535"/>
              <a:gd name="connsiteY38" fmla="*/ 5138013 h 6858001"/>
              <a:gd name="connsiteX39" fmla="*/ 167753 w 968535"/>
              <a:gd name="connsiteY39" fmla="*/ 5354726 h 6858001"/>
              <a:gd name="connsiteX40" fmla="*/ 150776 w 968535"/>
              <a:gd name="connsiteY40" fmla="*/ 5561838 h 6858001"/>
              <a:gd name="connsiteX41" fmla="*/ 132455 w 968535"/>
              <a:gd name="connsiteY41" fmla="*/ 5753862 h 6858001"/>
              <a:gd name="connsiteX42" fmla="*/ 114469 w 968535"/>
              <a:gd name="connsiteY42" fmla="*/ 5934227 h 6858001"/>
              <a:gd name="connsiteX43" fmla="*/ 96484 w 968535"/>
              <a:gd name="connsiteY43" fmla="*/ 6100191 h 6858001"/>
              <a:gd name="connsiteX44" fmla="*/ 79507 w 968535"/>
              <a:gd name="connsiteY44" fmla="*/ 6252438 h 6858001"/>
              <a:gd name="connsiteX45" fmla="*/ 63370 w 968535"/>
              <a:gd name="connsiteY45" fmla="*/ 6387541 h 6858001"/>
              <a:gd name="connsiteX46" fmla="*/ 48074 w 968535"/>
              <a:gd name="connsiteY46" fmla="*/ 6509613 h 6858001"/>
              <a:gd name="connsiteX47" fmla="*/ 35299 w 968535"/>
              <a:gd name="connsiteY47" fmla="*/ 6612483 h 6858001"/>
              <a:gd name="connsiteX48" fmla="*/ 23197 w 968535"/>
              <a:gd name="connsiteY48" fmla="*/ 6698894 h 6858001"/>
              <a:gd name="connsiteX49" fmla="*/ 5883 w 968535"/>
              <a:gd name="connsiteY49" fmla="*/ 6817538 h 6858001"/>
              <a:gd name="connsiteX50" fmla="*/ 0 w 968535"/>
              <a:gd name="connsiteY50" fmla="*/ 6858000 h 6858001"/>
              <a:gd name="connsiteX51" fmla="*/ 63181 w 968535"/>
              <a:gd name="connsiteY51" fmla="*/ 6858000 h 6858001"/>
              <a:gd name="connsiteX52" fmla="*/ 69064 w 968535"/>
              <a:gd name="connsiteY52" fmla="*/ 6817538 h 6858001"/>
              <a:gd name="connsiteX53" fmla="*/ 86378 w 968535"/>
              <a:gd name="connsiteY53" fmla="*/ 6698894 h 6858001"/>
              <a:gd name="connsiteX54" fmla="*/ 98480 w 968535"/>
              <a:gd name="connsiteY54" fmla="*/ 6612483 h 6858001"/>
              <a:gd name="connsiteX55" fmla="*/ 111255 w 968535"/>
              <a:gd name="connsiteY55" fmla="*/ 6509613 h 6858001"/>
              <a:gd name="connsiteX56" fmla="*/ 126551 w 968535"/>
              <a:gd name="connsiteY56" fmla="*/ 6387541 h 6858001"/>
              <a:gd name="connsiteX57" fmla="*/ 142688 w 968535"/>
              <a:gd name="connsiteY57" fmla="*/ 6252438 h 6858001"/>
              <a:gd name="connsiteX58" fmla="*/ 159665 w 968535"/>
              <a:gd name="connsiteY58" fmla="*/ 6100191 h 6858001"/>
              <a:gd name="connsiteX59" fmla="*/ 177650 w 968535"/>
              <a:gd name="connsiteY59" fmla="*/ 5934227 h 6858001"/>
              <a:gd name="connsiteX60" fmla="*/ 195636 w 968535"/>
              <a:gd name="connsiteY60" fmla="*/ 5753862 h 6858001"/>
              <a:gd name="connsiteX61" fmla="*/ 213957 w 968535"/>
              <a:gd name="connsiteY61" fmla="*/ 5561838 h 6858001"/>
              <a:gd name="connsiteX62" fmla="*/ 230934 w 968535"/>
              <a:gd name="connsiteY62" fmla="*/ 5354726 h 6858001"/>
              <a:gd name="connsiteX63" fmla="*/ 247239 w 968535"/>
              <a:gd name="connsiteY63" fmla="*/ 5138013 h 6858001"/>
              <a:gd name="connsiteX64" fmla="*/ 262031 w 968535"/>
              <a:gd name="connsiteY64" fmla="*/ 4908956 h 6858001"/>
              <a:gd name="connsiteX65" fmla="*/ 276150 w 968535"/>
              <a:gd name="connsiteY65" fmla="*/ 4670298 h 6858001"/>
              <a:gd name="connsiteX66" fmla="*/ 289430 w 968535"/>
              <a:gd name="connsiteY66" fmla="*/ 4421352 h 6858001"/>
              <a:gd name="connsiteX67" fmla="*/ 294136 w 968535"/>
              <a:gd name="connsiteY67" fmla="*/ 4293793 h 6858001"/>
              <a:gd name="connsiteX68" fmla="*/ 299347 w 968535"/>
              <a:gd name="connsiteY68" fmla="*/ 4163492 h 6858001"/>
              <a:gd name="connsiteX69" fmla="*/ 304221 w 968535"/>
              <a:gd name="connsiteY69" fmla="*/ 4031133 h 6858001"/>
              <a:gd name="connsiteX70" fmla="*/ 307415 w 968535"/>
              <a:gd name="connsiteY70" fmla="*/ 3898087 h 6858001"/>
              <a:gd name="connsiteX71" fmla="*/ 310273 w 968535"/>
              <a:gd name="connsiteY71" fmla="*/ 3762299 h 6858001"/>
              <a:gd name="connsiteX72" fmla="*/ 313298 w 968535"/>
              <a:gd name="connsiteY72" fmla="*/ 3625139 h 6858001"/>
              <a:gd name="connsiteX73" fmla="*/ 315315 w 968535"/>
              <a:gd name="connsiteY73" fmla="*/ 3485236 h 6858001"/>
              <a:gd name="connsiteX74" fmla="*/ 315315 w 968535"/>
              <a:gd name="connsiteY74" fmla="*/ 3343961 h 6858001"/>
              <a:gd name="connsiteX75" fmla="*/ 316324 w 968535"/>
              <a:gd name="connsiteY75" fmla="*/ 3201315 h 6858001"/>
              <a:gd name="connsiteX76" fmla="*/ 315315 w 968535"/>
              <a:gd name="connsiteY76" fmla="*/ 3057297 h 6858001"/>
              <a:gd name="connsiteX77" fmla="*/ 313298 w 968535"/>
              <a:gd name="connsiteY77" fmla="*/ 2911221 h 6858001"/>
              <a:gd name="connsiteX78" fmla="*/ 311449 w 968535"/>
              <a:gd name="connsiteY78" fmla="*/ 2765146 h 6858001"/>
              <a:gd name="connsiteX79" fmla="*/ 307415 w 968535"/>
              <a:gd name="connsiteY79" fmla="*/ 2617013 h 6858001"/>
              <a:gd name="connsiteX80" fmla="*/ 303213 w 968535"/>
              <a:gd name="connsiteY80" fmla="*/ 2467509 h 6858001"/>
              <a:gd name="connsiteX81" fmla="*/ 298338 w 968535"/>
              <a:gd name="connsiteY81" fmla="*/ 2318004 h 6858001"/>
              <a:gd name="connsiteX82" fmla="*/ 291447 w 968535"/>
              <a:gd name="connsiteY82" fmla="*/ 2167128 h 6858001"/>
              <a:gd name="connsiteX83" fmla="*/ 283210 w 968535"/>
              <a:gd name="connsiteY83" fmla="*/ 2014881 h 6858001"/>
              <a:gd name="connsiteX84" fmla="*/ 275310 w 968535"/>
              <a:gd name="connsiteY84" fmla="*/ 1861947 h 6858001"/>
              <a:gd name="connsiteX85" fmla="*/ 265225 w 968535"/>
              <a:gd name="connsiteY85" fmla="*/ 1709014 h 6858001"/>
              <a:gd name="connsiteX86" fmla="*/ 253122 w 968535"/>
              <a:gd name="connsiteY86" fmla="*/ 1554023 h 6858001"/>
              <a:gd name="connsiteX87" fmla="*/ 241020 w 968535"/>
              <a:gd name="connsiteY87" fmla="*/ 1401090 h 6858001"/>
              <a:gd name="connsiteX88" fmla="*/ 227068 w 968535"/>
              <a:gd name="connsiteY88" fmla="*/ 1245413 h 6858001"/>
              <a:gd name="connsiteX89" fmla="*/ 211772 w 968535"/>
              <a:gd name="connsiteY89" fmla="*/ 1089051 h 6858001"/>
              <a:gd name="connsiteX90" fmla="*/ 195636 w 968535"/>
              <a:gd name="connsiteY90" fmla="*/ 934746 h 6858001"/>
              <a:gd name="connsiteX91" fmla="*/ 176810 w 968535"/>
              <a:gd name="connsiteY91" fmla="*/ 778383 h 6858001"/>
              <a:gd name="connsiteX92" fmla="*/ 156639 w 968535"/>
              <a:gd name="connsiteY92" fmla="*/ 622707 h 6858001"/>
              <a:gd name="connsiteX93" fmla="*/ 136636 w 968535"/>
              <a:gd name="connsiteY93" fmla="*/ 466344 h 6858001"/>
              <a:gd name="connsiteX94" fmla="*/ 113272 w 968535"/>
              <a:gd name="connsiteY94" fmla="*/ 310668 h 6858001"/>
              <a:gd name="connsiteX95" fmla="*/ 89403 w 968535"/>
              <a:gd name="connsiteY95" fmla="*/ 15567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68535" h="6858001">
                <a:moveTo>
                  <a:pt x="968535" y="6858000"/>
                </a:moveTo>
                <a:lnTo>
                  <a:pt x="905354" y="6858000"/>
                </a:lnTo>
                <a:lnTo>
                  <a:pt x="905354" y="6858001"/>
                </a:lnTo>
                <a:lnTo>
                  <a:pt x="968535" y="6858001"/>
                </a:lnTo>
                <a:close/>
                <a:moveTo>
                  <a:pt x="64358" y="0"/>
                </a:moveTo>
                <a:lnTo>
                  <a:pt x="1177" y="0"/>
                </a:lnTo>
                <a:lnTo>
                  <a:pt x="26222" y="155677"/>
                </a:lnTo>
                <a:lnTo>
                  <a:pt x="50091" y="310668"/>
                </a:lnTo>
                <a:lnTo>
                  <a:pt x="73455" y="466344"/>
                </a:lnTo>
                <a:lnTo>
                  <a:pt x="93458" y="622707"/>
                </a:lnTo>
                <a:lnTo>
                  <a:pt x="113629" y="778383"/>
                </a:lnTo>
                <a:lnTo>
                  <a:pt x="132455" y="934746"/>
                </a:lnTo>
                <a:lnTo>
                  <a:pt x="148591" y="1089051"/>
                </a:lnTo>
                <a:lnTo>
                  <a:pt x="163887" y="1245413"/>
                </a:lnTo>
                <a:lnTo>
                  <a:pt x="177839" y="1401090"/>
                </a:lnTo>
                <a:lnTo>
                  <a:pt x="189941" y="1554023"/>
                </a:lnTo>
                <a:lnTo>
                  <a:pt x="202044" y="1709014"/>
                </a:lnTo>
                <a:lnTo>
                  <a:pt x="212129" y="1861947"/>
                </a:lnTo>
                <a:lnTo>
                  <a:pt x="220029" y="2014881"/>
                </a:lnTo>
                <a:lnTo>
                  <a:pt x="228266" y="2167128"/>
                </a:lnTo>
                <a:lnTo>
                  <a:pt x="235157" y="2318004"/>
                </a:lnTo>
                <a:lnTo>
                  <a:pt x="240032" y="2467509"/>
                </a:lnTo>
                <a:lnTo>
                  <a:pt x="244234" y="2617013"/>
                </a:lnTo>
                <a:lnTo>
                  <a:pt x="248268" y="2765146"/>
                </a:lnTo>
                <a:lnTo>
                  <a:pt x="250117" y="2911221"/>
                </a:lnTo>
                <a:lnTo>
                  <a:pt x="252134" y="3057297"/>
                </a:lnTo>
                <a:lnTo>
                  <a:pt x="253143" y="3201315"/>
                </a:lnTo>
                <a:lnTo>
                  <a:pt x="252134" y="3343961"/>
                </a:lnTo>
                <a:lnTo>
                  <a:pt x="252134" y="3485236"/>
                </a:lnTo>
                <a:lnTo>
                  <a:pt x="250117" y="3625139"/>
                </a:lnTo>
                <a:lnTo>
                  <a:pt x="247092" y="3762299"/>
                </a:lnTo>
                <a:lnTo>
                  <a:pt x="244234" y="3898087"/>
                </a:lnTo>
                <a:lnTo>
                  <a:pt x="241040" y="4031133"/>
                </a:lnTo>
                <a:lnTo>
                  <a:pt x="236166" y="4163492"/>
                </a:lnTo>
                <a:lnTo>
                  <a:pt x="230955" y="4293793"/>
                </a:lnTo>
                <a:lnTo>
                  <a:pt x="226249" y="4421352"/>
                </a:lnTo>
                <a:lnTo>
                  <a:pt x="212969" y="4670298"/>
                </a:lnTo>
                <a:lnTo>
                  <a:pt x="198850" y="4908956"/>
                </a:lnTo>
                <a:lnTo>
                  <a:pt x="184058" y="5138013"/>
                </a:lnTo>
                <a:lnTo>
                  <a:pt x="167753" y="5354726"/>
                </a:lnTo>
                <a:lnTo>
                  <a:pt x="150776" y="5561838"/>
                </a:lnTo>
                <a:lnTo>
                  <a:pt x="132455" y="5753862"/>
                </a:lnTo>
                <a:lnTo>
                  <a:pt x="114469" y="5934227"/>
                </a:lnTo>
                <a:lnTo>
                  <a:pt x="96484" y="6100191"/>
                </a:lnTo>
                <a:lnTo>
                  <a:pt x="79507" y="6252438"/>
                </a:lnTo>
                <a:lnTo>
                  <a:pt x="63370" y="6387541"/>
                </a:lnTo>
                <a:lnTo>
                  <a:pt x="48074" y="6509613"/>
                </a:lnTo>
                <a:lnTo>
                  <a:pt x="35299" y="6612483"/>
                </a:lnTo>
                <a:lnTo>
                  <a:pt x="23197" y="6698894"/>
                </a:lnTo>
                <a:lnTo>
                  <a:pt x="5883" y="6817538"/>
                </a:lnTo>
                <a:lnTo>
                  <a:pt x="0" y="6858000"/>
                </a:lnTo>
                <a:lnTo>
                  <a:pt x="63181" y="6858000"/>
                </a:lnTo>
                <a:lnTo>
                  <a:pt x="69064" y="6817538"/>
                </a:lnTo>
                <a:lnTo>
                  <a:pt x="86378" y="6698894"/>
                </a:lnTo>
                <a:lnTo>
                  <a:pt x="98480" y="6612483"/>
                </a:lnTo>
                <a:lnTo>
                  <a:pt x="111255" y="6509613"/>
                </a:lnTo>
                <a:lnTo>
                  <a:pt x="126551" y="6387541"/>
                </a:lnTo>
                <a:lnTo>
                  <a:pt x="142688" y="6252438"/>
                </a:lnTo>
                <a:lnTo>
                  <a:pt x="159665" y="6100191"/>
                </a:lnTo>
                <a:lnTo>
                  <a:pt x="177650" y="5934227"/>
                </a:lnTo>
                <a:lnTo>
                  <a:pt x="195636" y="5753862"/>
                </a:lnTo>
                <a:lnTo>
                  <a:pt x="213957" y="5561838"/>
                </a:lnTo>
                <a:lnTo>
                  <a:pt x="230934" y="5354726"/>
                </a:lnTo>
                <a:lnTo>
                  <a:pt x="247239" y="5138013"/>
                </a:lnTo>
                <a:lnTo>
                  <a:pt x="262031" y="4908956"/>
                </a:lnTo>
                <a:lnTo>
                  <a:pt x="276150" y="4670298"/>
                </a:lnTo>
                <a:lnTo>
                  <a:pt x="289430" y="4421352"/>
                </a:lnTo>
                <a:lnTo>
                  <a:pt x="294136" y="4293793"/>
                </a:lnTo>
                <a:lnTo>
                  <a:pt x="299347" y="4163492"/>
                </a:lnTo>
                <a:lnTo>
                  <a:pt x="304221" y="4031133"/>
                </a:lnTo>
                <a:lnTo>
                  <a:pt x="307415" y="3898087"/>
                </a:lnTo>
                <a:lnTo>
                  <a:pt x="310273" y="3762299"/>
                </a:lnTo>
                <a:lnTo>
                  <a:pt x="313298" y="3625139"/>
                </a:lnTo>
                <a:lnTo>
                  <a:pt x="315315" y="3485236"/>
                </a:lnTo>
                <a:lnTo>
                  <a:pt x="315315" y="3343961"/>
                </a:lnTo>
                <a:lnTo>
                  <a:pt x="316324" y="3201315"/>
                </a:lnTo>
                <a:lnTo>
                  <a:pt x="315315" y="3057297"/>
                </a:lnTo>
                <a:lnTo>
                  <a:pt x="313298" y="2911221"/>
                </a:lnTo>
                <a:lnTo>
                  <a:pt x="311449" y="2765146"/>
                </a:lnTo>
                <a:lnTo>
                  <a:pt x="307415" y="2617013"/>
                </a:lnTo>
                <a:lnTo>
                  <a:pt x="303213" y="2467509"/>
                </a:lnTo>
                <a:lnTo>
                  <a:pt x="298338" y="2318004"/>
                </a:lnTo>
                <a:lnTo>
                  <a:pt x="291447" y="2167128"/>
                </a:lnTo>
                <a:lnTo>
                  <a:pt x="283210" y="2014881"/>
                </a:lnTo>
                <a:lnTo>
                  <a:pt x="275310" y="1861947"/>
                </a:lnTo>
                <a:lnTo>
                  <a:pt x="265225" y="1709014"/>
                </a:lnTo>
                <a:lnTo>
                  <a:pt x="253122" y="1554023"/>
                </a:lnTo>
                <a:lnTo>
                  <a:pt x="241020" y="1401090"/>
                </a:lnTo>
                <a:lnTo>
                  <a:pt x="227068" y="1245413"/>
                </a:lnTo>
                <a:lnTo>
                  <a:pt x="211772" y="1089051"/>
                </a:lnTo>
                <a:lnTo>
                  <a:pt x="195636" y="934746"/>
                </a:lnTo>
                <a:lnTo>
                  <a:pt x="176810" y="778383"/>
                </a:lnTo>
                <a:lnTo>
                  <a:pt x="156639" y="622707"/>
                </a:lnTo>
                <a:lnTo>
                  <a:pt x="136636" y="466344"/>
                </a:lnTo>
                <a:lnTo>
                  <a:pt x="113272" y="310668"/>
                </a:lnTo>
                <a:lnTo>
                  <a:pt x="89403" y="155677"/>
                </a:lnTo>
                <a:close/>
              </a:path>
            </a:pathLst>
          </a:custGeom>
          <a:solidFill>
            <a:srgbClr val="474B57"/>
          </a:solidFill>
          <a:ln>
            <a:noFill/>
          </a:ln>
        </p:spPr>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1C951AE-31CD-4F88-A1CB-5478B9EE73C8}"/>
              </a:ext>
            </a:extLst>
          </p:cNvPr>
          <p:cNvSpPr>
            <a:spLocks noGrp="1"/>
          </p:cNvSpPr>
          <p:nvPr>
            <p:ph idx="1"/>
          </p:nvPr>
        </p:nvSpPr>
        <p:spPr>
          <a:xfrm>
            <a:off x="3134682" y="1676401"/>
            <a:ext cx="5475918" cy="4413504"/>
          </a:xfrm>
        </p:spPr>
        <p:txBody>
          <a:bodyPr anchor="t">
            <a:normAutofit/>
          </a:bodyPr>
          <a:lstStyle/>
          <a:p>
            <a:pPr marL="0" indent="0">
              <a:buNone/>
            </a:pPr>
            <a:r>
              <a:rPr lang="en-US" sz="2400" dirty="0">
                <a:solidFill>
                  <a:schemeClr val="tx2"/>
                </a:solidFill>
              </a:rPr>
              <a:t>2. Emphasis will be placed on education, training, providing service. </a:t>
            </a:r>
          </a:p>
          <a:p>
            <a:pPr marL="0" indent="0">
              <a:buNone/>
            </a:pPr>
            <a:r>
              <a:rPr lang="en-US" sz="2400" dirty="0">
                <a:solidFill>
                  <a:schemeClr val="tx2"/>
                </a:solidFill>
              </a:rPr>
              <a:t>A grant application that proposes an archery camp for individuals with paralysis and their support networks will have more emphasis than a grant proposal on having an exposition fair on adaptive equipment.</a:t>
            </a:r>
          </a:p>
          <a:p>
            <a:endParaRPr lang="en-US" sz="1600" dirty="0">
              <a:solidFill>
                <a:schemeClr val="tx2"/>
              </a:solidFill>
            </a:endParaRPr>
          </a:p>
        </p:txBody>
      </p:sp>
    </p:spTree>
    <p:extLst>
      <p:ext uri="{BB962C8B-B14F-4D97-AF65-F5344CB8AC3E}">
        <p14:creationId xmlns:p14="http://schemas.microsoft.com/office/powerpoint/2010/main" val="157142659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7E0DAF15-8AF2-4607-BC7D-008DDFA29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9">
            <a:extLst>
              <a:ext uri="{FF2B5EF4-FFF2-40B4-BE49-F238E27FC236}">
                <a16:creationId xmlns:a16="http://schemas.microsoft.com/office/drawing/2014/main" id="{60023F75-BD2E-4177-8FA1-1EB9F3E45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490721" cy="68580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940C34-0D5F-439F-89FE-9AD06B8ECFDF}"/>
              </a:ext>
            </a:extLst>
          </p:cNvPr>
          <p:cNvSpPr>
            <a:spLocks noGrp="1"/>
          </p:cNvSpPr>
          <p:nvPr>
            <p:ph type="title"/>
          </p:nvPr>
        </p:nvSpPr>
        <p:spPr>
          <a:xfrm>
            <a:off x="1206501" y="819287"/>
            <a:ext cx="2038060" cy="5219425"/>
          </a:xfrm>
        </p:spPr>
        <p:txBody>
          <a:bodyPr anchor="ctr">
            <a:normAutofit/>
          </a:bodyPr>
          <a:lstStyle/>
          <a:p>
            <a:r>
              <a:rPr lang="en-US" sz="2400" dirty="0">
                <a:solidFill>
                  <a:srgbClr val="FEFCF7"/>
                </a:solidFill>
              </a:rPr>
              <a:t>Criteria </a:t>
            </a:r>
          </a:p>
        </p:txBody>
      </p:sp>
      <p:sp>
        <p:nvSpPr>
          <p:cNvPr id="34" name="Rectangle 11">
            <a:extLst>
              <a:ext uri="{FF2B5EF4-FFF2-40B4-BE49-F238E27FC236}">
                <a16:creationId xmlns:a16="http://schemas.microsoft.com/office/drawing/2014/main" id="{8C31B5C6-9592-4D8F-923A-791E5EF95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65200" cy="6858002"/>
          </a:xfrm>
          <a:prstGeom prst="rect">
            <a:avLst/>
          </a:prstGeom>
          <a:solidFill>
            <a:srgbClr val="12131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736D17-680C-4752-BBE4-ADAD0D6393C4}"/>
              </a:ext>
            </a:extLst>
          </p:cNvPr>
          <p:cNvSpPr>
            <a:spLocks noGrp="1"/>
          </p:cNvSpPr>
          <p:nvPr>
            <p:ph idx="1"/>
          </p:nvPr>
        </p:nvSpPr>
        <p:spPr>
          <a:xfrm>
            <a:off x="3732021" y="819288"/>
            <a:ext cx="4563582" cy="5219425"/>
          </a:xfrm>
        </p:spPr>
        <p:txBody>
          <a:bodyPr anchor="ctr">
            <a:normAutofit/>
          </a:bodyPr>
          <a:lstStyle/>
          <a:p>
            <a:pPr marL="0" indent="0">
              <a:buNone/>
            </a:pPr>
            <a:r>
              <a:rPr lang="en-US" sz="2400" dirty="0">
                <a:solidFill>
                  <a:srgbClr val="FEFCF7"/>
                </a:solidFill>
              </a:rPr>
              <a:t>3. Emphasis will be placed on expansion of scope of current projects—A grant proposal that is going to recruit new team members to an existing archery camp will be scored higher than a grant proposal that is asking for funds to travel to an adaptive archery tournament.</a:t>
            </a:r>
          </a:p>
        </p:txBody>
      </p:sp>
    </p:spTree>
    <p:extLst>
      <p:ext uri="{BB962C8B-B14F-4D97-AF65-F5344CB8AC3E}">
        <p14:creationId xmlns:p14="http://schemas.microsoft.com/office/powerpoint/2010/main" val="415693867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6881CB0-1221-43BE-BE77-866AB4D554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9148763" cy="6875463"/>
            <a:chOff x="0" y="3175"/>
            <a:chExt cx="12198350" cy="6875463"/>
          </a:xfrm>
        </p:grpSpPr>
        <p:sp>
          <p:nvSpPr>
            <p:cNvPr id="36" name="Freeform 5">
              <a:extLst>
                <a:ext uri="{FF2B5EF4-FFF2-40B4-BE49-F238E27FC236}">
                  <a16:creationId xmlns:a16="http://schemas.microsoft.com/office/drawing/2014/main" id="{CBD77A15-12B8-4FAB-A167-E0D60E5C9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37" name="Freeform 9">
              <a:extLst>
                <a:ext uri="{FF2B5EF4-FFF2-40B4-BE49-F238E27FC236}">
                  <a16:creationId xmlns:a16="http://schemas.microsoft.com/office/drawing/2014/main" id="{A5D0DD1E-3DFD-459C-AF93-74007A3D12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38" name="Freeform 13">
              <a:extLst>
                <a:ext uri="{FF2B5EF4-FFF2-40B4-BE49-F238E27FC236}">
                  <a16:creationId xmlns:a16="http://schemas.microsoft.com/office/drawing/2014/main" id="{C1E32EF0-93A9-42DF-953A-1574E58C58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0"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42084"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42" name="Group 41">
            <a:extLst>
              <a:ext uri="{FF2B5EF4-FFF2-40B4-BE49-F238E27FC236}">
                <a16:creationId xmlns:a16="http://schemas.microsoft.com/office/drawing/2014/main" id="{173F2476-AF66-478D-98AC-4E572A85CC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90225" y="467784"/>
            <a:ext cx="3656409" cy="5922963"/>
            <a:chOff x="7320300" y="467784"/>
            <a:chExt cx="4875213" cy="5922963"/>
          </a:xfrm>
        </p:grpSpPr>
        <p:sp>
          <p:nvSpPr>
            <p:cNvPr id="43" name="Freeform 206">
              <a:extLst>
                <a:ext uri="{FF2B5EF4-FFF2-40B4-BE49-F238E27FC236}">
                  <a16:creationId xmlns:a16="http://schemas.microsoft.com/office/drawing/2014/main" id="{C1FF5215-F946-48D6-BA7C-5BCEBE2D16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44" name="Freeform 211">
              <a:extLst>
                <a:ext uri="{FF2B5EF4-FFF2-40B4-BE49-F238E27FC236}">
                  <a16:creationId xmlns:a16="http://schemas.microsoft.com/office/drawing/2014/main" id="{E9B1CB7D-F5B1-40C6-9E55-F1314B9B58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45" name="Straight Connector 44">
              <a:extLst>
                <a:ext uri="{FF2B5EF4-FFF2-40B4-BE49-F238E27FC236}">
                  <a16:creationId xmlns:a16="http://schemas.microsoft.com/office/drawing/2014/main" id="{BA0F5362-ECD6-4C1D-9DFE-15BF709451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46A0238B-7919-4C52-882E-344BBBF0D2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74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5">
            <a:extLst>
              <a:ext uri="{FF2B5EF4-FFF2-40B4-BE49-F238E27FC236}">
                <a16:creationId xmlns:a16="http://schemas.microsoft.com/office/drawing/2014/main" id="{F6449741-B02F-40BC-BC52-49424E6BE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rgbClr val="D1CEBC"/>
          </a:solidFill>
          <a:ln>
            <a:noFill/>
          </a:ln>
        </p:spPr>
      </p:sp>
      <p:sp>
        <p:nvSpPr>
          <p:cNvPr id="51" name="Freeform 13">
            <a:extLst>
              <a:ext uri="{FF2B5EF4-FFF2-40B4-BE49-F238E27FC236}">
                <a16:creationId xmlns:a16="http://schemas.microsoft.com/office/drawing/2014/main" id="{C6814A88-54CB-4638-85A3-59E68874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8762"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rgbClr val="272930">
              <a:alpha val="50000"/>
            </a:srgbClr>
          </a:solidFill>
          <a:ln>
            <a:noFill/>
          </a:ln>
        </p:spPr>
      </p:sp>
      <p:sp>
        <p:nvSpPr>
          <p:cNvPr id="53" name="Right Triangle 52">
            <a:extLst>
              <a:ext uri="{FF2B5EF4-FFF2-40B4-BE49-F238E27FC236}">
                <a16:creationId xmlns:a16="http://schemas.microsoft.com/office/drawing/2014/main" id="{D303BC74-D6DA-47BC-9FBA-A71839FB6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8188"/>
            <a:ext cx="373642" cy="469812"/>
          </a:xfrm>
          <a:prstGeom prst="rtTriangle">
            <a:avLst/>
          </a:prstGeom>
          <a:solidFill>
            <a:srgbClr val="474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9">
            <a:extLst>
              <a:ext uri="{FF2B5EF4-FFF2-40B4-BE49-F238E27FC236}">
                <a16:creationId xmlns:a16="http://schemas.microsoft.com/office/drawing/2014/main" id="{59C5479B-4FEF-4C92-9D43-29F00D64D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9144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rgbClr val="272930">
              <a:alpha val="50000"/>
            </a:srgbClr>
          </a:solidFill>
          <a:ln>
            <a:noFill/>
          </a:ln>
        </p:spPr>
      </p:sp>
      <p:sp useBgFill="1">
        <p:nvSpPr>
          <p:cNvPr id="57" name="Freeform: Shape 56">
            <a:extLst>
              <a:ext uri="{FF2B5EF4-FFF2-40B4-BE49-F238E27FC236}">
                <a16:creationId xmlns:a16="http://schemas.microsoft.com/office/drawing/2014/main" id="{7431560F-3C78-4191-93D5-F3F2A2F2F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9129" y="0"/>
            <a:ext cx="6524870" cy="6858000"/>
          </a:xfrm>
          <a:custGeom>
            <a:avLst/>
            <a:gdLst>
              <a:gd name="connsiteX0" fmla="*/ 248553 w 8699826"/>
              <a:gd name="connsiteY0" fmla="*/ 0 h 6858000"/>
              <a:gd name="connsiteX1" fmla="*/ 6206997 w 8699826"/>
              <a:gd name="connsiteY1" fmla="*/ 0 h 6858000"/>
              <a:gd name="connsiteX2" fmla="*/ 8699826 w 8699826"/>
              <a:gd name="connsiteY2" fmla="*/ 0 h 6858000"/>
              <a:gd name="connsiteX3" fmla="*/ 8699826 w 8699826"/>
              <a:gd name="connsiteY3" fmla="*/ 6858000 h 6858000"/>
              <a:gd name="connsiteX4" fmla="*/ 6206997 w 8699826"/>
              <a:gd name="connsiteY4" fmla="*/ 6858000 h 6858000"/>
              <a:gd name="connsiteX5" fmla="*/ 248553 w 8699826"/>
              <a:gd name="connsiteY5" fmla="*/ 6858000 h 6858000"/>
              <a:gd name="connsiteX6" fmla="*/ 248553 w 8699826"/>
              <a:gd name="connsiteY6" fmla="*/ 6826433 h 6858000"/>
              <a:gd name="connsiteX7" fmla="*/ 247260 w 8699826"/>
              <a:gd name="connsiteY7" fmla="*/ 6817540 h 6858000"/>
              <a:gd name="connsiteX8" fmla="*/ 229946 w 8699826"/>
              <a:gd name="connsiteY8" fmla="*/ 6698896 h 6858000"/>
              <a:gd name="connsiteX9" fmla="*/ 217844 w 8699826"/>
              <a:gd name="connsiteY9" fmla="*/ 6612485 h 6858000"/>
              <a:gd name="connsiteX10" fmla="*/ 205069 w 8699826"/>
              <a:gd name="connsiteY10" fmla="*/ 6509615 h 6858000"/>
              <a:gd name="connsiteX11" fmla="*/ 189773 w 8699826"/>
              <a:gd name="connsiteY11" fmla="*/ 6387543 h 6858000"/>
              <a:gd name="connsiteX12" fmla="*/ 173636 w 8699826"/>
              <a:gd name="connsiteY12" fmla="*/ 6252440 h 6858000"/>
              <a:gd name="connsiteX13" fmla="*/ 156659 w 8699826"/>
              <a:gd name="connsiteY13" fmla="*/ 6100193 h 6858000"/>
              <a:gd name="connsiteX14" fmla="*/ 138674 w 8699826"/>
              <a:gd name="connsiteY14" fmla="*/ 5934229 h 6858000"/>
              <a:gd name="connsiteX15" fmla="*/ 120688 w 8699826"/>
              <a:gd name="connsiteY15" fmla="*/ 5753864 h 6858000"/>
              <a:gd name="connsiteX16" fmla="*/ 102367 w 8699826"/>
              <a:gd name="connsiteY16" fmla="*/ 5561840 h 6858000"/>
              <a:gd name="connsiteX17" fmla="*/ 85390 w 8699826"/>
              <a:gd name="connsiteY17" fmla="*/ 5354728 h 6858000"/>
              <a:gd name="connsiteX18" fmla="*/ 69085 w 8699826"/>
              <a:gd name="connsiteY18" fmla="*/ 5138015 h 6858000"/>
              <a:gd name="connsiteX19" fmla="*/ 54293 w 8699826"/>
              <a:gd name="connsiteY19" fmla="*/ 4908958 h 6858000"/>
              <a:gd name="connsiteX20" fmla="*/ 40174 w 8699826"/>
              <a:gd name="connsiteY20" fmla="*/ 4670300 h 6858000"/>
              <a:gd name="connsiteX21" fmla="*/ 26894 w 8699826"/>
              <a:gd name="connsiteY21" fmla="*/ 4421354 h 6858000"/>
              <a:gd name="connsiteX22" fmla="*/ 22188 w 8699826"/>
              <a:gd name="connsiteY22" fmla="*/ 4293795 h 6858000"/>
              <a:gd name="connsiteX23" fmla="*/ 16977 w 8699826"/>
              <a:gd name="connsiteY23" fmla="*/ 4163494 h 6858000"/>
              <a:gd name="connsiteX24" fmla="*/ 12103 w 8699826"/>
              <a:gd name="connsiteY24" fmla="*/ 4031135 h 6858000"/>
              <a:gd name="connsiteX25" fmla="*/ 8909 w 8699826"/>
              <a:gd name="connsiteY25" fmla="*/ 3898089 h 6858000"/>
              <a:gd name="connsiteX26" fmla="*/ 6051 w 8699826"/>
              <a:gd name="connsiteY26" fmla="*/ 3762301 h 6858000"/>
              <a:gd name="connsiteX27" fmla="*/ 3026 w 8699826"/>
              <a:gd name="connsiteY27" fmla="*/ 3625141 h 6858000"/>
              <a:gd name="connsiteX28" fmla="*/ 1009 w 8699826"/>
              <a:gd name="connsiteY28" fmla="*/ 3485238 h 6858000"/>
              <a:gd name="connsiteX29" fmla="*/ 1009 w 8699826"/>
              <a:gd name="connsiteY29" fmla="*/ 3343963 h 6858000"/>
              <a:gd name="connsiteX30" fmla="*/ 0 w 8699826"/>
              <a:gd name="connsiteY30" fmla="*/ 3201317 h 6858000"/>
              <a:gd name="connsiteX31" fmla="*/ 1009 w 8699826"/>
              <a:gd name="connsiteY31" fmla="*/ 3057299 h 6858000"/>
              <a:gd name="connsiteX32" fmla="*/ 3026 w 8699826"/>
              <a:gd name="connsiteY32" fmla="*/ 2911223 h 6858000"/>
              <a:gd name="connsiteX33" fmla="*/ 4875 w 8699826"/>
              <a:gd name="connsiteY33" fmla="*/ 2765148 h 6858000"/>
              <a:gd name="connsiteX34" fmla="*/ 8909 w 8699826"/>
              <a:gd name="connsiteY34" fmla="*/ 2617015 h 6858000"/>
              <a:gd name="connsiteX35" fmla="*/ 13111 w 8699826"/>
              <a:gd name="connsiteY35" fmla="*/ 2467511 h 6858000"/>
              <a:gd name="connsiteX36" fmla="*/ 17986 w 8699826"/>
              <a:gd name="connsiteY36" fmla="*/ 2318006 h 6858000"/>
              <a:gd name="connsiteX37" fmla="*/ 24877 w 8699826"/>
              <a:gd name="connsiteY37" fmla="*/ 2167130 h 6858000"/>
              <a:gd name="connsiteX38" fmla="*/ 33114 w 8699826"/>
              <a:gd name="connsiteY38" fmla="*/ 2014883 h 6858000"/>
              <a:gd name="connsiteX39" fmla="*/ 41014 w 8699826"/>
              <a:gd name="connsiteY39" fmla="*/ 1861949 h 6858000"/>
              <a:gd name="connsiteX40" fmla="*/ 51099 w 8699826"/>
              <a:gd name="connsiteY40" fmla="*/ 1709016 h 6858000"/>
              <a:gd name="connsiteX41" fmla="*/ 63202 w 8699826"/>
              <a:gd name="connsiteY41" fmla="*/ 1554025 h 6858000"/>
              <a:gd name="connsiteX42" fmla="*/ 75304 w 8699826"/>
              <a:gd name="connsiteY42" fmla="*/ 1401092 h 6858000"/>
              <a:gd name="connsiteX43" fmla="*/ 89256 w 8699826"/>
              <a:gd name="connsiteY43" fmla="*/ 1245415 h 6858000"/>
              <a:gd name="connsiteX44" fmla="*/ 104552 w 8699826"/>
              <a:gd name="connsiteY44" fmla="*/ 1089053 h 6858000"/>
              <a:gd name="connsiteX45" fmla="*/ 120688 w 8699826"/>
              <a:gd name="connsiteY45" fmla="*/ 934748 h 6858000"/>
              <a:gd name="connsiteX46" fmla="*/ 139514 w 8699826"/>
              <a:gd name="connsiteY46" fmla="*/ 778385 h 6858000"/>
              <a:gd name="connsiteX47" fmla="*/ 159685 w 8699826"/>
              <a:gd name="connsiteY47" fmla="*/ 622709 h 6858000"/>
              <a:gd name="connsiteX48" fmla="*/ 179688 w 8699826"/>
              <a:gd name="connsiteY48" fmla="*/ 466346 h 6858000"/>
              <a:gd name="connsiteX49" fmla="*/ 203052 w 8699826"/>
              <a:gd name="connsiteY49" fmla="*/ 310670 h 6858000"/>
              <a:gd name="connsiteX50" fmla="*/ 226921 w 8699826"/>
              <a:gd name="connsiteY50" fmla="*/ 155679 h 6858000"/>
              <a:gd name="connsiteX51" fmla="*/ 248553 w 8699826"/>
              <a:gd name="connsiteY51" fmla="*/ 212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699826" h="6858000">
                <a:moveTo>
                  <a:pt x="248553" y="0"/>
                </a:moveTo>
                <a:lnTo>
                  <a:pt x="6206997" y="0"/>
                </a:lnTo>
                <a:lnTo>
                  <a:pt x="8699826" y="0"/>
                </a:lnTo>
                <a:lnTo>
                  <a:pt x="8699826" y="6858000"/>
                </a:lnTo>
                <a:lnTo>
                  <a:pt x="6206997" y="6858000"/>
                </a:lnTo>
                <a:lnTo>
                  <a:pt x="248553" y="6858000"/>
                </a:lnTo>
                <a:lnTo>
                  <a:pt x="248553" y="6826433"/>
                </a:lnTo>
                <a:lnTo>
                  <a:pt x="247260" y="6817540"/>
                </a:lnTo>
                <a:lnTo>
                  <a:pt x="229946" y="6698896"/>
                </a:lnTo>
                <a:lnTo>
                  <a:pt x="217844" y="6612485"/>
                </a:lnTo>
                <a:lnTo>
                  <a:pt x="205069" y="6509615"/>
                </a:lnTo>
                <a:lnTo>
                  <a:pt x="189773" y="6387543"/>
                </a:lnTo>
                <a:lnTo>
                  <a:pt x="173636" y="6252440"/>
                </a:lnTo>
                <a:lnTo>
                  <a:pt x="156659" y="6100193"/>
                </a:lnTo>
                <a:lnTo>
                  <a:pt x="138674" y="5934229"/>
                </a:lnTo>
                <a:lnTo>
                  <a:pt x="120688" y="5753864"/>
                </a:lnTo>
                <a:lnTo>
                  <a:pt x="102367" y="5561840"/>
                </a:lnTo>
                <a:lnTo>
                  <a:pt x="85390" y="5354728"/>
                </a:lnTo>
                <a:lnTo>
                  <a:pt x="69085" y="5138015"/>
                </a:lnTo>
                <a:lnTo>
                  <a:pt x="54293" y="4908958"/>
                </a:lnTo>
                <a:lnTo>
                  <a:pt x="40174" y="4670300"/>
                </a:lnTo>
                <a:lnTo>
                  <a:pt x="26894" y="4421354"/>
                </a:lnTo>
                <a:lnTo>
                  <a:pt x="22188" y="4293795"/>
                </a:lnTo>
                <a:lnTo>
                  <a:pt x="16977" y="4163494"/>
                </a:lnTo>
                <a:lnTo>
                  <a:pt x="12103" y="4031135"/>
                </a:lnTo>
                <a:lnTo>
                  <a:pt x="8909" y="3898089"/>
                </a:lnTo>
                <a:lnTo>
                  <a:pt x="6051" y="3762301"/>
                </a:lnTo>
                <a:lnTo>
                  <a:pt x="3026" y="3625141"/>
                </a:lnTo>
                <a:lnTo>
                  <a:pt x="1009" y="3485238"/>
                </a:lnTo>
                <a:lnTo>
                  <a:pt x="1009" y="3343963"/>
                </a:lnTo>
                <a:lnTo>
                  <a:pt x="0" y="3201317"/>
                </a:lnTo>
                <a:lnTo>
                  <a:pt x="1009" y="3057299"/>
                </a:lnTo>
                <a:lnTo>
                  <a:pt x="3026" y="2911223"/>
                </a:lnTo>
                <a:lnTo>
                  <a:pt x="4875" y="2765148"/>
                </a:lnTo>
                <a:lnTo>
                  <a:pt x="8909" y="2617015"/>
                </a:lnTo>
                <a:lnTo>
                  <a:pt x="13111" y="2467511"/>
                </a:lnTo>
                <a:lnTo>
                  <a:pt x="17986" y="2318006"/>
                </a:lnTo>
                <a:lnTo>
                  <a:pt x="24877" y="2167130"/>
                </a:lnTo>
                <a:lnTo>
                  <a:pt x="33114" y="2014883"/>
                </a:lnTo>
                <a:lnTo>
                  <a:pt x="41014" y="1861949"/>
                </a:lnTo>
                <a:lnTo>
                  <a:pt x="51099" y="1709016"/>
                </a:lnTo>
                <a:lnTo>
                  <a:pt x="63202" y="1554025"/>
                </a:lnTo>
                <a:lnTo>
                  <a:pt x="75304" y="1401092"/>
                </a:lnTo>
                <a:lnTo>
                  <a:pt x="89256" y="1245415"/>
                </a:lnTo>
                <a:lnTo>
                  <a:pt x="104552" y="1089053"/>
                </a:lnTo>
                <a:lnTo>
                  <a:pt x="120688" y="934748"/>
                </a:lnTo>
                <a:lnTo>
                  <a:pt x="139514" y="778385"/>
                </a:lnTo>
                <a:lnTo>
                  <a:pt x="159685" y="622709"/>
                </a:lnTo>
                <a:lnTo>
                  <a:pt x="179688" y="466346"/>
                </a:lnTo>
                <a:lnTo>
                  <a:pt x="203052" y="310670"/>
                </a:lnTo>
                <a:lnTo>
                  <a:pt x="226921" y="155679"/>
                </a:lnTo>
                <a:lnTo>
                  <a:pt x="248553" y="212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C8D1E08-3556-4C5D-8948-ADB49891CDE1}"/>
              </a:ext>
            </a:extLst>
          </p:cNvPr>
          <p:cNvSpPr txBox="1"/>
          <p:nvPr/>
        </p:nvSpPr>
        <p:spPr>
          <a:xfrm>
            <a:off x="3165598" y="1284819"/>
            <a:ext cx="4987797" cy="4288362"/>
          </a:xfrm>
          <a:prstGeom prst="rect">
            <a:avLst/>
          </a:prstGeom>
        </p:spPr>
        <p:txBody>
          <a:bodyPr vert="horz" lIns="91440" tIns="45720" rIns="91440" bIns="45720" rtlCol="0" anchor="ctr">
            <a:normAutofit/>
          </a:bodyPr>
          <a:lstStyle/>
          <a:p>
            <a:pPr defTabSz="914400">
              <a:lnSpc>
                <a:spcPct val="105000"/>
              </a:lnSpc>
              <a:spcBef>
                <a:spcPct val="0"/>
              </a:spcBef>
              <a:spcAft>
                <a:spcPts val="600"/>
              </a:spcAft>
            </a:pPr>
            <a:r>
              <a:rPr lang="en-US" sz="3800" dirty="0">
                <a:solidFill>
                  <a:schemeClr val="tx2"/>
                </a:solidFill>
                <a:latin typeface="+mj-lt"/>
                <a:ea typeface="+mj-ea"/>
                <a:cs typeface="+mj-cs"/>
              </a:rPr>
              <a:t>4. Applicants must be Kentucky-based organizations.</a:t>
            </a:r>
          </a:p>
        </p:txBody>
      </p:sp>
      <p:sp>
        <p:nvSpPr>
          <p:cNvPr id="59" name="Freeform: Shape 58">
            <a:extLst>
              <a:ext uri="{FF2B5EF4-FFF2-40B4-BE49-F238E27FC236}">
                <a16:creationId xmlns:a16="http://schemas.microsoft.com/office/drawing/2014/main" id="{FDDAF2F8-53FE-4F73-9DE1-06761A489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46201" y="2"/>
            <a:ext cx="726401" cy="6858001"/>
          </a:xfrm>
          <a:custGeom>
            <a:avLst/>
            <a:gdLst>
              <a:gd name="connsiteX0" fmla="*/ 968535 w 968535"/>
              <a:gd name="connsiteY0" fmla="*/ 6858000 h 6858001"/>
              <a:gd name="connsiteX1" fmla="*/ 905354 w 968535"/>
              <a:gd name="connsiteY1" fmla="*/ 6858000 h 6858001"/>
              <a:gd name="connsiteX2" fmla="*/ 905354 w 968535"/>
              <a:gd name="connsiteY2" fmla="*/ 6858001 h 6858001"/>
              <a:gd name="connsiteX3" fmla="*/ 968535 w 968535"/>
              <a:gd name="connsiteY3" fmla="*/ 6858001 h 6858001"/>
              <a:gd name="connsiteX4" fmla="*/ 64358 w 968535"/>
              <a:gd name="connsiteY4" fmla="*/ 0 h 6858001"/>
              <a:gd name="connsiteX5" fmla="*/ 1177 w 968535"/>
              <a:gd name="connsiteY5" fmla="*/ 0 h 6858001"/>
              <a:gd name="connsiteX6" fmla="*/ 26222 w 968535"/>
              <a:gd name="connsiteY6" fmla="*/ 155677 h 6858001"/>
              <a:gd name="connsiteX7" fmla="*/ 50091 w 968535"/>
              <a:gd name="connsiteY7" fmla="*/ 310668 h 6858001"/>
              <a:gd name="connsiteX8" fmla="*/ 73455 w 968535"/>
              <a:gd name="connsiteY8" fmla="*/ 466344 h 6858001"/>
              <a:gd name="connsiteX9" fmla="*/ 93458 w 968535"/>
              <a:gd name="connsiteY9" fmla="*/ 622707 h 6858001"/>
              <a:gd name="connsiteX10" fmla="*/ 113629 w 968535"/>
              <a:gd name="connsiteY10" fmla="*/ 778383 h 6858001"/>
              <a:gd name="connsiteX11" fmla="*/ 132455 w 968535"/>
              <a:gd name="connsiteY11" fmla="*/ 934746 h 6858001"/>
              <a:gd name="connsiteX12" fmla="*/ 148591 w 968535"/>
              <a:gd name="connsiteY12" fmla="*/ 1089051 h 6858001"/>
              <a:gd name="connsiteX13" fmla="*/ 163887 w 968535"/>
              <a:gd name="connsiteY13" fmla="*/ 1245413 h 6858001"/>
              <a:gd name="connsiteX14" fmla="*/ 177839 w 968535"/>
              <a:gd name="connsiteY14" fmla="*/ 1401090 h 6858001"/>
              <a:gd name="connsiteX15" fmla="*/ 189941 w 968535"/>
              <a:gd name="connsiteY15" fmla="*/ 1554023 h 6858001"/>
              <a:gd name="connsiteX16" fmla="*/ 202044 w 968535"/>
              <a:gd name="connsiteY16" fmla="*/ 1709014 h 6858001"/>
              <a:gd name="connsiteX17" fmla="*/ 212129 w 968535"/>
              <a:gd name="connsiteY17" fmla="*/ 1861947 h 6858001"/>
              <a:gd name="connsiteX18" fmla="*/ 220029 w 968535"/>
              <a:gd name="connsiteY18" fmla="*/ 2014881 h 6858001"/>
              <a:gd name="connsiteX19" fmla="*/ 228266 w 968535"/>
              <a:gd name="connsiteY19" fmla="*/ 2167128 h 6858001"/>
              <a:gd name="connsiteX20" fmla="*/ 235157 w 968535"/>
              <a:gd name="connsiteY20" fmla="*/ 2318004 h 6858001"/>
              <a:gd name="connsiteX21" fmla="*/ 240032 w 968535"/>
              <a:gd name="connsiteY21" fmla="*/ 2467509 h 6858001"/>
              <a:gd name="connsiteX22" fmla="*/ 244234 w 968535"/>
              <a:gd name="connsiteY22" fmla="*/ 2617013 h 6858001"/>
              <a:gd name="connsiteX23" fmla="*/ 248268 w 968535"/>
              <a:gd name="connsiteY23" fmla="*/ 2765146 h 6858001"/>
              <a:gd name="connsiteX24" fmla="*/ 250117 w 968535"/>
              <a:gd name="connsiteY24" fmla="*/ 2911221 h 6858001"/>
              <a:gd name="connsiteX25" fmla="*/ 252134 w 968535"/>
              <a:gd name="connsiteY25" fmla="*/ 3057297 h 6858001"/>
              <a:gd name="connsiteX26" fmla="*/ 253143 w 968535"/>
              <a:gd name="connsiteY26" fmla="*/ 3201315 h 6858001"/>
              <a:gd name="connsiteX27" fmla="*/ 252134 w 968535"/>
              <a:gd name="connsiteY27" fmla="*/ 3343961 h 6858001"/>
              <a:gd name="connsiteX28" fmla="*/ 252134 w 968535"/>
              <a:gd name="connsiteY28" fmla="*/ 3485236 h 6858001"/>
              <a:gd name="connsiteX29" fmla="*/ 250117 w 968535"/>
              <a:gd name="connsiteY29" fmla="*/ 3625139 h 6858001"/>
              <a:gd name="connsiteX30" fmla="*/ 247092 w 968535"/>
              <a:gd name="connsiteY30" fmla="*/ 3762299 h 6858001"/>
              <a:gd name="connsiteX31" fmla="*/ 244234 w 968535"/>
              <a:gd name="connsiteY31" fmla="*/ 3898087 h 6858001"/>
              <a:gd name="connsiteX32" fmla="*/ 241040 w 968535"/>
              <a:gd name="connsiteY32" fmla="*/ 4031133 h 6858001"/>
              <a:gd name="connsiteX33" fmla="*/ 236166 w 968535"/>
              <a:gd name="connsiteY33" fmla="*/ 4163492 h 6858001"/>
              <a:gd name="connsiteX34" fmla="*/ 230955 w 968535"/>
              <a:gd name="connsiteY34" fmla="*/ 4293793 h 6858001"/>
              <a:gd name="connsiteX35" fmla="*/ 226249 w 968535"/>
              <a:gd name="connsiteY35" fmla="*/ 4421352 h 6858001"/>
              <a:gd name="connsiteX36" fmla="*/ 212969 w 968535"/>
              <a:gd name="connsiteY36" fmla="*/ 4670298 h 6858001"/>
              <a:gd name="connsiteX37" fmla="*/ 198850 w 968535"/>
              <a:gd name="connsiteY37" fmla="*/ 4908956 h 6858001"/>
              <a:gd name="connsiteX38" fmla="*/ 184058 w 968535"/>
              <a:gd name="connsiteY38" fmla="*/ 5138013 h 6858001"/>
              <a:gd name="connsiteX39" fmla="*/ 167753 w 968535"/>
              <a:gd name="connsiteY39" fmla="*/ 5354726 h 6858001"/>
              <a:gd name="connsiteX40" fmla="*/ 150776 w 968535"/>
              <a:gd name="connsiteY40" fmla="*/ 5561838 h 6858001"/>
              <a:gd name="connsiteX41" fmla="*/ 132455 w 968535"/>
              <a:gd name="connsiteY41" fmla="*/ 5753862 h 6858001"/>
              <a:gd name="connsiteX42" fmla="*/ 114469 w 968535"/>
              <a:gd name="connsiteY42" fmla="*/ 5934227 h 6858001"/>
              <a:gd name="connsiteX43" fmla="*/ 96484 w 968535"/>
              <a:gd name="connsiteY43" fmla="*/ 6100191 h 6858001"/>
              <a:gd name="connsiteX44" fmla="*/ 79507 w 968535"/>
              <a:gd name="connsiteY44" fmla="*/ 6252438 h 6858001"/>
              <a:gd name="connsiteX45" fmla="*/ 63370 w 968535"/>
              <a:gd name="connsiteY45" fmla="*/ 6387541 h 6858001"/>
              <a:gd name="connsiteX46" fmla="*/ 48074 w 968535"/>
              <a:gd name="connsiteY46" fmla="*/ 6509613 h 6858001"/>
              <a:gd name="connsiteX47" fmla="*/ 35299 w 968535"/>
              <a:gd name="connsiteY47" fmla="*/ 6612483 h 6858001"/>
              <a:gd name="connsiteX48" fmla="*/ 23197 w 968535"/>
              <a:gd name="connsiteY48" fmla="*/ 6698894 h 6858001"/>
              <a:gd name="connsiteX49" fmla="*/ 5883 w 968535"/>
              <a:gd name="connsiteY49" fmla="*/ 6817538 h 6858001"/>
              <a:gd name="connsiteX50" fmla="*/ 0 w 968535"/>
              <a:gd name="connsiteY50" fmla="*/ 6858000 h 6858001"/>
              <a:gd name="connsiteX51" fmla="*/ 63181 w 968535"/>
              <a:gd name="connsiteY51" fmla="*/ 6858000 h 6858001"/>
              <a:gd name="connsiteX52" fmla="*/ 69064 w 968535"/>
              <a:gd name="connsiteY52" fmla="*/ 6817538 h 6858001"/>
              <a:gd name="connsiteX53" fmla="*/ 86378 w 968535"/>
              <a:gd name="connsiteY53" fmla="*/ 6698894 h 6858001"/>
              <a:gd name="connsiteX54" fmla="*/ 98480 w 968535"/>
              <a:gd name="connsiteY54" fmla="*/ 6612483 h 6858001"/>
              <a:gd name="connsiteX55" fmla="*/ 111255 w 968535"/>
              <a:gd name="connsiteY55" fmla="*/ 6509613 h 6858001"/>
              <a:gd name="connsiteX56" fmla="*/ 126551 w 968535"/>
              <a:gd name="connsiteY56" fmla="*/ 6387541 h 6858001"/>
              <a:gd name="connsiteX57" fmla="*/ 142688 w 968535"/>
              <a:gd name="connsiteY57" fmla="*/ 6252438 h 6858001"/>
              <a:gd name="connsiteX58" fmla="*/ 159665 w 968535"/>
              <a:gd name="connsiteY58" fmla="*/ 6100191 h 6858001"/>
              <a:gd name="connsiteX59" fmla="*/ 177650 w 968535"/>
              <a:gd name="connsiteY59" fmla="*/ 5934227 h 6858001"/>
              <a:gd name="connsiteX60" fmla="*/ 195636 w 968535"/>
              <a:gd name="connsiteY60" fmla="*/ 5753862 h 6858001"/>
              <a:gd name="connsiteX61" fmla="*/ 213957 w 968535"/>
              <a:gd name="connsiteY61" fmla="*/ 5561838 h 6858001"/>
              <a:gd name="connsiteX62" fmla="*/ 230934 w 968535"/>
              <a:gd name="connsiteY62" fmla="*/ 5354726 h 6858001"/>
              <a:gd name="connsiteX63" fmla="*/ 247239 w 968535"/>
              <a:gd name="connsiteY63" fmla="*/ 5138013 h 6858001"/>
              <a:gd name="connsiteX64" fmla="*/ 262031 w 968535"/>
              <a:gd name="connsiteY64" fmla="*/ 4908956 h 6858001"/>
              <a:gd name="connsiteX65" fmla="*/ 276150 w 968535"/>
              <a:gd name="connsiteY65" fmla="*/ 4670298 h 6858001"/>
              <a:gd name="connsiteX66" fmla="*/ 289430 w 968535"/>
              <a:gd name="connsiteY66" fmla="*/ 4421352 h 6858001"/>
              <a:gd name="connsiteX67" fmla="*/ 294136 w 968535"/>
              <a:gd name="connsiteY67" fmla="*/ 4293793 h 6858001"/>
              <a:gd name="connsiteX68" fmla="*/ 299347 w 968535"/>
              <a:gd name="connsiteY68" fmla="*/ 4163492 h 6858001"/>
              <a:gd name="connsiteX69" fmla="*/ 304221 w 968535"/>
              <a:gd name="connsiteY69" fmla="*/ 4031133 h 6858001"/>
              <a:gd name="connsiteX70" fmla="*/ 307415 w 968535"/>
              <a:gd name="connsiteY70" fmla="*/ 3898087 h 6858001"/>
              <a:gd name="connsiteX71" fmla="*/ 310273 w 968535"/>
              <a:gd name="connsiteY71" fmla="*/ 3762299 h 6858001"/>
              <a:gd name="connsiteX72" fmla="*/ 313298 w 968535"/>
              <a:gd name="connsiteY72" fmla="*/ 3625139 h 6858001"/>
              <a:gd name="connsiteX73" fmla="*/ 315315 w 968535"/>
              <a:gd name="connsiteY73" fmla="*/ 3485236 h 6858001"/>
              <a:gd name="connsiteX74" fmla="*/ 315315 w 968535"/>
              <a:gd name="connsiteY74" fmla="*/ 3343961 h 6858001"/>
              <a:gd name="connsiteX75" fmla="*/ 316324 w 968535"/>
              <a:gd name="connsiteY75" fmla="*/ 3201315 h 6858001"/>
              <a:gd name="connsiteX76" fmla="*/ 315315 w 968535"/>
              <a:gd name="connsiteY76" fmla="*/ 3057297 h 6858001"/>
              <a:gd name="connsiteX77" fmla="*/ 313298 w 968535"/>
              <a:gd name="connsiteY77" fmla="*/ 2911221 h 6858001"/>
              <a:gd name="connsiteX78" fmla="*/ 311449 w 968535"/>
              <a:gd name="connsiteY78" fmla="*/ 2765146 h 6858001"/>
              <a:gd name="connsiteX79" fmla="*/ 307415 w 968535"/>
              <a:gd name="connsiteY79" fmla="*/ 2617013 h 6858001"/>
              <a:gd name="connsiteX80" fmla="*/ 303213 w 968535"/>
              <a:gd name="connsiteY80" fmla="*/ 2467509 h 6858001"/>
              <a:gd name="connsiteX81" fmla="*/ 298338 w 968535"/>
              <a:gd name="connsiteY81" fmla="*/ 2318004 h 6858001"/>
              <a:gd name="connsiteX82" fmla="*/ 291447 w 968535"/>
              <a:gd name="connsiteY82" fmla="*/ 2167128 h 6858001"/>
              <a:gd name="connsiteX83" fmla="*/ 283210 w 968535"/>
              <a:gd name="connsiteY83" fmla="*/ 2014881 h 6858001"/>
              <a:gd name="connsiteX84" fmla="*/ 275310 w 968535"/>
              <a:gd name="connsiteY84" fmla="*/ 1861947 h 6858001"/>
              <a:gd name="connsiteX85" fmla="*/ 265225 w 968535"/>
              <a:gd name="connsiteY85" fmla="*/ 1709014 h 6858001"/>
              <a:gd name="connsiteX86" fmla="*/ 253122 w 968535"/>
              <a:gd name="connsiteY86" fmla="*/ 1554023 h 6858001"/>
              <a:gd name="connsiteX87" fmla="*/ 241020 w 968535"/>
              <a:gd name="connsiteY87" fmla="*/ 1401090 h 6858001"/>
              <a:gd name="connsiteX88" fmla="*/ 227068 w 968535"/>
              <a:gd name="connsiteY88" fmla="*/ 1245413 h 6858001"/>
              <a:gd name="connsiteX89" fmla="*/ 211772 w 968535"/>
              <a:gd name="connsiteY89" fmla="*/ 1089051 h 6858001"/>
              <a:gd name="connsiteX90" fmla="*/ 195636 w 968535"/>
              <a:gd name="connsiteY90" fmla="*/ 934746 h 6858001"/>
              <a:gd name="connsiteX91" fmla="*/ 176810 w 968535"/>
              <a:gd name="connsiteY91" fmla="*/ 778383 h 6858001"/>
              <a:gd name="connsiteX92" fmla="*/ 156639 w 968535"/>
              <a:gd name="connsiteY92" fmla="*/ 622707 h 6858001"/>
              <a:gd name="connsiteX93" fmla="*/ 136636 w 968535"/>
              <a:gd name="connsiteY93" fmla="*/ 466344 h 6858001"/>
              <a:gd name="connsiteX94" fmla="*/ 113272 w 968535"/>
              <a:gd name="connsiteY94" fmla="*/ 310668 h 6858001"/>
              <a:gd name="connsiteX95" fmla="*/ 89403 w 968535"/>
              <a:gd name="connsiteY95" fmla="*/ 15567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68535" h="6858001">
                <a:moveTo>
                  <a:pt x="968535" y="6858000"/>
                </a:moveTo>
                <a:lnTo>
                  <a:pt x="905354" y="6858000"/>
                </a:lnTo>
                <a:lnTo>
                  <a:pt x="905354" y="6858001"/>
                </a:lnTo>
                <a:lnTo>
                  <a:pt x="968535" y="6858001"/>
                </a:lnTo>
                <a:close/>
                <a:moveTo>
                  <a:pt x="64358" y="0"/>
                </a:moveTo>
                <a:lnTo>
                  <a:pt x="1177" y="0"/>
                </a:lnTo>
                <a:lnTo>
                  <a:pt x="26222" y="155677"/>
                </a:lnTo>
                <a:lnTo>
                  <a:pt x="50091" y="310668"/>
                </a:lnTo>
                <a:lnTo>
                  <a:pt x="73455" y="466344"/>
                </a:lnTo>
                <a:lnTo>
                  <a:pt x="93458" y="622707"/>
                </a:lnTo>
                <a:lnTo>
                  <a:pt x="113629" y="778383"/>
                </a:lnTo>
                <a:lnTo>
                  <a:pt x="132455" y="934746"/>
                </a:lnTo>
                <a:lnTo>
                  <a:pt x="148591" y="1089051"/>
                </a:lnTo>
                <a:lnTo>
                  <a:pt x="163887" y="1245413"/>
                </a:lnTo>
                <a:lnTo>
                  <a:pt x="177839" y="1401090"/>
                </a:lnTo>
                <a:lnTo>
                  <a:pt x="189941" y="1554023"/>
                </a:lnTo>
                <a:lnTo>
                  <a:pt x="202044" y="1709014"/>
                </a:lnTo>
                <a:lnTo>
                  <a:pt x="212129" y="1861947"/>
                </a:lnTo>
                <a:lnTo>
                  <a:pt x="220029" y="2014881"/>
                </a:lnTo>
                <a:lnTo>
                  <a:pt x="228266" y="2167128"/>
                </a:lnTo>
                <a:lnTo>
                  <a:pt x="235157" y="2318004"/>
                </a:lnTo>
                <a:lnTo>
                  <a:pt x="240032" y="2467509"/>
                </a:lnTo>
                <a:lnTo>
                  <a:pt x="244234" y="2617013"/>
                </a:lnTo>
                <a:lnTo>
                  <a:pt x="248268" y="2765146"/>
                </a:lnTo>
                <a:lnTo>
                  <a:pt x="250117" y="2911221"/>
                </a:lnTo>
                <a:lnTo>
                  <a:pt x="252134" y="3057297"/>
                </a:lnTo>
                <a:lnTo>
                  <a:pt x="253143" y="3201315"/>
                </a:lnTo>
                <a:lnTo>
                  <a:pt x="252134" y="3343961"/>
                </a:lnTo>
                <a:lnTo>
                  <a:pt x="252134" y="3485236"/>
                </a:lnTo>
                <a:lnTo>
                  <a:pt x="250117" y="3625139"/>
                </a:lnTo>
                <a:lnTo>
                  <a:pt x="247092" y="3762299"/>
                </a:lnTo>
                <a:lnTo>
                  <a:pt x="244234" y="3898087"/>
                </a:lnTo>
                <a:lnTo>
                  <a:pt x="241040" y="4031133"/>
                </a:lnTo>
                <a:lnTo>
                  <a:pt x="236166" y="4163492"/>
                </a:lnTo>
                <a:lnTo>
                  <a:pt x="230955" y="4293793"/>
                </a:lnTo>
                <a:lnTo>
                  <a:pt x="226249" y="4421352"/>
                </a:lnTo>
                <a:lnTo>
                  <a:pt x="212969" y="4670298"/>
                </a:lnTo>
                <a:lnTo>
                  <a:pt x="198850" y="4908956"/>
                </a:lnTo>
                <a:lnTo>
                  <a:pt x="184058" y="5138013"/>
                </a:lnTo>
                <a:lnTo>
                  <a:pt x="167753" y="5354726"/>
                </a:lnTo>
                <a:lnTo>
                  <a:pt x="150776" y="5561838"/>
                </a:lnTo>
                <a:lnTo>
                  <a:pt x="132455" y="5753862"/>
                </a:lnTo>
                <a:lnTo>
                  <a:pt x="114469" y="5934227"/>
                </a:lnTo>
                <a:lnTo>
                  <a:pt x="96484" y="6100191"/>
                </a:lnTo>
                <a:lnTo>
                  <a:pt x="79507" y="6252438"/>
                </a:lnTo>
                <a:lnTo>
                  <a:pt x="63370" y="6387541"/>
                </a:lnTo>
                <a:lnTo>
                  <a:pt x="48074" y="6509613"/>
                </a:lnTo>
                <a:lnTo>
                  <a:pt x="35299" y="6612483"/>
                </a:lnTo>
                <a:lnTo>
                  <a:pt x="23197" y="6698894"/>
                </a:lnTo>
                <a:lnTo>
                  <a:pt x="5883" y="6817538"/>
                </a:lnTo>
                <a:lnTo>
                  <a:pt x="0" y="6858000"/>
                </a:lnTo>
                <a:lnTo>
                  <a:pt x="63181" y="6858000"/>
                </a:lnTo>
                <a:lnTo>
                  <a:pt x="69064" y="6817538"/>
                </a:lnTo>
                <a:lnTo>
                  <a:pt x="86378" y="6698894"/>
                </a:lnTo>
                <a:lnTo>
                  <a:pt x="98480" y="6612483"/>
                </a:lnTo>
                <a:lnTo>
                  <a:pt x="111255" y="6509613"/>
                </a:lnTo>
                <a:lnTo>
                  <a:pt x="126551" y="6387541"/>
                </a:lnTo>
                <a:lnTo>
                  <a:pt x="142688" y="6252438"/>
                </a:lnTo>
                <a:lnTo>
                  <a:pt x="159665" y="6100191"/>
                </a:lnTo>
                <a:lnTo>
                  <a:pt x="177650" y="5934227"/>
                </a:lnTo>
                <a:lnTo>
                  <a:pt x="195636" y="5753862"/>
                </a:lnTo>
                <a:lnTo>
                  <a:pt x="213957" y="5561838"/>
                </a:lnTo>
                <a:lnTo>
                  <a:pt x="230934" y="5354726"/>
                </a:lnTo>
                <a:lnTo>
                  <a:pt x="247239" y="5138013"/>
                </a:lnTo>
                <a:lnTo>
                  <a:pt x="262031" y="4908956"/>
                </a:lnTo>
                <a:lnTo>
                  <a:pt x="276150" y="4670298"/>
                </a:lnTo>
                <a:lnTo>
                  <a:pt x="289430" y="4421352"/>
                </a:lnTo>
                <a:lnTo>
                  <a:pt x="294136" y="4293793"/>
                </a:lnTo>
                <a:lnTo>
                  <a:pt x="299347" y="4163492"/>
                </a:lnTo>
                <a:lnTo>
                  <a:pt x="304221" y="4031133"/>
                </a:lnTo>
                <a:lnTo>
                  <a:pt x="307415" y="3898087"/>
                </a:lnTo>
                <a:lnTo>
                  <a:pt x="310273" y="3762299"/>
                </a:lnTo>
                <a:lnTo>
                  <a:pt x="313298" y="3625139"/>
                </a:lnTo>
                <a:lnTo>
                  <a:pt x="315315" y="3485236"/>
                </a:lnTo>
                <a:lnTo>
                  <a:pt x="315315" y="3343961"/>
                </a:lnTo>
                <a:lnTo>
                  <a:pt x="316324" y="3201315"/>
                </a:lnTo>
                <a:lnTo>
                  <a:pt x="315315" y="3057297"/>
                </a:lnTo>
                <a:lnTo>
                  <a:pt x="313298" y="2911221"/>
                </a:lnTo>
                <a:lnTo>
                  <a:pt x="311449" y="2765146"/>
                </a:lnTo>
                <a:lnTo>
                  <a:pt x="307415" y="2617013"/>
                </a:lnTo>
                <a:lnTo>
                  <a:pt x="303213" y="2467509"/>
                </a:lnTo>
                <a:lnTo>
                  <a:pt x="298338" y="2318004"/>
                </a:lnTo>
                <a:lnTo>
                  <a:pt x="291447" y="2167128"/>
                </a:lnTo>
                <a:lnTo>
                  <a:pt x="283210" y="2014881"/>
                </a:lnTo>
                <a:lnTo>
                  <a:pt x="275310" y="1861947"/>
                </a:lnTo>
                <a:lnTo>
                  <a:pt x="265225" y="1709014"/>
                </a:lnTo>
                <a:lnTo>
                  <a:pt x="253122" y="1554023"/>
                </a:lnTo>
                <a:lnTo>
                  <a:pt x="241020" y="1401090"/>
                </a:lnTo>
                <a:lnTo>
                  <a:pt x="227068" y="1245413"/>
                </a:lnTo>
                <a:lnTo>
                  <a:pt x="211772" y="1089051"/>
                </a:lnTo>
                <a:lnTo>
                  <a:pt x="195636" y="934746"/>
                </a:lnTo>
                <a:lnTo>
                  <a:pt x="176810" y="778383"/>
                </a:lnTo>
                <a:lnTo>
                  <a:pt x="156639" y="622707"/>
                </a:lnTo>
                <a:lnTo>
                  <a:pt x="136636" y="466344"/>
                </a:lnTo>
                <a:lnTo>
                  <a:pt x="113272" y="310668"/>
                </a:lnTo>
                <a:lnTo>
                  <a:pt x="89403" y="155677"/>
                </a:lnTo>
                <a:close/>
              </a:path>
            </a:pathLst>
          </a:custGeom>
          <a:solidFill>
            <a:srgbClr val="474B57"/>
          </a:solidFill>
          <a:ln>
            <a:noFill/>
          </a:ln>
        </p:spPr>
        <p:txBody>
          <a:bodyPr wrap="square" rtlCol="0" anchor="ctr">
            <a:noAutofit/>
          </a:bodyPr>
          <a:lstStyle/>
          <a:p>
            <a:pPr algn="ctr"/>
            <a:endParaRPr lang="en-US"/>
          </a:p>
        </p:txBody>
      </p:sp>
    </p:spTree>
    <p:extLst>
      <p:ext uri="{BB962C8B-B14F-4D97-AF65-F5344CB8AC3E}">
        <p14:creationId xmlns:p14="http://schemas.microsoft.com/office/powerpoint/2010/main" val="73986588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DB6FEF-2505-46DD-98AA-E6F0013E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
            <a:extLst>
              <a:ext uri="{FF2B5EF4-FFF2-40B4-BE49-F238E27FC236}">
                <a16:creationId xmlns:a16="http://schemas.microsoft.com/office/drawing/2014/main" id="{8A450A7B-228C-4101-8701-8725F6D48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93" y="3175"/>
            <a:ext cx="9108775"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12" name="Freeform 9">
            <a:extLst>
              <a:ext uri="{FF2B5EF4-FFF2-40B4-BE49-F238E27FC236}">
                <a16:creationId xmlns:a16="http://schemas.microsoft.com/office/drawing/2014/main" id="{7A601649-7DA5-4AA2-8711-0963D83A1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93" y="3175"/>
            <a:ext cx="9108775"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14" name="Freeform 13">
            <a:extLst>
              <a:ext uri="{FF2B5EF4-FFF2-40B4-BE49-F238E27FC236}">
                <a16:creationId xmlns:a16="http://schemas.microsoft.com/office/drawing/2014/main" id="{4BF06320-21C2-4178-97BE-A72378A8A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348" y="0"/>
            <a:ext cx="911352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sp>
        <p:nvSpPr>
          <p:cNvPr id="16" name="Rectangle 15">
            <a:extLst>
              <a:ext uri="{FF2B5EF4-FFF2-40B4-BE49-F238E27FC236}">
                <a16:creationId xmlns:a16="http://schemas.microsoft.com/office/drawing/2014/main" id="{78DB0209-038A-4BBB-846F-FF25A7C168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6814" y="0"/>
            <a:ext cx="565327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1B896C34-214C-4AF6-8B1F-ACB10F0BF0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5720" y="2257514"/>
            <a:ext cx="10287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D246646-949E-45DA-9259-3C217EFD997F}"/>
              </a:ext>
            </a:extLst>
          </p:cNvPr>
          <p:cNvSpPr>
            <a:spLocks noGrp="1"/>
          </p:cNvSpPr>
          <p:nvPr>
            <p:ph idx="1"/>
          </p:nvPr>
        </p:nvSpPr>
        <p:spPr>
          <a:xfrm>
            <a:off x="3855720" y="2438400"/>
            <a:ext cx="4922483" cy="3651504"/>
          </a:xfrm>
        </p:spPr>
        <p:txBody>
          <a:bodyPr>
            <a:normAutofit/>
          </a:bodyPr>
          <a:lstStyle/>
          <a:p>
            <a:pPr marL="0" indent="0">
              <a:buNone/>
            </a:pPr>
            <a:r>
              <a:rPr lang="en-US" sz="2800" dirty="0"/>
              <a:t>5. Applicants must demonstrate an ability to provide structured or organized group activities which are intentionally designed to benefit individuals, groups or communities.</a:t>
            </a:r>
          </a:p>
          <a:p>
            <a:endParaRPr lang="en-US" dirty="0"/>
          </a:p>
        </p:txBody>
      </p:sp>
    </p:spTree>
    <p:extLst>
      <p:ext uri="{BB962C8B-B14F-4D97-AF65-F5344CB8AC3E}">
        <p14:creationId xmlns:p14="http://schemas.microsoft.com/office/powerpoint/2010/main" val="3672620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40369B00-E29B-4BE1-9B97-31C4628C3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6" descr="Group">
            <a:extLst>
              <a:ext uri="{FF2B5EF4-FFF2-40B4-BE49-F238E27FC236}">
                <a16:creationId xmlns:a16="http://schemas.microsoft.com/office/drawing/2014/main" id="{83FA638B-A0DE-4876-8469-6D0A507652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039" y="1676400"/>
            <a:ext cx="4091961" cy="4091961"/>
          </a:xfrm>
          <a:prstGeom prst="rect">
            <a:avLst/>
          </a:prstGeom>
        </p:spPr>
      </p:pic>
      <p:cxnSp>
        <p:nvCxnSpPr>
          <p:cNvPr id="16" name="Straight Connector 11">
            <a:extLst>
              <a:ext uri="{FF2B5EF4-FFF2-40B4-BE49-F238E27FC236}">
                <a16:creationId xmlns:a16="http://schemas.microsoft.com/office/drawing/2014/main" id="{783650ED-89BE-40BA-B6D5-FB00064D42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0600" y="2176009"/>
            <a:ext cx="397760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2971A68-B964-443D-B236-400135D13B1D}"/>
              </a:ext>
            </a:extLst>
          </p:cNvPr>
          <p:cNvSpPr>
            <a:spLocks noGrp="1"/>
          </p:cNvSpPr>
          <p:nvPr>
            <p:ph idx="1"/>
          </p:nvPr>
        </p:nvSpPr>
        <p:spPr>
          <a:xfrm>
            <a:off x="4800600" y="2438400"/>
            <a:ext cx="3977603" cy="3651504"/>
          </a:xfrm>
        </p:spPr>
        <p:txBody>
          <a:bodyPr>
            <a:normAutofit/>
          </a:bodyPr>
          <a:lstStyle/>
          <a:p>
            <a:pPr marL="0" indent="0">
              <a:buNone/>
            </a:pPr>
            <a:r>
              <a:rPr lang="en-US" sz="2400" dirty="0"/>
              <a:t>6. Preference will be given to applicants committed to providing inclusive activities (activities that are not aimed solely at people with disabilities).</a:t>
            </a:r>
          </a:p>
          <a:p>
            <a:endParaRPr lang="en-US" dirty="0"/>
          </a:p>
        </p:txBody>
      </p:sp>
    </p:spTree>
    <p:extLst>
      <p:ext uri="{BB962C8B-B14F-4D97-AF65-F5344CB8AC3E}">
        <p14:creationId xmlns:p14="http://schemas.microsoft.com/office/powerpoint/2010/main" val="3477307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5450FF14-6377-4F15-A50C-6E804489F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3">
            <a:extLst>
              <a:ext uri="{FF2B5EF4-FFF2-40B4-BE49-F238E27FC236}">
                <a16:creationId xmlns:a16="http://schemas.microsoft.com/office/drawing/2014/main" id="{3A3A5C02-9E21-4315-9391-21C9E66CB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921" y="1534308"/>
            <a:ext cx="4871183" cy="4358546"/>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Person in wheelchair">
            <a:extLst>
              <a:ext uri="{FF2B5EF4-FFF2-40B4-BE49-F238E27FC236}">
                <a16:creationId xmlns:a16="http://schemas.microsoft.com/office/drawing/2014/main" id="{1E73CFB2-B1F4-4D8A-AD9E-E25F87F600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448" y="1865552"/>
            <a:ext cx="3707262" cy="3707262"/>
          </a:xfrm>
          <a:prstGeom prst="rect">
            <a:avLst/>
          </a:prstGeom>
        </p:spPr>
      </p:pic>
      <p:cxnSp>
        <p:nvCxnSpPr>
          <p:cNvPr id="21" name="Straight Connector 20">
            <a:extLst>
              <a:ext uri="{FF2B5EF4-FFF2-40B4-BE49-F238E27FC236}">
                <a16:creationId xmlns:a16="http://schemas.microsoft.com/office/drawing/2014/main" id="{4F67D375-84C5-4EFB-AF77-DE352BC52C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69885" y="2176009"/>
            <a:ext cx="290831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CA73DD8-9791-4174-ADDF-2E89E573DA46}"/>
              </a:ext>
            </a:extLst>
          </p:cNvPr>
          <p:cNvSpPr>
            <a:spLocks noGrp="1"/>
          </p:cNvSpPr>
          <p:nvPr>
            <p:ph idx="1"/>
          </p:nvPr>
        </p:nvSpPr>
        <p:spPr>
          <a:xfrm>
            <a:off x="5869885" y="2438400"/>
            <a:ext cx="2908318" cy="3651504"/>
          </a:xfrm>
        </p:spPr>
        <p:txBody>
          <a:bodyPr>
            <a:normAutofit/>
          </a:bodyPr>
          <a:lstStyle/>
          <a:p>
            <a:pPr marL="0" indent="0">
              <a:buNone/>
            </a:pPr>
            <a:r>
              <a:rPr lang="en-US" sz="2400" cap="all" dirty="0"/>
              <a:t>7. Applicants should use person-first language when referring to people with disabilities.</a:t>
            </a:r>
          </a:p>
          <a:p>
            <a:endParaRPr lang="en-US" dirty="0"/>
          </a:p>
        </p:txBody>
      </p:sp>
    </p:spTree>
    <p:extLst>
      <p:ext uri="{BB962C8B-B14F-4D97-AF65-F5344CB8AC3E}">
        <p14:creationId xmlns:p14="http://schemas.microsoft.com/office/powerpoint/2010/main" val="1955469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C525-A2E6-4CE3-9624-085D65AD3C18}"/>
              </a:ext>
            </a:extLst>
          </p:cNvPr>
          <p:cNvSpPr>
            <a:spLocks noGrp="1"/>
          </p:cNvSpPr>
          <p:nvPr>
            <p:ph type="title"/>
          </p:nvPr>
        </p:nvSpPr>
        <p:spPr/>
        <p:txBody>
          <a:bodyPr/>
          <a:lstStyle/>
          <a:p>
            <a:r>
              <a:rPr lang="en-US" dirty="0"/>
              <a:t>Wellness Edge team</a:t>
            </a:r>
          </a:p>
        </p:txBody>
      </p:sp>
      <p:graphicFrame>
        <p:nvGraphicFramePr>
          <p:cNvPr id="14" name="Content Placeholder 2">
            <a:extLst>
              <a:ext uri="{FF2B5EF4-FFF2-40B4-BE49-F238E27FC236}">
                <a16:creationId xmlns:a16="http://schemas.microsoft.com/office/drawing/2014/main" id="{52D3C610-7EBB-412A-AC65-1DDD0330E87C}"/>
              </a:ext>
            </a:extLst>
          </p:cNvPr>
          <p:cNvGraphicFramePr>
            <a:graphicFrameLocks noGrp="1"/>
          </p:cNvGraphicFramePr>
          <p:nvPr>
            <p:ph idx="1"/>
            <p:extLst>
              <p:ext uri="{D42A27DB-BD31-4B8C-83A1-F6EECF244321}">
                <p14:modId xmlns:p14="http://schemas.microsoft.com/office/powerpoint/2010/main" val="2982866029"/>
              </p:ext>
            </p:extLst>
          </p:nvPr>
        </p:nvGraphicFramePr>
        <p:xfrm>
          <a:off x="2200275" y="2438400"/>
          <a:ext cx="6578600" cy="365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0900475"/>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369B00-E29B-4BE1-9B97-31C4628C3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andshake">
            <a:extLst>
              <a:ext uri="{FF2B5EF4-FFF2-40B4-BE49-F238E27FC236}">
                <a16:creationId xmlns:a16="http://schemas.microsoft.com/office/drawing/2014/main" id="{45289806-B185-48BA-ADB5-1B14BEB054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2394" y="1222999"/>
            <a:ext cx="4091961" cy="4091961"/>
          </a:xfrm>
          <a:prstGeom prst="rect">
            <a:avLst/>
          </a:prstGeom>
        </p:spPr>
      </p:pic>
      <p:cxnSp>
        <p:nvCxnSpPr>
          <p:cNvPr id="12" name="Straight Connector 11">
            <a:extLst>
              <a:ext uri="{FF2B5EF4-FFF2-40B4-BE49-F238E27FC236}">
                <a16:creationId xmlns:a16="http://schemas.microsoft.com/office/drawing/2014/main" id="{783650ED-89BE-40BA-B6D5-FB00064D42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0600" y="2176009"/>
            <a:ext cx="397760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9C070BB-F73F-4C33-B825-75E97053AE87}"/>
              </a:ext>
            </a:extLst>
          </p:cNvPr>
          <p:cNvSpPr>
            <a:spLocks noGrp="1"/>
          </p:cNvSpPr>
          <p:nvPr>
            <p:ph idx="1"/>
          </p:nvPr>
        </p:nvSpPr>
        <p:spPr>
          <a:xfrm>
            <a:off x="4800600" y="2438400"/>
            <a:ext cx="3977603" cy="3651504"/>
          </a:xfrm>
        </p:spPr>
        <p:txBody>
          <a:bodyPr>
            <a:normAutofit/>
          </a:bodyPr>
          <a:lstStyle/>
          <a:p>
            <a:pPr marL="0" indent="0">
              <a:lnSpc>
                <a:spcPct val="101000"/>
              </a:lnSpc>
              <a:buNone/>
            </a:pPr>
            <a:r>
              <a:rPr lang="en-US" sz="1900" dirty="0"/>
              <a:t>8. Upon acceptance of the proposal, awardee agrees to work with Wellness Edge staff to enter into the University of Kentucky online subcontract system. Award payments will be made based upon completion of project milestones with final award payment made upon receipt of final report and final invoice. Final report and invoice must be received no later than June 25, 2021. </a:t>
            </a:r>
          </a:p>
          <a:p>
            <a:pPr>
              <a:lnSpc>
                <a:spcPct val="101000"/>
              </a:lnSpc>
            </a:pPr>
            <a:endParaRPr lang="en-US" sz="1900" dirty="0"/>
          </a:p>
        </p:txBody>
      </p:sp>
    </p:spTree>
    <p:extLst>
      <p:ext uri="{BB962C8B-B14F-4D97-AF65-F5344CB8AC3E}">
        <p14:creationId xmlns:p14="http://schemas.microsoft.com/office/powerpoint/2010/main" val="777839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2C365-13EF-4B04-A0C4-A562F56F6FC5}"/>
              </a:ext>
            </a:extLst>
          </p:cNvPr>
          <p:cNvSpPr>
            <a:spLocks noGrp="1"/>
          </p:cNvSpPr>
          <p:nvPr>
            <p:ph type="title"/>
          </p:nvPr>
        </p:nvSpPr>
        <p:spPr/>
        <p:txBody>
          <a:bodyPr/>
          <a:lstStyle/>
          <a:p>
            <a:r>
              <a:rPr lang="en-US" dirty="0"/>
              <a:t>Milestones</a:t>
            </a:r>
          </a:p>
        </p:txBody>
      </p:sp>
      <p:sp>
        <p:nvSpPr>
          <p:cNvPr id="3" name="Text Placeholder 2">
            <a:extLst>
              <a:ext uri="{FF2B5EF4-FFF2-40B4-BE49-F238E27FC236}">
                <a16:creationId xmlns:a16="http://schemas.microsoft.com/office/drawing/2014/main" id="{F8B69FE8-DDBD-4ED5-B20B-69201D8A519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20605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732526D-2B1C-4A4D-AF7A-56204C9374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0535" y="362425"/>
            <a:ext cx="2621983" cy="6204388"/>
            <a:chOff x="400714" y="362425"/>
            <a:chExt cx="3495979" cy="6204388"/>
          </a:xfrm>
        </p:grpSpPr>
        <p:sp>
          <p:nvSpPr>
            <p:cNvPr id="9" name="Freeform 5">
              <a:extLst>
                <a:ext uri="{FF2B5EF4-FFF2-40B4-BE49-F238E27FC236}">
                  <a16:creationId xmlns:a16="http://schemas.microsoft.com/office/drawing/2014/main" id="{3F76E81A-FFD0-41DA-8566-06350315C8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0" name="Freeform 15">
              <a:extLst>
                <a:ext uri="{FF2B5EF4-FFF2-40B4-BE49-F238E27FC236}">
                  <a16:creationId xmlns:a16="http://schemas.microsoft.com/office/drawing/2014/main" id="{1C9BCE3B-D109-43C8-9D97-F33046C461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cxnSp>
        <p:nvCxnSpPr>
          <p:cNvPr id="12" name="Straight Connector 11">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0275"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6A0238B-7919-4C52-882E-344BBBF0D2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74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1C19C803-5DD2-4587-9488-A3938282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50314" y="1810138"/>
            <a:ext cx="2072205"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262626">
              <a:alpha val="40000"/>
            </a:srgbClr>
          </a:solidFill>
          <a:ln>
            <a:noFill/>
          </a:ln>
        </p:spPr>
      </p:sp>
      <p:sp>
        <p:nvSpPr>
          <p:cNvPr id="18" name="Freeform 5">
            <a:extLst>
              <a:ext uri="{FF2B5EF4-FFF2-40B4-BE49-F238E27FC236}">
                <a16:creationId xmlns:a16="http://schemas.microsoft.com/office/drawing/2014/main" id="{653E5E44-01E8-4485-9970-B1CFA30491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0535" y="362425"/>
            <a:ext cx="166383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rgbClr val="FEFCF7">
              <a:alpha val="65000"/>
            </a:srgbClr>
          </a:solidFill>
          <a:ln>
            <a:noFill/>
          </a:ln>
        </p:spPr>
      </p:sp>
      <p:sp useBgFill="1">
        <p:nvSpPr>
          <p:cNvPr id="20" name="Freeform: Shape 19">
            <a:extLst>
              <a:ext uri="{FF2B5EF4-FFF2-40B4-BE49-F238E27FC236}">
                <a16:creationId xmlns:a16="http://schemas.microsoft.com/office/drawing/2014/main" id="{C3425D87-5A37-4324-87B2-0C408B11A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9129" y="0"/>
            <a:ext cx="6524870" cy="6858000"/>
          </a:xfrm>
          <a:custGeom>
            <a:avLst/>
            <a:gdLst>
              <a:gd name="connsiteX0" fmla="*/ 248553 w 8699826"/>
              <a:gd name="connsiteY0" fmla="*/ 0 h 6858000"/>
              <a:gd name="connsiteX1" fmla="*/ 6206997 w 8699826"/>
              <a:gd name="connsiteY1" fmla="*/ 0 h 6858000"/>
              <a:gd name="connsiteX2" fmla="*/ 8699826 w 8699826"/>
              <a:gd name="connsiteY2" fmla="*/ 0 h 6858000"/>
              <a:gd name="connsiteX3" fmla="*/ 8699826 w 8699826"/>
              <a:gd name="connsiteY3" fmla="*/ 6858000 h 6858000"/>
              <a:gd name="connsiteX4" fmla="*/ 6206997 w 8699826"/>
              <a:gd name="connsiteY4" fmla="*/ 6858000 h 6858000"/>
              <a:gd name="connsiteX5" fmla="*/ 248553 w 8699826"/>
              <a:gd name="connsiteY5" fmla="*/ 6858000 h 6858000"/>
              <a:gd name="connsiteX6" fmla="*/ 248553 w 8699826"/>
              <a:gd name="connsiteY6" fmla="*/ 6826433 h 6858000"/>
              <a:gd name="connsiteX7" fmla="*/ 247260 w 8699826"/>
              <a:gd name="connsiteY7" fmla="*/ 6817540 h 6858000"/>
              <a:gd name="connsiteX8" fmla="*/ 229946 w 8699826"/>
              <a:gd name="connsiteY8" fmla="*/ 6698896 h 6858000"/>
              <a:gd name="connsiteX9" fmla="*/ 217844 w 8699826"/>
              <a:gd name="connsiteY9" fmla="*/ 6612485 h 6858000"/>
              <a:gd name="connsiteX10" fmla="*/ 205069 w 8699826"/>
              <a:gd name="connsiteY10" fmla="*/ 6509615 h 6858000"/>
              <a:gd name="connsiteX11" fmla="*/ 189773 w 8699826"/>
              <a:gd name="connsiteY11" fmla="*/ 6387543 h 6858000"/>
              <a:gd name="connsiteX12" fmla="*/ 173636 w 8699826"/>
              <a:gd name="connsiteY12" fmla="*/ 6252440 h 6858000"/>
              <a:gd name="connsiteX13" fmla="*/ 156659 w 8699826"/>
              <a:gd name="connsiteY13" fmla="*/ 6100193 h 6858000"/>
              <a:gd name="connsiteX14" fmla="*/ 138674 w 8699826"/>
              <a:gd name="connsiteY14" fmla="*/ 5934229 h 6858000"/>
              <a:gd name="connsiteX15" fmla="*/ 120688 w 8699826"/>
              <a:gd name="connsiteY15" fmla="*/ 5753864 h 6858000"/>
              <a:gd name="connsiteX16" fmla="*/ 102367 w 8699826"/>
              <a:gd name="connsiteY16" fmla="*/ 5561840 h 6858000"/>
              <a:gd name="connsiteX17" fmla="*/ 85390 w 8699826"/>
              <a:gd name="connsiteY17" fmla="*/ 5354728 h 6858000"/>
              <a:gd name="connsiteX18" fmla="*/ 69085 w 8699826"/>
              <a:gd name="connsiteY18" fmla="*/ 5138015 h 6858000"/>
              <a:gd name="connsiteX19" fmla="*/ 54293 w 8699826"/>
              <a:gd name="connsiteY19" fmla="*/ 4908958 h 6858000"/>
              <a:gd name="connsiteX20" fmla="*/ 40174 w 8699826"/>
              <a:gd name="connsiteY20" fmla="*/ 4670300 h 6858000"/>
              <a:gd name="connsiteX21" fmla="*/ 26894 w 8699826"/>
              <a:gd name="connsiteY21" fmla="*/ 4421354 h 6858000"/>
              <a:gd name="connsiteX22" fmla="*/ 22188 w 8699826"/>
              <a:gd name="connsiteY22" fmla="*/ 4293795 h 6858000"/>
              <a:gd name="connsiteX23" fmla="*/ 16977 w 8699826"/>
              <a:gd name="connsiteY23" fmla="*/ 4163494 h 6858000"/>
              <a:gd name="connsiteX24" fmla="*/ 12103 w 8699826"/>
              <a:gd name="connsiteY24" fmla="*/ 4031135 h 6858000"/>
              <a:gd name="connsiteX25" fmla="*/ 8909 w 8699826"/>
              <a:gd name="connsiteY25" fmla="*/ 3898089 h 6858000"/>
              <a:gd name="connsiteX26" fmla="*/ 6051 w 8699826"/>
              <a:gd name="connsiteY26" fmla="*/ 3762301 h 6858000"/>
              <a:gd name="connsiteX27" fmla="*/ 3026 w 8699826"/>
              <a:gd name="connsiteY27" fmla="*/ 3625141 h 6858000"/>
              <a:gd name="connsiteX28" fmla="*/ 1009 w 8699826"/>
              <a:gd name="connsiteY28" fmla="*/ 3485238 h 6858000"/>
              <a:gd name="connsiteX29" fmla="*/ 1009 w 8699826"/>
              <a:gd name="connsiteY29" fmla="*/ 3343963 h 6858000"/>
              <a:gd name="connsiteX30" fmla="*/ 0 w 8699826"/>
              <a:gd name="connsiteY30" fmla="*/ 3201317 h 6858000"/>
              <a:gd name="connsiteX31" fmla="*/ 1009 w 8699826"/>
              <a:gd name="connsiteY31" fmla="*/ 3057299 h 6858000"/>
              <a:gd name="connsiteX32" fmla="*/ 3026 w 8699826"/>
              <a:gd name="connsiteY32" fmla="*/ 2911223 h 6858000"/>
              <a:gd name="connsiteX33" fmla="*/ 4875 w 8699826"/>
              <a:gd name="connsiteY33" fmla="*/ 2765148 h 6858000"/>
              <a:gd name="connsiteX34" fmla="*/ 8909 w 8699826"/>
              <a:gd name="connsiteY34" fmla="*/ 2617015 h 6858000"/>
              <a:gd name="connsiteX35" fmla="*/ 13111 w 8699826"/>
              <a:gd name="connsiteY35" fmla="*/ 2467511 h 6858000"/>
              <a:gd name="connsiteX36" fmla="*/ 17986 w 8699826"/>
              <a:gd name="connsiteY36" fmla="*/ 2318006 h 6858000"/>
              <a:gd name="connsiteX37" fmla="*/ 24877 w 8699826"/>
              <a:gd name="connsiteY37" fmla="*/ 2167130 h 6858000"/>
              <a:gd name="connsiteX38" fmla="*/ 33114 w 8699826"/>
              <a:gd name="connsiteY38" fmla="*/ 2014883 h 6858000"/>
              <a:gd name="connsiteX39" fmla="*/ 41014 w 8699826"/>
              <a:gd name="connsiteY39" fmla="*/ 1861949 h 6858000"/>
              <a:gd name="connsiteX40" fmla="*/ 51099 w 8699826"/>
              <a:gd name="connsiteY40" fmla="*/ 1709016 h 6858000"/>
              <a:gd name="connsiteX41" fmla="*/ 63202 w 8699826"/>
              <a:gd name="connsiteY41" fmla="*/ 1554025 h 6858000"/>
              <a:gd name="connsiteX42" fmla="*/ 75304 w 8699826"/>
              <a:gd name="connsiteY42" fmla="*/ 1401092 h 6858000"/>
              <a:gd name="connsiteX43" fmla="*/ 89256 w 8699826"/>
              <a:gd name="connsiteY43" fmla="*/ 1245415 h 6858000"/>
              <a:gd name="connsiteX44" fmla="*/ 104552 w 8699826"/>
              <a:gd name="connsiteY44" fmla="*/ 1089053 h 6858000"/>
              <a:gd name="connsiteX45" fmla="*/ 120688 w 8699826"/>
              <a:gd name="connsiteY45" fmla="*/ 934748 h 6858000"/>
              <a:gd name="connsiteX46" fmla="*/ 139514 w 8699826"/>
              <a:gd name="connsiteY46" fmla="*/ 778385 h 6858000"/>
              <a:gd name="connsiteX47" fmla="*/ 159685 w 8699826"/>
              <a:gd name="connsiteY47" fmla="*/ 622709 h 6858000"/>
              <a:gd name="connsiteX48" fmla="*/ 179688 w 8699826"/>
              <a:gd name="connsiteY48" fmla="*/ 466346 h 6858000"/>
              <a:gd name="connsiteX49" fmla="*/ 203052 w 8699826"/>
              <a:gd name="connsiteY49" fmla="*/ 310670 h 6858000"/>
              <a:gd name="connsiteX50" fmla="*/ 226921 w 8699826"/>
              <a:gd name="connsiteY50" fmla="*/ 155679 h 6858000"/>
              <a:gd name="connsiteX51" fmla="*/ 248553 w 8699826"/>
              <a:gd name="connsiteY51" fmla="*/ 212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699826" h="6858000">
                <a:moveTo>
                  <a:pt x="248553" y="0"/>
                </a:moveTo>
                <a:lnTo>
                  <a:pt x="6206997" y="0"/>
                </a:lnTo>
                <a:lnTo>
                  <a:pt x="8699826" y="0"/>
                </a:lnTo>
                <a:lnTo>
                  <a:pt x="8699826" y="6858000"/>
                </a:lnTo>
                <a:lnTo>
                  <a:pt x="6206997" y="6858000"/>
                </a:lnTo>
                <a:lnTo>
                  <a:pt x="248553" y="6858000"/>
                </a:lnTo>
                <a:lnTo>
                  <a:pt x="248553" y="6826433"/>
                </a:lnTo>
                <a:lnTo>
                  <a:pt x="247260" y="6817540"/>
                </a:lnTo>
                <a:lnTo>
                  <a:pt x="229946" y="6698896"/>
                </a:lnTo>
                <a:lnTo>
                  <a:pt x="217844" y="6612485"/>
                </a:lnTo>
                <a:lnTo>
                  <a:pt x="205069" y="6509615"/>
                </a:lnTo>
                <a:lnTo>
                  <a:pt x="189773" y="6387543"/>
                </a:lnTo>
                <a:lnTo>
                  <a:pt x="173636" y="6252440"/>
                </a:lnTo>
                <a:lnTo>
                  <a:pt x="156659" y="6100193"/>
                </a:lnTo>
                <a:lnTo>
                  <a:pt x="138674" y="5934229"/>
                </a:lnTo>
                <a:lnTo>
                  <a:pt x="120688" y="5753864"/>
                </a:lnTo>
                <a:lnTo>
                  <a:pt x="102367" y="5561840"/>
                </a:lnTo>
                <a:lnTo>
                  <a:pt x="85390" y="5354728"/>
                </a:lnTo>
                <a:lnTo>
                  <a:pt x="69085" y="5138015"/>
                </a:lnTo>
                <a:lnTo>
                  <a:pt x="54293" y="4908958"/>
                </a:lnTo>
                <a:lnTo>
                  <a:pt x="40174" y="4670300"/>
                </a:lnTo>
                <a:lnTo>
                  <a:pt x="26894" y="4421354"/>
                </a:lnTo>
                <a:lnTo>
                  <a:pt x="22188" y="4293795"/>
                </a:lnTo>
                <a:lnTo>
                  <a:pt x="16977" y="4163494"/>
                </a:lnTo>
                <a:lnTo>
                  <a:pt x="12103" y="4031135"/>
                </a:lnTo>
                <a:lnTo>
                  <a:pt x="8909" y="3898089"/>
                </a:lnTo>
                <a:lnTo>
                  <a:pt x="6051" y="3762301"/>
                </a:lnTo>
                <a:lnTo>
                  <a:pt x="3026" y="3625141"/>
                </a:lnTo>
                <a:lnTo>
                  <a:pt x="1009" y="3485238"/>
                </a:lnTo>
                <a:lnTo>
                  <a:pt x="1009" y="3343963"/>
                </a:lnTo>
                <a:lnTo>
                  <a:pt x="0" y="3201317"/>
                </a:lnTo>
                <a:lnTo>
                  <a:pt x="1009" y="3057299"/>
                </a:lnTo>
                <a:lnTo>
                  <a:pt x="3026" y="2911223"/>
                </a:lnTo>
                <a:lnTo>
                  <a:pt x="4875" y="2765148"/>
                </a:lnTo>
                <a:lnTo>
                  <a:pt x="8909" y="2617015"/>
                </a:lnTo>
                <a:lnTo>
                  <a:pt x="13111" y="2467511"/>
                </a:lnTo>
                <a:lnTo>
                  <a:pt x="17986" y="2318006"/>
                </a:lnTo>
                <a:lnTo>
                  <a:pt x="24877" y="2167130"/>
                </a:lnTo>
                <a:lnTo>
                  <a:pt x="33114" y="2014883"/>
                </a:lnTo>
                <a:lnTo>
                  <a:pt x="41014" y="1861949"/>
                </a:lnTo>
                <a:lnTo>
                  <a:pt x="51099" y="1709016"/>
                </a:lnTo>
                <a:lnTo>
                  <a:pt x="63202" y="1554025"/>
                </a:lnTo>
                <a:lnTo>
                  <a:pt x="75304" y="1401092"/>
                </a:lnTo>
                <a:lnTo>
                  <a:pt x="89256" y="1245415"/>
                </a:lnTo>
                <a:lnTo>
                  <a:pt x="104552" y="1089053"/>
                </a:lnTo>
                <a:lnTo>
                  <a:pt x="120688" y="934748"/>
                </a:lnTo>
                <a:lnTo>
                  <a:pt x="139514" y="778385"/>
                </a:lnTo>
                <a:lnTo>
                  <a:pt x="159685" y="622709"/>
                </a:lnTo>
                <a:lnTo>
                  <a:pt x="179688" y="466346"/>
                </a:lnTo>
                <a:lnTo>
                  <a:pt x="203052" y="310670"/>
                </a:lnTo>
                <a:lnTo>
                  <a:pt x="226921" y="155679"/>
                </a:lnTo>
                <a:lnTo>
                  <a:pt x="248553" y="212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A927E6F-C044-47AC-ADCB-6B01A2E9E19E}"/>
              </a:ext>
            </a:extLst>
          </p:cNvPr>
          <p:cNvSpPr txBox="1"/>
          <p:nvPr/>
        </p:nvSpPr>
        <p:spPr>
          <a:xfrm>
            <a:off x="3134680" y="177701"/>
            <a:ext cx="5086754" cy="902715"/>
          </a:xfrm>
          <a:prstGeom prst="rect">
            <a:avLst/>
          </a:prstGeom>
        </p:spPr>
        <p:txBody>
          <a:bodyPr vert="horz" lIns="91440" tIns="45720" rIns="91440" bIns="45720" rtlCol="0" anchor="t">
            <a:normAutofit/>
          </a:bodyPr>
          <a:lstStyle/>
          <a:p>
            <a:pPr defTabSz="914400">
              <a:lnSpc>
                <a:spcPct val="99000"/>
              </a:lnSpc>
              <a:spcBef>
                <a:spcPct val="0"/>
              </a:spcBef>
              <a:spcAft>
                <a:spcPts val="600"/>
              </a:spcAft>
            </a:pPr>
            <a:r>
              <a:rPr lang="en-US" sz="3800">
                <a:solidFill>
                  <a:schemeClr val="tx2"/>
                </a:solidFill>
                <a:latin typeface="+mj-lt"/>
                <a:ea typeface="+mj-ea"/>
                <a:cs typeface="+mj-cs"/>
              </a:rPr>
              <a:t>Milestone Example </a:t>
            </a:r>
            <a:endParaRPr lang="en-US" sz="3800" dirty="0">
              <a:solidFill>
                <a:schemeClr val="tx2"/>
              </a:solidFill>
              <a:latin typeface="+mj-lt"/>
              <a:ea typeface="+mj-ea"/>
              <a:cs typeface="+mj-cs"/>
            </a:endParaRPr>
          </a:p>
        </p:txBody>
      </p:sp>
      <p:sp>
        <p:nvSpPr>
          <p:cNvPr id="22" name="Freeform: Shape 21">
            <a:extLst>
              <a:ext uri="{FF2B5EF4-FFF2-40B4-BE49-F238E27FC236}">
                <a16:creationId xmlns:a16="http://schemas.microsoft.com/office/drawing/2014/main" id="{5585A755-0CAB-454D-A480-9DA14C309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46201" y="2"/>
            <a:ext cx="726401" cy="6858001"/>
          </a:xfrm>
          <a:custGeom>
            <a:avLst/>
            <a:gdLst>
              <a:gd name="connsiteX0" fmla="*/ 968535 w 968535"/>
              <a:gd name="connsiteY0" fmla="*/ 6858000 h 6858001"/>
              <a:gd name="connsiteX1" fmla="*/ 905354 w 968535"/>
              <a:gd name="connsiteY1" fmla="*/ 6858000 h 6858001"/>
              <a:gd name="connsiteX2" fmla="*/ 905354 w 968535"/>
              <a:gd name="connsiteY2" fmla="*/ 6858001 h 6858001"/>
              <a:gd name="connsiteX3" fmla="*/ 968535 w 968535"/>
              <a:gd name="connsiteY3" fmla="*/ 6858001 h 6858001"/>
              <a:gd name="connsiteX4" fmla="*/ 64358 w 968535"/>
              <a:gd name="connsiteY4" fmla="*/ 0 h 6858001"/>
              <a:gd name="connsiteX5" fmla="*/ 1177 w 968535"/>
              <a:gd name="connsiteY5" fmla="*/ 0 h 6858001"/>
              <a:gd name="connsiteX6" fmla="*/ 26222 w 968535"/>
              <a:gd name="connsiteY6" fmla="*/ 155677 h 6858001"/>
              <a:gd name="connsiteX7" fmla="*/ 50091 w 968535"/>
              <a:gd name="connsiteY7" fmla="*/ 310668 h 6858001"/>
              <a:gd name="connsiteX8" fmla="*/ 73455 w 968535"/>
              <a:gd name="connsiteY8" fmla="*/ 466344 h 6858001"/>
              <a:gd name="connsiteX9" fmla="*/ 93458 w 968535"/>
              <a:gd name="connsiteY9" fmla="*/ 622707 h 6858001"/>
              <a:gd name="connsiteX10" fmla="*/ 113629 w 968535"/>
              <a:gd name="connsiteY10" fmla="*/ 778383 h 6858001"/>
              <a:gd name="connsiteX11" fmla="*/ 132455 w 968535"/>
              <a:gd name="connsiteY11" fmla="*/ 934746 h 6858001"/>
              <a:gd name="connsiteX12" fmla="*/ 148591 w 968535"/>
              <a:gd name="connsiteY12" fmla="*/ 1089051 h 6858001"/>
              <a:gd name="connsiteX13" fmla="*/ 163887 w 968535"/>
              <a:gd name="connsiteY13" fmla="*/ 1245413 h 6858001"/>
              <a:gd name="connsiteX14" fmla="*/ 177839 w 968535"/>
              <a:gd name="connsiteY14" fmla="*/ 1401090 h 6858001"/>
              <a:gd name="connsiteX15" fmla="*/ 189941 w 968535"/>
              <a:gd name="connsiteY15" fmla="*/ 1554023 h 6858001"/>
              <a:gd name="connsiteX16" fmla="*/ 202044 w 968535"/>
              <a:gd name="connsiteY16" fmla="*/ 1709014 h 6858001"/>
              <a:gd name="connsiteX17" fmla="*/ 212129 w 968535"/>
              <a:gd name="connsiteY17" fmla="*/ 1861947 h 6858001"/>
              <a:gd name="connsiteX18" fmla="*/ 220029 w 968535"/>
              <a:gd name="connsiteY18" fmla="*/ 2014881 h 6858001"/>
              <a:gd name="connsiteX19" fmla="*/ 228266 w 968535"/>
              <a:gd name="connsiteY19" fmla="*/ 2167128 h 6858001"/>
              <a:gd name="connsiteX20" fmla="*/ 235157 w 968535"/>
              <a:gd name="connsiteY20" fmla="*/ 2318004 h 6858001"/>
              <a:gd name="connsiteX21" fmla="*/ 240032 w 968535"/>
              <a:gd name="connsiteY21" fmla="*/ 2467509 h 6858001"/>
              <a:gd name="connsiteX22" fmla="*/ 244234 w 968535"/>
              <a:gd name="connsiteY22" fmla="*/ 2617013 h 6858001"/>
              <a:gd name="connsiteX23" fmla="*/ 248268 w 968535"/>
              <a:gd name="connsiteY23" fmla="*/ 2765146 h 6858001"/>
              <a:gd name="connsiteX24" fmla="*/ 250117 w 968535"/>
              <a:gd name="connsiteY24" fmla="*/ 2911221 h 6858001"/>
              <a:gd name="connsiteX25" fmla="*/ 252134 w 968535"/>
              <a:gd name="connsiteY25" fmla="*/ 3057297 h 6858001"/>
              <a:gd name="connsiteX26" fmla="*/ 253143 w 968535"/>
              <a:gd name="connsiteY26" fmla="*/ 3201315 h 6858001"/>
              <a:gd name="connsiteX27" fmla="*/ 252134 w 968535"/>
              <a:gd name="connsiteY27" fmla="*/ 3343961 h 6858001"/>
              <a:gd name="connsiteX28" fmla="*/ 252134 w 968535"/>
              <a:gd name="connsiteY28" fmla="*/ 3485236 h 6858001"/>
              <a:gd name="connsiteX29" fmla="*/ 250117 w 968535"/>
              <a:gd name="connsiteY29" fmla="*/ 3625139 h 6858001"/>
              <a:gd name="connsiteX30" fmla="*/ 247092 w 968535"/>
              <a:gd name="connsiteY30" fmla="*/ 3762299 h 6858001"/>
              <a:gd name="connsiteX31" fmla="*/ 244234 w 968535"/>
              <a:gd name="connsiteY31" fmla="*/ 3898087 h 6858001"/>
              <a:gd name="connsiteX32" fmla="*/ 241040 w 968535"/>
              <a:gd name="connsiteY32" fmla="*/ 4031133 h 6858001"/>
              <a:gd name="connsiteX33" fmla="*/ 236166 w 968535"/>
              <a:gd name="connsiteY33" fmla="*/ 4163492 h 6858001"/>
              <a:gd name="connsiteX34" fmla="*/ 230955 w 968535"/>
              <a:gd name="connsiteY34" fmla="*/ 4293793 h 6858001"/>
              <a:gd name="connsiteX35" fmla="*/ 226249 w 968535"/>
              <a:gd name="connsiteY35" fmla="*/ 4421352 h 6858001"/>
              <a:gd name="connsiteX36" fmla="*/ 212969 w 968535"/>
              <a:gd name="connsiteY36" fmla="*/ 4670298 h 6858001"/>
              <a:gd name="connsiteX37" fmla="*/ 198850 w 968535"/>
              <a:gd name="connsiteY37" fmla="*/ 4908956 h 6858001"/>
              <a:gd name="connsiteX38" fmla="*/ 184058 w 968535"/>
              <a:gd name="connsiteY38" fmla="*/ 5138013 h 6858001"/>
              <a:gd name="connsiteX39" fmla="*/ 167753 w 968535"/>
              <a:gd name="connsiteY39" fmla="*/ 5354726 h 6858001"/>
              <a:gd name="connsiteX40" fmla="*/ 150776 w 968535"/>
              <a:gd name="connsiteY40" fmla="*/ 5561838 h 6858001"/>
              <a:gd name="connsiteX41" fmla="*/ 132455 w 968535"/>
              <a:gd name="connsiteY41" fmla="*/ 5753862 h 6858001"/>
              <a:gd name="connsiteX42" fmla="*/ 114469 w 968535"/>
              <a:gd name="connsiteY42" fmla="*/ 5934227 h 6858001"/>
              <a:gd name="connsiteX43" fmla="*/ 96484 w 968535"/>
              <a:gd name="connsiteY43" fmla="*/ 6100191 h 6858001"/>
              <a:gd name="connsiteX44" fmla="*/ 79507 w 968535"/>
              <a:gd name="connsiteY44" fmla="*/ 6252438 h 6858001"/>
              <a:gd name="connsiteX45" fmla="*/ 63370 w 968535"/>
              <a:gd name="connsiteY45" fmla="*/ 6387541 h 6858001"/>
              <a:gd name="connsiteX46" fmla="*/ 48074 w 968535"/>
              <a:gd name="connsiteY46" fmla="*/ 6509613 h 6858001"/>
              <a:gd name="connsiteX47" fmla="*/ 35299 w 968535"/>
              <a:gd name="connsiteY47" fmla="*/ 6612483 h 6858001"/>
              <a:gd name="connsiteX48" fmla="*/ 23197 w 968535"/>
              <a:gd name="connsiteY48" fmla="*/ 6698894 h 6858001"/>
              <a:gd name="connsiteX49" fmla="*/ 5883 w 968535"/>
              <a:gd name="connsiteY49" fmla="*/ 6817538 h 6858001"/>
              <a:gd name="connsiteX50" fmla="*/ 0 w 968535"/>
              <a:gd name="connsiteY50" fmla="*/ 6858000 h 6858001"/>
              <a:gd name="connsiteX51" fmla="*/ 63181 w 968535"/>
              <a:gd name="connsiteY51" fmla="*/ 6858000 h 6858001"/>
              <a:gd name="connsiteX52" fmla="*/ 69064 w 968535"/>
              <a:gd name="connsiteY52" fmla="*/ 6817538 h 6858001"/>
              <a:gd name="connsiteX53" fmla="*/ 86378 w 968535"/>
              <a:gd name="connsiteY53" fmla="*/ 6698894 h 6858001"/>
              <a:gd name="connsiteX54" fmla="*/ 98480 w 968535"/>
              <a:gd name="connsiteY54" fmla="*/ 6612483 h 6858001"/>
              <a:gd name="connsiteX55" fmla="*/ 111255 w 968535"/>
              <a:gd name="connsiteY55" fmla="*/ 6509613 h 6858001"/>
              <a:gd name="connsiteX56" fmla="*/ 126551 w 968535"/>
              <a:gd name="connsiteY56" fmla="*/ 6387541 h 6858001"/>
              <a:gd name="connsiteX57" fmla="*/ 142688 w 968535"/>
              <a:gd name="connsiteY57" fmla="*/ 6252438 h 6858001"/>
              <a:gd name="connsiteX58" fmla="*/ 159665 w 968535"/>
              <a:gd name="connsiteY58" fmla="*/ 6100191 h 6858001"/>
              <a:gd name="connsiteX59" fmla="*/ 177650 w 968535"/>
              <a:gd name="connsiteY59" fmla="*/ 5934227 h 6858001"/>
              <a:gd name="connsiteX60" fmla="*/ 195636 w 968535"/>
              <a:gd name="connsiteY60" fmla="*/ 5753862 h 6858001"/>
              <a:gd name="connsiteX61" fmla="*/ 213957 w 968535"/>
              <a:gd name="connsiteY61" fmla="*/ 5561838 h 6858001"/>
              <a:gd name="connsiteX62" fmla="*/ 230934 w 968535"/>
              <a:gd name="connsiteY62" fmla="*/ 5354726 h 6858001"/>
              <a:gd name="connsiteX63" fmla="*/ 247239 w 968535"/>
              <a:gd name="connsiteY63" fmla="*/ 5138013 h 6858001"/>
              <a:gd name="connsiteX64" fmla="*/ 262031 w 968535"/>
              <a:gd name="connsiteY64" fmla="*/ 4908956 h 6858001"/>
              <a:gd name="connsiteX65" fmla="*/ 276150 w 968535"/>
              <a:gd name="connsiteY65" fmla="*/ 4670298 h 6858001"/>
              <a:gd name="connsiteX66" fmla="*/ 289430 w 968535"/>
              <a:gd name="connsiteY66" fmla="*/ 4421352 h 6858001"/>
              <a:gd name="connsiteX67" fmla="*/ 294136 w 968535"/>
              <a:gd name="connsiteY67" fmla="*/ 4293793 h 6858001"/>
              <a:gd name="connsiteX68" fmla="*/ 299347 w 968535"/>
              <a:gd name="connsiteY68" fmla="*/ 4163492 h 6858001"/>
              <a:gd name="connsiteX69" fmla="*/ 304221 w 968535"/>
              <a:gd name="connsiteY69" fmla="*/ 4031133 h 6858001"/>
              <a:gd name="connsiteX70" fmla="*/ 307415 w 968535"/>
              <a:gd name="connsiteY70" fmla="*/ 3898087 h 6858001"/>
              <a:gd name="connsiteX71" fmla="*/ 310273 w 968535"/>
              <a:gd name="connsiteY71" fmla="*/ 3762299 h 6858001"/>
              <a:gd name="connsiteX72" fmla="*/ 313298 w 968535"/>
              <a:gd name="connsiteY72" fmla="*/ 3625139 h 6858001"/>
              <a:gd name="connsiteX73" fmla="*/ 315315 w 968535"/>
              <a:gd name="connsiteY73" fmla="*/ 3485236 h 6858001"/>
              <a:gd name="connsiteX74" fmla="*/ 315315 w 968535"/>
              <a:gd name="connsiteY74" fmla="*/ 3343961 h 6858001"/>
              <a:gd name="connsiteX75" fmla="*/ 316324 w 968535"/>
              <a:gd name="connsiteY75" fmla="*/ 3201315 h 6858001"/>
              <a:gd name="connsiteX76" fmla="*/ 315315 w 968535"/>
              <a:gd name="connsiteY76" fmla="*/ 3057297 h 6858001"/>
              <a:gd name="connsiteX77" fmla="*/ 313298 w 968535"/>
              <a:gd name="connsiteY77" fmla="*/ 2911221 h 6858001"/>
              <a:gd name="connsiteX78" fmla="*/ 311449 w 968535"/>
              <a:gd name="connsiteY78" fmla="*/ 2765146 h 6858001"/>
              <a:gd name="connsiteX79" fmla="*/ 307415 w 968535"/>
              <a:gd name="connsiteY79" fmla="*/ 2617013 h 6858001"/>
              <a:gd name="connsiteX80" fmla="*/ 303213 w 968535"/>
              <a:gd name="connsiteY80" fmla="*/ 2467509 h 6858001"/>
              <a:gd name="connsiteX81" fmla="*/ 298338 w 968535"/>
              <a:gd name="connsiteY81" fmla="*/ 2318004 h 6858001"/>
              <a:gd name="connsiteX82" fmla="*/ 291447 w 968535"/>
              <a:gd name="connsiteY82" fmla="*/ 2167128 h 6858001"/>
              <a:gd name="connsiteX83" fmla="*/ 283210 w 968535"/>
              <a:gd name="connsiteY83" fmla="*/ 2014881 h 6858001"/>
              <a:gd name="connsiteX84" fmla="*/ 275310 w 968535"/>
              <a:gd name="connsiteY84" fmla="*/ 1861947 h 6858001"/>
              <a:gd name="connsiteX85" fmla="*/ 265225 w 968535"/>
              <a:gd name="connsiteY85" fmla="*/ 1709014 h 6858001"/>
              <a:gd name="connsiteX86" fmla="*/ 253122 w 968535"/>
              <a:gd name="connsiteY86" fmla="*/ 1554023 h 6858001"/>
              <a:gd name="connsiteX87" fmla="*/ 241020 w 968535"/>
              <a:gd name="connsiteY87" fmla="*/ 1401090 h 6858001"/>
              <a:gd name="connsiteX88" fmla="*/ 227068 w 968535"/>
              <a:gd name="connsiteY88" fmla="*/ 1245413 h 6858001"/>
              <a:gd name="connsiteX89" fmla="*/ 211772 w 968535"/>
              <a:gd name="connsiteY89" fmla="*/ 1089051 h 6858001"/>
              <a:gd name="connsiteX90" fmla="*/ 195636 w 968535"/>
              <a:gd name="connsiteY90" fmla="*/ 934746 h 6858001"/>
              <a:gd name="connsiteX91" fmla="*/ 176810 w 968535"/>
              <a:gd name="connsiteY91" fmla="*/ 778383 h 6858001"/>
              <a:gd name="connsiteX92" fmla="*/ 156639 w 968535"/>
              <a:gd name="connsiteY92" fmla="*/ 622707 h 6858001"/>
              <a:gd name="connsiteX93" fmla="*/ 136636 w 968535"/>
              <a:gd name="connsiteY93" fmla="*/ 466344 h 6858001"/>
              <a:gd name="connsiteX94" fmla="*/ 113272 w 968535"/>
              <a:gd name="connsiteY94" fmla="*/ 310668 h 6858001"/>
              <a:gd name="connsiteX95" fmla="*/ 89403 w 968535"/>
              <a:gd name="connsiteY95" fmla="*/ 15567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68535" h="6858001">
                <a:moveTo>
                  <a:pt x="968535" y="6858000"/>
                </a:moveTo>
                <a:lnTo>
                  <a:pt x="905354" y="6858000"/>
                </a:lnTo>
                <a:lnTo>
                  <a:pt x="905354" y="6858001"/>
                </a:lnTo>
                <a:lnTo>
                  <a:pt x="968535" y="6858001"/>
                </a:lnTo>
                <a:close/>
                <a:moveTo>
                  <a:pt x="64358" y="0"/>
                </a:moveTo>
                <a:lnTo>
                  <a:pt x="1177" y="0"/>
                </a:lnTo>
                <a:lnTo>
                  <a:pt x="26222" y="155677"/>
                </a:lnTo>
                <a:lnTo>
                  <a:pt x="50091" y="310668"/>
                </a:lnTo>
                <a:lnTo>
                  <a:pt x="73455" y="466344"/>
                </a:lnTo>
                <a:lnTo>
                  <a:pt x="93458" y="622707"/>
                </a:lnTo>
                <a:lnTo>
                  <a:pt x="113629" y="778383"/>
                </a:lnTo>
                <a:lnTo>
                  <a:pt x="132455" y="934746"/>
                </a:lnTo>
                <a:lnTo>
                  <a:pt x="148591" y="1089051"/>
                </a:lnTo>
                <a:lnTo>
                  <a:pt x="163887" y="1245413"/>
                </a:lnTo>
                <a:lnTo>
                  <a:pt x="177839" y="1401090"/>
                </a:lnTo>
                <a:lnTo>
                  <a:pt x="189941" y="1554023"/>
                </a:lnTo>
                <a:lnTo>
                  <a:pt x="202044" y="1709014"/>
                </a:lnTo>
                <a:lnTo>
                  <a:pt x="212129" y="1861947"/>
                </a:lnTo>
                <a:lnTo>
                  <a:pt x="220029" y="2014881"/>
                </a:lnTo>
                <a:lnTo>
                  <a:pt x="228266" y="2167128"/>
                </a:lnTo>
                <a:lnTo>
                  <a:pt x="235157" y="2318004"/>
                </a:lnTo>
                <a:lnTo>
                  <a:pt x="240032" y="2467509"/>
                </a:lnTo>
                <a:lnTo>
                  <a:pt x="244234" y="2617013"/>
                </a:lnTo>
                <a:lnTo>
                  <a:pt x="248268" y="2765146"/>
                </a:lnTo>
                <a:lnTo>
                  <a:pt x="250117" y="2911221"/>
                </a:lnTo>
                <a:lnTo>
                  <a:pt x="252134" y="3057297"/>
                </a:lnTo>
                <a:lnTo>
                  <a:pt x="253143" y="3201315"/>
                </a:lnTo>
                <a:lnTo>
                  <a:pt x="252134" y="3343961"/>
                </a:lnTo>
                <a:lnTo>
                  <a:pt x="252134" y="3485236"/>
                </a:lnTo>
                <a:lnTo>
                  <a:pt x="250117" y="3625139"/>
                </a:lnTo>
                <a:lnTo>
                  <a:pt x="247092" y="3762299"/>
                </a:lnTo>
                <a:lnTo>
                  <a:pt x="244234" y="3898087"/>
                </a:lnTo>
                <a:lnTo>
                  <a:pt x="241040" y="4031133"/>
                </a:lnTo>
                <a:lnTo>
                  <a:pt x="236166" y="4163492"/>
                </a:lnTo>
                <a:lnTo>
                  <a:pt x="230955" y="4293793"/>
                </a:lnTo>
                <a:lnTo>
                  <a:pt x="226249" y="4421352"/>
                </a:lnTo>
                <a:lnTo>
                  <a:pt x="212969" y="4670298"/>
                </a:lnTo>
                <a:lnTo>
                  <a:pt x="198850" y="4908956"/>
                </a:lnTo>
                <a:lnTo>
                  <a:pt x="184058" y="5138013"/>
                </a:lnTo>
                <a:lnTo>
                  <a:pt x="167753" y="5354726"/>
                </a:lnTo>
                <a:lnTo>
                  <a:pt x="150776" y="5561838"/>
                </a:lnTo>
                <a:lnTo>
                  <a:pt x="132455" y="5753862"/>
                </a:lnTo>
                <a:lnTo>
                  <a:pt x="114469" y="5934227"/>
                </a:lnTo>
                <a:lnTo>
                  <a:pt x="96484" y="6100191"/>
                </a:lnTo>
                <a:lnTo>
                  <a:pt x="79507" y="6252438"/>
                </a:lnTo>
                <a:lnTo>
                  <a:pt x="63370" y="6387541"/>
                </a:lnTo>
                <a:lnTo>
                  <a:pt x="48074" y="6509613"/>
                </a:lnTo>
                <a:lnTo>
                  <a:pt x="35299" y="6612483"/>
                </a:lnTo>
                <a:lnTo>
                  <a:pt x="23197" y="6698894"/>
                </a:lnTo>
                <a:lnTo>
                  <a:pt x="5883" y="6817538"/>
                </a:lnTo>
                <a:lnTo>
                  <a:pt x="0" y="6858000"/>
                </a:lnTo>
                <a:lnTo>
                  <a:pt x="63181" y="6858000"/>
                </a:lnTo>
                <a:lnTo>
                  <a:pt x="69064" y="6817538"/>
                </a:lnTo>
                <a:lnTo>
                  <a:pt x="86378" y="6698894"/>
                </a:lnTo>
                <a:lnTo>
                  <a:pt x="98480" y="6612483"/>
                </a:lnTo>
                <a:lnTo>
                  <a:pt x="111255" y="6509613"/>
                </a:lnTo>
                <a:lnTo>
                  <a:pt x="126551" y="6387541"/>
                </a:lnTo>
                <a:lnTo>
                  <a:pt x="142688" y="6252438"/>
                </a:lnTo>
                <a:lnTo>
                  <a:pt x="159665" y="6100191"/>
                </a:lnTo>
                <a:lnTo>
                  <a:pt x="177650" y="5934227"/>
                </a:lnTo>
                <a:lnTo>
                  <a:pt x="195636" y="5753862"/>
                </a:lnTo>
                <a:lnTo>
                  <a:pt x="213957" y="5561838"/>
                </a:lnTo>
                <a:lnTo>
                  <a:pt x="230934" y="5354726"/>
                </a:lnTo>
                <a:lnTo>
                  <a:pt x="247239" y="5138013"/>
                </a:lnTo>
                <a:lnTo>
                  <a:pt x="262031" y="4908956"/>
                </a:lnTo>
                <a:lnTo>
                  <a:pt x="276150" y="4670298"/>
                </a:lnTo>
                <a:lnTo>
                  <a:pt x="289430" y="4421352"/>
                </a:lnTo>
                <a:lnTo>
                  <a:pt x="294136" y="4293793"/>
                </a:lnTo>
                <a:lnTo>
                  <a:pt x="299347" y="4163492"/>
                </a:lnTo>
                <a:lnTo>
                  <a:pt x="304221" y="4031133"/>
                </a:lnTo>
                <a:lnTo>
                  <a:pt x="307415" y="3898087"/>
                </a:lnTo>
                <a:lnTo>
                  <a:pt x="310273" y="3762299"/>
                </a:lnTo>
                <a:lnTo>
                  <a:pt x="313298" y="3625139"/>
                </a:lnTo>
                <a:lnTo>
                  <a:pt x="315315" y="3485236"/>
                </a:lnTo>
                <a:lnTo>
                  <a:pt x="315315" y="3343961"/>
                </a:lnTo>
                <a:lnTo>
                  <a:pt x="316324" y="3201315"/>
                </a:lnTo>
                <a:lnTo>
                  <a:pt x="315315" y="3057297"/>
                </a:lnTo>
                <a:lnTo>
                  <a:pt x="313298" y="2911221"/>
                </a:lnTo>
                <a:lnTo>
                  <a:pt x="311449" y="2765146"/>
                </a:lnTo>
                <a:lnTo>
                  <a:pt x="307415" y="2617013"/>
                </a:lnTo>
                <a:lnTo>
                  <a:pt x="303213" y="2467509"/>
                </a:lnTo>
                <a:lnTo>
                  <a:pt x="298338" y="2318004"/>
                </a:lnTo>
                <a:lnTo>
                  <a:pt x="291447" y="2167128"/>
                </a:lnTo>
                <a:lnTo>
                  <a:pt x="283210" y="2014881"/>
                </a:lnTo>
                <a:lnTo>
                  <a:pt x="275310" y="1861947"/>
                </a:lnTo>
                <a:lnTo>
                  <a:pt x="265225" y="1709014"/>
                </a:lnTo>
                <a:lnTo>
                  <a:pt x="253122" y="1554023"/>
                </a:lnTo>
                <a:lnTo>
                  <a:pt x="241020" y="1401090"/>
                </a:lnTo>
                <a:lnTo>
                  <a:pt x="227068" y="1245413"/>
                </a:lnTo>
                <a:lnTo>
                  <a:pt x="211772" y="1089051"/>
                </a:lnTo>
                <a:lnTo>
                  <a:pt x="195636" y="934746"/>
                </a:lnTo>
                <a:lnTo>
                  <a:pt x="176810" y="778383"/>
                </a:lnTo>
                <a:lnTo>
                  <a:pt x="156639" y="622707"/>
                </a:lnTo>
                <a:lnTo>
                  <a:pt x="136636" y="466344"/>
                </a:lnTo>
                <a:lnTo>
                  <a:pt x="113272" y="310668"/>
                </a:lnTo>
                <a:lnTo>
                  <a:pt x="89403" y="155677"/>
                </a:lnTo>
                <a:close/>
              </a:path>
            </a:pathLst>
          </a:custGeom>
          <a:solidFill>
            <a:srgbClr val="474B57"/>
          </a:solidFill>
          <a:ln>
            <a:noFill/>
          </a:ln>
        </p:spPr>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A687B83A-50C4-4E9B-9D62-C67522BC96BA}"/>
              </a:ext>
            </a:extLst>
          </p:cNvPr>
          <p:cNvPicPr>
            <a:picLocks noChangeAspect="1"/>
          </p:cNvPicPr>
          <p:nvPr/>
        </p:nvPicPr>
        <p:blipFill>
          <a:blip r:embed="rId2"/>
          <a:stretch>
            <a:fillRect/>
          </a:stretch>
        </p:blipFill>
        <p:spPr>
          <a:xfrm>
            <a:off x="2212149" y="1515829"/>
            <a:ext cx="6653296" cy="4168330"/>
          </a:xfrm>
          <a:prstGeom prst="rect">
            <a:avLst/>
          </a:prstGeom>
        </p:spPr>
      </p:pic>
    </p:spTree>
    <p:extLst>
      <p:ext uri="{BB962C8B-B14F-4D97-AF65-F5344CB8AC3E}">
        <p14:creationId xmlns:p14="http://schemas.microsoft.com/office/powerpoint/2010/main" val="345167143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7B84-FC81-49C1-B619-AAE8DCD9DBFC}"/>
              </a:ext>
            </a:extLst>
          </p:cNvPr>
          <p:cNvSpPr>
            <a:spLocks noGrp="1"/>
          </p:cNvSpPr>
          <p:nvPr>
            <p:ph type="title"/>
          </p:nvPr>
        </p:nvSpPr>
        <p:spPr/>
        <p:txBody>
          <a:bodyPr>
            <a:normAutofit/>
          </a:bodyPr>
          <a:lstStyle/>
          <a:p>
            <a:r>
              <a:rPr lang="en-US" sz="4800" dirty="0"/>
              <a:t>Requirements </a:t>
            </a:r>
            <a:br>
              <a:rPr lang="en-US" sz="4800" dirty="0"/>
            </a:br>
            <a:endParaRPr lang="en-US" sz="4400" dirty="0"/>
          </a:p>
        </p:txBody>
      </p:sp>
      <p:sp>
        <p:nvSpPr>
          <p:cNvPr id="3" name="Text Placeholder 2">
            <a:extLst>
              <a:ext uri="{FF2B5EF4-FFF2-40B4-BE49-F238E27FC236}">
                <a16:creationId xmlns:a16="http://schemas.microsoft.com/office/drawing/2014/main" id="{735BC81B-7A86-43F3-9443-522179F3CEEE}"/>
              </a:ext>
            </a:extLst>
          </p:cNvPr>
          <p:cNvSpPr>
            <a:spLocks noGrp="1"/>
          </p:cNvSpPr>
          <p:nvPr>
            <p:ph type="body" idx="1"/>
          </p:nvPr>
        </p:nvSpPr>
        <p:spPr/>
        <p:txBody>
          <a:bodyPr>
            <a:normAutofit/>
          </a:bodyPr>
          <a:lstStyle/>
          <a:p>
            <a:r>
              <a:rPr lang="en-US" sz="2400" dirty="0"/>
              <a:t>Things to Consider</a:t>
            </a:r>
          </a:p>
        </p:txBody>
      </p:sp>
    </p:spTree>
    <p:extLst>
      <p:ext uri="{BB962C8B-B14F-4D97-AF65-F5344CB8AC3E}">
        <p14:creationId xmlns:p14="http://schemas.microsoft.com/office/powerpoint/2010/main" val="2875517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9">
            <a:extLst>
              <a:ext uri="{FF2B5EF4-FFF2-40B4-BE49-F238E27FC236}">
                <a16:creationId xmlns:a16="http://schemas.microsoft.com/office/drawing/2014/main" id="{1B3142D0-3112-4D80-B5AB-230433081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4074D0-2153-456B-A278-21DEDC1434FB}"/>
              </a:ext>
            </a:extLst>
          </p:cNvPr>
          <p:cNvSpPr>
            <a:spLocks noGrp="1"/>
          </p:cNvSpPr>
          <p:nvPr>
            <p:ph type="title"/>
          </p:nvPr>
        </p:nvSpPr>
        <p:spPr>
          <a:xfrm>
            <a:off x="5664708" y="568345"/>
            <a:ext cx="3113495" cy="3683613"/>
          </a:xfrm>
        </p:spPr>
        <p:txBody>
          <a:bodyPr anchor="b">
            <a:normAutofit/>
          </a:bodyPr>
          <a:lstStyle/>
          <a:p>
            <a:r>
              <a:rPr lang="en-US"/>
              <a:t>Things to Consider</a:t>
            </a:r>
            <a:endParaRPr lang="en-US" dirty="0"/>
          </a:p>
        </p:txBody>
      </p:sp>
      <p:cxnSp>
        <p:nvCxnSpPr>
          <p:cNvPr id="13" name="Straight Connector 11">
            <a:extLst>
              <a:ext uri="{FF2B5EF4-FFF2-40B4-BE49-F238E27FC236}">
                <a16:creationId xmlns:a16="http://schemas.microsoft.com/office/drawing/2014/main" id="{F2DBB21D-8BE0-417D-B2D5-0FECEB687F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64708" y="4573693"/>
            <a:ext cx="311349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2">
            <a:extLst>
              <a:ext uri="{FF2B5EF4-FFF2-40B4-BE49-F238E27FC236}">
                <a16:creationId xmlns:a16="http://schemas.microsoft.com/office/drawing/2014/main" id="{16214F8F-9EED-411A-BA75-C65EF74446D0}"/>
              </a:ext>
            </a:extLst>
          </p:cNvPr>
          <p:cNvGraphicFramePr>
            <a:graphicFrameLocks noGrp="1"/>
          </p:cNvGraphicFramePr>
          <p:nvPr>
            <p:ph idx="1"/>
            <p:extLst>
              <p:ext uri="{D42A27DB-BD31-4B8C-83A1-F6EECF244321}">
                <p14:modId xmlns:p14="http://schemas.microsoft.com/office/powerpoint/2010/main" val="4094010551"/>
              </p:ext>
            </p:extLst>
          </p:nvPr>
        </p:nvGraphicFramePr>
        <p:xfrm>
          <a:off x="482203" y="644525"/>
          <a:ext cx="4699904" cy="524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1270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32" name="Group 7">
            <a:extLst>
              <a:ext uri="{FF2B5EF4-FFF2-40B4-BE49-F238E27FC236}">
                <a16:creationId xmlns:a16="http://schemas.microsoft.com/office/drawing/2014/main" id="{D732526D-2B1C-4A4D-AF7A-56204C9374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0535" y="362425"/>
            <a:ext cx="2621983" cy="6204388"/>
            <a:chOff x="400714" y="362425"/>
            <a:chExt cx="3495979" cy="6204388"/>
          </a:xfrm>
        </p:grpSpPr>
        <p:sp>
          <p:nvSpPr>
            <p:cNvPr id="9" name="Freeform 5">
              <a:extLst>
                <a:ext uri="{FF2B5EF4-FFF2-40B4-BE49-F238E27FC236}">
                  <a16:creationId xmlns:a16="http://schemas.microsoft.com/office/drawing/2014/main" id="{3F76E81A-FFD0-41DA-8566-06350315C8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0" name="Freeform 15">
              <a:extLst>
                <a:ext uri="{FF2B5EF4-FFF2-40B4-BE49-F238E27FC236}">
                  <a16:creationId xmlns:a16="http://schemas.microsoft.com/office/drawing/2014/main" id="{1C9BCE3B-D109-43C8-9D97-F33046C461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cxnSp>
        <p:nvCxnSpPr>
          <p:cNvPr id="33" name="Straight Connector 11">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0275" y="2176009"/>
            <a:ext cx="65779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Rectangle 13">
            <a:extLst>
              <a:ext uri="{FF2B5EF4-FFF2-40B4-BE49-F238E27FC236}">
                <a16:creationId xmlns:a16="http://schemas.microsoft.com/office/drawing/2014/main" id="{375FB81F-7561-4EE5-A20D-9BA5571A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15">
            <a:extLst>
              <a:ext uri="{FF2B5EF4-FFF2-40B4-BE49-F238E27FC236}">
                <a16:creationId xmlns:a16="http://schemas.microsoft.com/office/drawing/2014/main" id="{E1DDA5A4-7121-4889-B82C-64E3A38BC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0535" y="362425"/>
            <a:ext cx="2621985" cy="6204388"/>
            <a:chOff x="400714" y="362425"/>
            <a:chExt cx="3495979" cy="6204388"/>
          </a:xfrm>
        </p:grpSpPr>
        <p:sp>
          <p:nvSpPr>
            <p:cNvPr id="17" name="Freeform 15">
              <a:extLst>
                <a:ext uri="{FF2B5EF4-FFF2-40B4-BE49-F238E27FC236}">
                  <a16:creationId xmlns:a16="http://schemas.microsoft.com/office/drawing/2014/main" id="{0410B03E-38EF-4394-AC2E-50C31253C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1">
                <a:lumMod val="60000"/>
                <a:lumOff val="40000"/>
                <a:alpha val="50000"/>
              </a:schemeClr>
            </a:solidFill>
            <a:ln>
              <a:noFill/>
            </a:ln>
          </p:spPr>
        </p:sp>
        <p:sp>
          <p:nvSpPr>
            <p:cNvPr id="18" name="Freeform 5">
              <a:extLst>
                <a:ext uri="{FF2B5EF4-FFF2-40B4-BE49-F238E27FC236}">
                  <a16:creationId xmlns:a16="http://schemas.microsoft.com/office/drawing/2014/main" id="{A0548F4B-7D9D-4114-9B19-05608215E2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1">
                <a:lumMod val="40000"/>
                <a:lumOff val="60000"/>
                <a:alpha val="75000"/>
              </a:schemeClr>
            </a:solidFill>
            <a:ln>
              <a:noFill/>
            </a:ln>
          </p:spPr>
        </p:sp>
      </p:grpSp>
      <p:sp>
        <p:nvSpPr>
          <p:cNvPr id="2" name="TextBox 1">
            <a:extLst>
              <a:ext uri="{FF2B5EF4-FFF2-40B4-BE49-F238E27FC236}">
                <a16:creationId xmlns:a16="http://schemas.microsoft.com/office/drawing/2014/main" id="{609C7ECF-FB13-4468-80A4-67E130E0D0EE}"/>
              </a:ext>
            </a:extLst>
          </p:cNvPr>
          <p:cNvSpPr txBox="1"/>
          <p:nvPr/>
        </p:nvSpPr>
        <p:spPr>
          <a:xfrm>
            <a:off x="2200275" y="1142999"/>
            <a:ext cx="6577928" cy="986061"/>
          </a:xfrm>
          <a:prstGeom prst="rect">
            <a:avLst/>
          </a:prstGeom>
        </p:spPr>
        <p:txBody>
          <a:bodyPr vert="horz" lIns="91440" tIns="45720" rIns="91440" bIns="45720" rtlCol="0" anchor="t">
            <a:normAutofit/>
          </a:bodyPr>
          <a:lstStyle/>
          <a:p>
            <a:pPr defTabSz="914400">
              <a:lnSpc>
                <a:spcPct val="99000"/>
              </a:lnSpc>
              <a:spcBef>
                <a:spcPct val="0"/>
              </a:spcBef>
              <a:spcAft>
                <a:spcPts val="600"/>
              </a:spcAft>
            </a:pPr>
            <a:r>
              <a:rPr lang="en-US" sz="4400" dirty="0">
                <a:solidFill>
                  <a:srgbClr val="FEFCF7"/>
                </a:solidFill>
                <a:latin typeface="+mj-lt"/>
                <a:ea typeface="+mj-ea"/>
                <a:cs typeface="+mj-cs"/>
              </a:rPr>
              <a:t>Things to Consider </a:t>
            </a:r>
          </a:p>
        </p:txBody>
      </p:sp>
      <p:cxnSp>
        <p:nvCxnSpPr>
          <p:cNvPr id="20" name="Straight Connector 19">
            <a:extLst>
              <a:ext uri="{FF2B5EF4-FFF2-40B4-BE49-F238E27FC236}">
                <a16:creationId xmlns:a16="http://schemas.microsoft.com/office/drawing/2014/main" id="{787EF4F8-F48D-44B0-8670-501DB546B9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0275" y="2176009"/>
            <a:ext cx="6577928" cy="0"/>
          </a:xfrm>
          <a:prstGeom prst="line">
            <a:avLst/>
          </a:prstGeom>
          <a:ln w="38100">
            <a:solidFill>
              <a:srgbClr val="FEFCF7"/>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55F7BCF-3B71-4CAF-92D9-61C995AE42E3}"/>
              </a:ext>
            </a:extLst>
          </p:cNvPr>
          <p:cNvSpPr txBox="1"/>
          <p:nvPr/>
        </p:nvSpPr>
        <p:spPr>
          <a:xfrm>
            <a:off x="2395537" y="2284097"/>
            <a:ext cx="6187403" cy="4038597"/>
          </a:xfrm>
          <a:prstGeom prst="rect">
            <a:avLst/>
          </a:prstGeom>
        </p:spPr>
        <p:txBody>
          <a:bodyPr vert="horz" lIns="91440" tIns="45720" rIns="91440" bIns="45720" rtlCol="0">
            <a:normAutofit fontScale="92500"/>
          </a:bodyPr>
          <a:lstStyle/>
          <a:p>
            <a:pPr marL="22860" algn="ctr" defTabSz="914400">
              <a:lnSpc>
                <a:spcPct val="101000"/>
              </a:lnSpc>
              <a:spcBef>
                <a:spcPts val="930"/>
              </a:spcBef>
            </a:pPr>
            <a:r>
              <a:rPr lang="en-US" sz="2100" b="1" u="sng" dirty="0">
                <a:solidFill>
                  <a:srgbClr val="FEFCF7"/>
                </a:solidFill>
              </a:rPr>
              <a:t>Data Reporting</a:t>
            </a:r>
          </a:p>
          <a:p>
            <a:pPr marL="342900" indent="-320040" defTabSz="914400">
              <a:lnSpc>
                <a:spcPct val="101000"/>
              </a:lnSpc>
              <a:spcBef>
                <a:spcPts val="930"/>
              </a:spcBef>
              <a:buFont typeface="Corbel" panose="020B0503020204020204" pitchFamily="34" charset="0"/>
              <a:buChar char="–"/>
            </a:pPr>
            <a:endParaRPr lang="en-US" sz="1000" dirty="0">
              <a:solidFill>
                <a:srgbClr val="FEFCF7"/>
              </a:solidFill>
            </a:endParaRPr>
          </a:p>
          <a:p>
            <a:pPr marL="800100" lvl="1" indent="-320040" defTabSz="914400">
              <a:lnSpc>
                <a:spcPct val="101000"/>
              </a:lnSpc>
              <a:spcBef>
                <a:spcPts val="930"/>
              </a:spcBef>
              <a:buFont typeface="Corbel" panose="020B0503020204020204" pitchFamily="34" charset="0"/>
              <a:buChar char="–"/>
            </a:pPr>
            <a:r>
              <a:rPr lang="en-US" sz="1900" dirty="0">
                <a:solidFill>
                  <a:srgbClr val="FEFCF7"/>
                </a:solidFill>
              </a:rPr>
              <a:t>How many people are you serving?</a:t>
            </a:r>
          </a:p>
          <a:p>
            <a:pPr marL="1257300" lvl="2" indent="-320040" defTabSz="914400">
              <a:lnSpc>
                <a:spcPct val="101000"/>
              </a:lnSpc>
              <a:spcBef>
                <a:spcPts val="930"/>
              </a:spcBef>
              <a:buFont typeface="Corbel" panose="020B0503020204020204" pitchFamily="34" charset="0"/>
              <a:buChar char="–"/>
            </a:pPr>
            <a:r>
              <a:rPr lang="en-US" sz="1900" dirty="0">
                <a:solidFill>
                  <a:srgbClr val="FEFCF7"/>
                </a:solidFill>
              </a:rPr>
              <a:t># people with paralysis</a:t>
            </a:r>
          </a:p>
          <a:p>
            <a:pPr marL="1257300" lvl="2" indent="-320040" defTabSz="914400">
              <a:lnSpc>
                <a:spcPct val="101000"/>
              </a:lnSpc>
              <a:spcBef>
                <a:spcPts val="930"/>
              </a:spcBef>
              <a:buFont typeface="Corbel" panose="020B0503020204020204" pitchFamily="34" charset="0"/>
              <a:buChar char="–"/>
            </a:pPr>
            <a:r>
              <a:rPr lang="en-US" sz="1900" dirty="0">
                <a:solidFill>
                  <a:srgbClr val="FEFCF7"/>
                </a:solidFill>
              </a:rPr>
              <a:t># support networks</a:t>
            </a:r>
          </a:p>
          <a:p>
            <a:pPr marL="1257300" lvl="2" indent="-320040" defTabSz="914400">
              <a:lnSpc>
                <a:spcPct val="101000"/>
              </a:lnSpc>
              <a:spcBef>
                <a:spcPts val="930"/>
              </a:spcBef>
              <a:buFont typeface="Corbel" panose="020B0503020204020204" pitchFamily="34" charset="0"/>
              <a:buChar char="–"/>
            </a:pPr>
            <a:endParaRPr lang="en-US" sz="100" dirty="0">
              <a:solidFill>
                <a:srgbClr val="FEFCF7"/>
              </a:solidFill>
            </a:endParaRPr>
          </a:p>
          <a:p>
            <a:pPr marL="742950" lvl="1" indent="-320040" defTabSz="914400">
              <a:lnSpc>
                <a:spcPct val="101000"/>
              </a:lnSpc>
              <a:spcBef>
                <a:spcPts val="930"/>
              </a:spcBef>
              <a:buFont typeface="Corbel" panose="020B0503020204020204" pitchFamily="34" charset="0"/>
              <a:buChar char="–"/>
            </a:pPr>
            <a:r>
              <a:rPr lang="en-US" sz="1900" dirty="0">
                <a:solidFill>
                  <a:srgbClr val="FEFCF7"/>
                </a:solidFill>
              </a:rPr>
              <a:t>How will get their feedback on the event/ camp/ service</a:t>
            </a:r>
          </a:p>
          <a:p>
            <a:pPr marL="742950" lvl="1" indent="-320040" defTabSz="914400">
              <a:lnSpc>
                <a:spcPct val="101000"/>
              </a:lnSpc>
              <a:spcBef>
                <a:spcPts val="930"/>
              </a:spcBef>
              <a:buFont typeface="Corbel" panose="020B0503020204020204" pitchFamily="34" charset="0"/>
              <a:buChar char="–"/>
            </a:pPr>
            <a:endParaRPr lang="en-US" sz="400" dirty="0">
              <a:solidFill>
                <a:srgbClr val="FEFCF7"/>
              </a:solidFill>
            </a:endParaRPr>
          </a:p>
          <a:p>
            <a:pPr marL="742950" lvl="1" indent="-320040" defTabSz="914400">
              <a:lnSpc>
                <a:spcPct val="101000"/>
              </a:lnSpc>
              <a:spcBef>
                <a:spcPts val="930"/>
              </a:spcBef>
              <a:buFont typeface="Corbel" panose="020B0503020204020204" pitchFamily="34" charset="0"/>
              <a:buChar char="–"/>
            </a:pPr>
            <a:r>
              <a:rPr lang="en-US" sz="1900" dirty="0">
                <a:solidFill>
                  <a:srgbClr val="FEFCF7"/>
                </a:solidFill>
              </a:rPr>
              <a:t>Who will administer a registration form?</a:t>
            </a:r>
          </a:p>
          <a:p>
            <a:pPr marL="742950" lvl="1" indent="-320040" defTabSz="914400">
              <a:lnSpc>
                <a:spcPct val="101000"/>
              </a:lnSpc>
              <a:spcBef>
                <a:spcPts val="930"/>
              </a:spcBef>
              <a:buFont typeface="Corbel" panose="020B0503020204020204" pitchFamily="34" charset="0"/>
              <a:buChar char="–"/>
            </a:pPr>
            <a:endParaRPr lang="en-US" sz="500" dirty="0">
              <a:solidFill>
                <a:srgbClr val="FEFCF7"/>
              </a:solidFill>
            </a:endParaRPr>
          </a:p>
          <a:p>
            <a:pPr marL="742950" lvl="1" indent="-320040" defTabSz="914400">
              <a:lnSpc>
                <a:spcPct val="101000"/>
              </a:lnSpc>
              <a:spcBef>
                <a:spcPts val="930"/>
              </a:spcBef>
              <a:buFont typeface="Corbel" panose="020B0503020204020204" pitchFamily="34" charset="0"/>
              <a:buChar char="–"/>
            </a:pPr>
            <a:r>
              <a:rPr lang="en-US" sz="1900" dirty="0">
                <a:solidFill>
                  <a:srgbClr val="FEFCF7"/>
                </a:solidFill>
              </a:rPr>
              <a:t>Who will administer the surveys?</a:t>
            </a:r>
          </a:p>
          <a:p>
            <a:pPr marL="742950" lvl="1" indent="-320040" defTabSz="914400">
              <a:lnSpc>
                <a:spcPct val="101000"/>
              </a:lnSpc>
              <a:spcBef>
                <a:spcPts val="930"/>
              </a:spcBef>
              <a:buFont typeface="Corbel" panose="020B0503020204020204" pitchFamily="34" charset="0"/>
              <a:buChar char="–"/>
            </a:pPr>
            <a:endParaRPr lang="en-US" sz="200" dirty="0">
              <a:solidFill>
                <a:srgbClr val="FEFCF7"/>
              </a:solidFill>
            </a:endParaRPr>
          </a:p>
          <a:p>
            <a:pPr marL="742950" lvl="1" indent="-320040" defTabSz="914400">
              <a:lnSpc>
                <a:spcPct val="101000"/>
              </a:lnSpc>
              <a:spcBef>
                <a:spcPts val="930"/>
              </a:spcBef>
              <a:buFont typeface="Corbel" panose="020B0503020204020204" pitchFamily="34" charset="0"/>
              <a:buChar char="–"/>
            </a:pPr>
            <a:r>
              <a:rPr lang="en-US" sz="1900" dirty="0">
                <a:solidFill>
                  <a:srgbClr val="FEFCF7"/>
                </a:solidFill>
              </a:rPr>
              <a:t>When to administer the surveys?</a:t>
            </a:r>
          </a:p>
          <a:p>
            <a:pPr marL="742950" lvl="1" indent="-320040" defTabSz="914400">
              <a:lnSpc>
                <a:spcPct val="101000"/>
              </a:lnSpc>
              <a:spcBef>
                <a:spcPts val="930"/>
              </a:spcBef>
              <a:buFont typeface="Corbel" panose="020B0503020204020204" pitchFamily="34" charset="0"/>
              <a:buChar char="–"/>
            </a:pPr>
            <a:endParaRPr lang="en-US" sz="1000" dirty="0">
              <a:solidFill>
                <a:srgbClr val="FEFCF7"/>
              </a:solidFill>
            </a:endParaRPr>
          </a:p>
          <a:p>
            <a:pPr marL="742950" lvl="1" indent="-320040" defTabSz="914400">
              <a:lnSpc>
                <a:spcPct val="101000"/>
              </a:lnSpc>
              <a:spcBef>
                <a:spcPts val="930"/>
              </a:spcBef>
              <a:buFont typeface="Corbel" panose="020B0503020204020204" pitchFamily="34" charset="0"/>
              <a:buChar char="–"/>
            </a:pPr>
            <a:endParaRPr lang="en-US" sz="1000" dirty="0">
              <a:solidFill>
                <a:srgbClr val="FEFCF7"/>
              </a:solidFill>
            </a:endParaRPr>
          </a:p>
          <a:p>
            <a:pPr lvl="1" indent="-320040" defTabSz="914400">
              <a:lnSpc>
                <a:spcPct val="101000"/>
              </a:lnSpc>
              <a:spcBef>
                <a:spcPts val="930"/>
              </a:spcBef>
              <a:buFont typeface="Corbel" panose="020B0503020204020204" pitchFamily="34" charset="0"/>
              <a:buChar char="–"/>
            </a:pPr>
            <a:endParaRPr lang="en-US" sz="1000" dirty="0">
              <a:solidFill>
                <a:srgbClr val="FEFCF7"/>
              </a:solidFill>
            </a:endParaRPr>
          </a:p>
          <a:p>
            <a:pPr lvl="1" indent="-320040" defTabSz="914400">
              <a:lnSpc>
                <a:spcPct val="101000"/>
              </a:lnSpc>
              <a:spcBef>
                <a:spcPts val="930"/>
              </a:spcBef>
              <a:buFont typeface="Corbel" panose="020B0503020204020204" pitchFamily="34" charset="0"/>
              <a:buChar char="–"/>
            </a:pPr>
            <a:endParaRPr lang="en-US" sz="1000" dirty="0">
              <a:solidFill>
                <a:srgbClr val="FEFCF7"/>
              </a:solidFill>
            </a:endParaRPr>
          </a:p>
        </p:txBody>
      </p:sp>
    </p:spTree>
    <p:extLst>
      <p:ext uri="{BB962C8B-B14F-4D97-AF65-F5344CB8AC3E}">
        <p14:creationId xmlns:p14="http://schemas.microsoft.com/office/powerpoint/2010/main" val="32366806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9148763" cy="6875463"/>
            <a:chOff x="0" y="3175"/>
            <a:chExt cx="12198350" cy="6875463"/>
          </a:xfrm>
        </p:grpSpPr>
        <p:sp>
          <p:nvSpPr>
            <p:cNvPr id="13"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14"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15"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sp useBgFill="1">
        <p:nvSpPr>
          <p:cNvPr id="17" name="Freeform: Shape 16">
            <a:extLst>
              <a:ext uri="{FF2B5EF4-FFF2-40B4-BE49-F238E27FC236}">
                <a16:creationId xmlns:a16="http://schemas.microsoft.com/office/drawing/2014/main" id="{2A0F9152-48E3-49B1-872D-898BCB713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2599" y="643466"/>
            <a:ext cx="8178800" cy="5571066"/>
          </a:xfrm>
          <a:custGeom>
            <a:avLst/>
            <a:gdLst>
              <a:gd name="connsiteX0" fmla="*/ 317500 w 10905066"/>
              <a:gd name="connsiteY0" fmla="*/ 0 h 5571066"/>
              <a:gd name="connsiteX1" fmla="*/ 6969125 w 10905066"/>
              <a:gd name="connsiteY1" fmla="*/ 0 h 5571066"/>
              <a:gd name="connsiteX2" fmla="*/ 6969127 w 10905066"/>
              <a:gd name="connsiteY2" fmla="*/ 0 h 5571066"/>
              <a:gd name="connsiteX3" fmla="*/ 10587566 w 10905066"/>
              <a:gd name="connsiteY3" fmla="*/ 0 h 5571066"/>
              <a:gd name="connsiteX4" fmla="*/ 10651066 w 10905066"/>
              <a:gd name="connsiteY4" fmla="*/ 6350 h 5571066"/>
              <a:gd name="connsiteX5" fmla="*/ 10711391 w 10905066"/>
              <a:gd name="connsiteY5" fmla="*/ 23813 h 5571066"/>
              <a:gd name="connsiteX6" fmla="*/ 10763779 w 10905066"/>
              <a:gd name="connsiteY6" fmla="*/ 52388 h 5571066"/>
              <a:gd name="connsiteX7" fmla="*/ 10812991 w 10905066"/>
              <a:gd name="connsiteY7" fmla="*/ 93663 h 5571066"/>
              <a:gd name="connsiteX8" fmla="*/ 10849503 w 10905066"/>
              <a:gd name="connsiteY8" fmla="*/ 139700 h 5571066"/>
              <a:gd name="connsiteX9" fmla="*/ 10881253 w 10905066"/>
              <a:gd name="connsiteY9" fmla="*/ 195263 h 5571066"/>
              <a:gd name="connsiteX10" fmla="*/ 10898716 w 10905066"/>
              <a:gd name="connsiteY10" fmla="*/ 254000 h 5571066"/>
              <a:gd name="connsiteX11" fmla="*/ 10905066 w 10905066"/>
              <a:gd name="connsiteY11" fmla="*/ 319088 h 5571066"/>
              <a:gd name="connsiteX12" fmla="*/ 10905066 w 10905066"/>
              <a:gd name="connsiteY12" fmla="*/ 1556279 h 5571066"/>
              <a:gd name="connsiteX13" fmla="*/ 10905066 w 10905066"/>
              <a:gd name="connsiteY13" fmla="*/ 4014788 h 5571066"/>
              <a:gd name="connsiteX14" fmla="*/ 10905066 w 10905066"/>
              <a:gd name="connsiteY14" fmla="*/ 5251979 h 5571066"/>
              <a:gd name="connsiteX15" fmla="*/ 10898716 w 10905066"/>
              <a:gd name="connsiteY15" fmla="*/ 5317066 h 5571066"/>
              <a:gd name="connsiteX16" fmla="*/ 10881253 w 10905066"/>
              <a:gd name="connsiteY16" fmla="*/ 5375804 h 5571066"/>
              <a:gd name="connsiteX17" fmla="*/ 10849503 w 10905066"/>
              <a:gd name="connsiteY17" fmla="*/ 5431366 h 5571066"/>
              <a:gd name="connsiteX18" fmla="*/ 10812991 w 10905066"/>
              <a:gd name="connsiteY18" fmla="*/ 5478991 h 5571066"/>
              <a:gd name="connsiteX19" fmla="*/ 10763779 w 10905066"/>
              <a:gd name="connsiteY19" fmla="*/ 5518679 h 5571066"/>
              <a:gd name="connsiteX20" fmla="*/ 10711391 w 10905066"/>
              <a:gd name="connsiteY20" fmla="*/ 5547254 h 5571066"/>
              <a:gd name="connsiteX21" fmla="*/ 10651066 w 10905066"/>
              <a:gd name="connsiteY21" fmla="*/ 5564716 h 5571066"/>
              <a:gd name="connsiteX22" fmla="*/ 10587566 w 10905066"/>
              <a:gd name="connsiteY22" fmla="*/ 5571066 h 5571066"/>
              <a:gd name="connsiteX23" fmla="*/ 6969125 w 10905066"/>
              <a:gd name="connsiteY23" fmla="*/ 5571066 h 5571066"/>
              <a:gd name="connsiteX24" fmla="*/ 3935941 w 10905066"/>
              <a:gd name="connsiteY24" fmla="*/ 5571066 h 5571066"/>
              <a:gd name="connsiteX25" fmla="*/ 317500 w 10905066"/>
              <a:gd name="connsiteY25" fmla="*/ 5571066 h 5571066"/>
              <a:gd name="connsiteX26" fmla="*/ 254000 w 10905066"/>
              <a:gd name="connsiteY26" fmla="*/ 5564716 h 5571066"/>
              <a:gd name="connsiteX27" fmla="*/ 193675 w 10905066"/>
              <a:gd name="connsiteY27" fmla="*/ 5547254 h 5571066"/>
              <a:gd name="connsiteX28" fmla="*/ 141288 w 10905066"/>
              <a:gd name="connsiteY28" fmla="*/ 5518679 h 5571066"/>
              <a:gd name="connsiteX29" fmla="*/ 92075 w 10905066"/>
              <a:gd name="connsiteY29" fmla="*/ 5478991 h 5571066"/>
              <a:gd name="connsiteX30" fmla="*/ 55563 w 10905066"/>
              <a:gd name="connsiteY30" fmla="*/ 5431366 h 5571066"/>
              <a:gd name="connsiteX31" fmla="*/ 23813 w 10905066"/>
              <a:gd name="connsiteY31" fmla="*/ 5375804 h 5571066"/>
              <a:gd name="connsiteX32" fmla="*/ 6350 w 10905066"/>
              <a:gd name="connsiteY32" fmla="*/ 5317066 h 5571066"/>
              <a:gd name="connsiteX33" fmla="*/ 0 w 10905066"/>
              <a:gd name="connsiteY33" fmla="*/ 5251979 h 5571066"/>
              <a:gd name="connsiteX34" fmla="*/ 0 w 10905066"/>
              <a:gd name="connsiteY34" fmla="*/ 4014789 h 5571066"/>
              <a:gd name="connsiteX35" fmla="*/ 0 w 10905066"/>
              <a:gd name="connsiteY35" fmla="*/ 4014788 h 5571066"/>
              <a:gd name="connsiteX36" fmla="*/ 0 w 10905066"/>
              <a:gd name="connsiteY36" fmla="*/ 319088 h 5571066"/>
              <a:gd name="connsiteX37" fmla="*/ 6350 w 10905066"/>
              <a:gd name="connsiteY37" fmla="*/ 254000 h 5571066"/>
              <a:gd name="connsiteX38" fmla="*/ 23813 w 10905066"/>
              <a:gd name="connsiteY38" fmla="*/ 195263 h 5571066"/>
              <a:gd name="connsiteX39" fmla="*/ 55563 w 10905066"/>
              <a:gd name="connsiteY39" fmla="*/ 139700 h 5571066"/>
              <a:gd name="connsiteX40" fmla="*/ 92075 w 10905066"/>
              <a:gd name="connsiteY40" fmla="*/ 93663 h 5571066"/>
              <a:gd name="connsiteX41" fmla="*/ 141288 w 10905066"/>
              <a:gd name="connsiteY41" fmla="*/ 52388 h 5571066"/>
              <a:gd name="connsiteX42" fmla="*/ 193675 w 10905066"/>
              <a:gd name="connsiteY42" fmla="*/ 23813 h 5571066"/>
              <a:gd name="connsiteX43" fmla="*/ 254000 w 10905066"/>
              <a:gd name="connsiteY43" fmla="*/ 635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05066" h="5571066">
                <a:moveTo>
                  <a:pt x="317500" y="0"/>
                </a:moveTo>
                <a:lnTo>
                  <a:pt x="6969125" y="0"/>
                </a:lnTo>
                <a:lnTo>
                  <a:pt x="6969127" y="0"/>
                </a:lnTo>
                <a:lnTo>
                  <a:pt x="10587566" y="0"/>
                </a:lnTo>
                <a:lnTo>
                  <a:pt x="10651066" y="6350"/>
                </a:lnTo>
                <a:lnTo>
                  <a:pt x="10711391" y="23813"/>
                </a:lnTo>
                <a:lnTo>
                  <a:pt x="10763779" y="52388"/>
                </a:lnTo>
                <a:lnTo>
                  <a:pt x="10812991" y="93663"/>
                </a:lnTo>
                <a:lnTo>
                  <a:pt x="10849503" y="139700"/>
                </a:lnTo>
                <a:lnTo>
                  <a:pt x="10881253" y="195263"/>
                </a:lnTo>
                <a:lnTo>
                  <a:pt x="10898716" y="254000"/>
                </a:lnTo>
                <a:lnTo>
                  <a:pt x="10905066" y="319088"/>
                </a:lnTo>
                <a:lnTo>
                  <a:pt x="10905066" y="1556279"/>
                </a:lnTo>
                <a:lnTo>
                  <a:pt x="10905066" y="4014788"/>
                </a:lnTo>
                <a:lnTo>
                  <a:pt x="10905066" y="5251979"/>
                </a:lnTo>
                <a:lnTo>
                  <a:pt x="10898716" y="5317066"/>
                </a:lnTo>
                <a:lnTo>
                  <a:pt x="10881253" y="5375804"/>
                </a:lnTo>
                <a:lnTo>
                  <a:pt x="10849503" y="5431366"/>
                </a:lnTo>
                <a:lnTo>
                  <a:pt x="10812991" y="5478991"/>
                </a:lnTo>
                <a:lnTo>
                  <a:pt x="10763779" y="5518679"/>
                </a:lnTo>
                <a:lnTo>
                  <a:pt x="10711391" y="5547254"/>
                </a:lnTo>
                <a:lnTo>
                  <a:pt x="10651066" y="5564716"/>
                </a:lnTo>
                <a:lnTo>
                  <a:pt x="10587566" y="5571066"/>
                </a:lnTo>
                <a:lnTo>
                  <a:pt x="6969125" y="5571066"/>
                </a:lnTo>
                <a:lnTo>
                  <a:pt x="3935941" y="5571066"/>
                </a:lnTo>
                <a:lnTo>
                  <a:pt x="317500" y="5571066"/>
                </a:lnTo>
                <a:lnTo>
                  <a:pt x="254000" y="5564716"/>
                </a:lnTo>
                <a:lnTo>
                  <a:pt x="193675" y="5547254"/>
                </a:lnTo>
                <a:lnTo>
                  <a:pt x="141288" y="5518679"/>
                </a:lnTo>
                <a:lnTo>
                  <a:pt x="92075" y="5478991"/>
                </a:lnTo>
                <a:lnTo>
                  <a:pt x="55563" y="5431366"/>
                </a:lnTo>
                <a:lnTo>
                  <a:pt x="23813" y="5375804"/>
                </a:lnTo>
                <a:lnTo>
                  <a:pt x="6350" y="5317066"/>
                </a:lnTo>
                <a:lnTo>
                  <a:pt x="0" y="5251979"/>
                </a:lnTo>
                <a:lnTo>
                  <a:pt x="0" y="4014789"/>
                </a:lnTo>
                <a:lnTo>
                  <a:pt x="0" y="4014788"/>
                </a:lnTo>
                <a:lnTo>
                  <a:pt x="0" y="319088"/>
                </a:lnTo>
                <a:lnTo>
                  <a:pt x="6350" y="254000"/>
                </a:lnTo>
                <a:lnTo>
                  <a:pt x="23813" y="195263"/>
                </a:lnTo>
                <a:lnTo>
                  <a:pt x="55563" y="139700"/>
                </a:lnTo>
                <a:lnTo>
                  <a:pt x="92075" y="93663"/>
                </a:lnTo>
                <a:lnTo>
                  <a:pt x="141288" y="52388"/>
                </a:lnTo>
                <a:lnTo>
                  <a:pt x="193675" y="23813"/>
                </a:lnTo>
                <a:lnTo>
                  <a:pt x="254000" y="6350"/>
                </a:lnTo>
                <a:close/>
              </a:path>
            </a:pathLst>
          </a:custGeom>
          <a:ln w="0">
            <a:noFill/>
            <a:prstDash val="solid"/>
            <a:round/>
            <a:headEnd/>
            <a:tailEnd/>
          </a:ln>
        </p:spPr>
      </p:sp>
      <p:sp>
        <p:nvSpPr>
          <p:cNvPr id="19" name="Rectangle: Rounded Corners 18">
            <a:extLst>
              <a:ext uri="{FF2B5EF4-FFF2-40B4-BE49-F238E27FC236}">
                <a16:creationId xmlns:a16="http://schemas.microsoft.com/office/drawing/2014/main" id="{23489F6D-90F9-4863-AC28-04E23B84E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492" y="845990"/>
            <a:ext cx="7865151" cy="5166017"/>
          </a:xfrm>
          <a:prstGeom prst="roundRect">
            <a:avLst>
              <a:gd name="adj" fmla="val 3173"/>
            </a:avLst>
          </a:prstGeom>
          <a:noFill/>
          <a:ln w="444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BC5B88-297F-4FA4-9992-7048ACE47E7F}"/>
              </a:ext>
            </a:extLst>
          </p:cNvPr>
          <p:cNvSpPr txBox="1"/>
          <p:nvPr/>
        </p:nvSpPr>
        <p:spPr>
          <a:xfrm>
            <a:off x="1014634" y="1055489"/>
            <a:ext cx="7114732" cy="1073572"/>
          </a:xfrm>
          <a:prstGeom prst="rect">
            <a:avLst/>
          </a:prstGeom>
        </p:spPr>
        <p:txBody>
          <a:bodyPr vert="horz" lIns="91440" tIns="45720" rIns="91440" bIns="45720" rtlCol="0" anchor="ctr">
            <a:normAutofit/>
          </a:bodyPr>
          <a:lstStyle/>
          <a:p>
            <a:pPr algn="ctr" defTabSz="914400">
              <a:lnSpc>
                <a:spcPct val="99000"/>
              </a:lnSpc>
              <a:spcBef>
                <a:spcPct val="0"/>
              </a:spcBef>
              <a:spcAft>
                <a:spcPts val="600"/>
              </a:spcAft>
            </a:pPr>
            <a:r>
              <a:rPr lang="en-US" sz="3100">
                <a:solidFill>
                  <a:schemeClr val="tx2">
                    <a:lumMod val="75000"/>
                    <a:lumOff val="25000"/>
                  </a:schemeClr>
                </a:solidFill>
                <a:latin typeface="+mj-lt"/>
                <a:ea typeface="+mj-ea"/>
                <a:cs typeface="+mj-cs"/>
              </a:rPr>
              <a:t>Things to Consider </a:t>
            </a:r>
          </a:p>
        </p:txBody>
      </p:sp>
      <p:cxnSp>
        <p:nvCxnSpPr>
          <p:cNvPr id="21" name="Straight Connector 20">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7650" y="2240822"/>
            <a:ext cx="10287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6374F55-6306-4021-875C-0FA2BA256FC7}"/>
              </a:ext>
            </a:extLst>
          </p:cNvPr>
          <p:cNvSpPr>
            <a:spLocks noGrp="1"/>
          </p:cNvSpPr>
          <p:nvPr>
            <p:ph idx="1"/>
          </p:nvPr>
        </p:nvSpPr>
        <p:spPr>
          <a:xfrm>
            <a:off x="1014634" y="2331585"/>
            <a:ext cx="6910166" cy="3231016"/>
          </a:xfrm>
        </p:spPr>
        <p:txBody>
          <a:bodyPr vert="horz" lIns="91440" tIns="45720" rIns="91440" bIns="45720" rtlCol="0" anchor="ctr">
            <a:normAutofit fontScale="92500" lnSpcReduction="10000"/>
          </a:bodyPr>
          <a:lstStyle/>
          <a:p>
            <a:pPr marL="137160" indent="0" algn="ctr" defTabSz="914400">
              <a:lnSpc>
                <a:spcPct val="101000"/>
              </a:lnSpc>
              <a:buNone/>
            </a:pPr>
            <a:r>
              <a:rPr lang="en-US" sz="1800" b="1" u="sng" dirty="0"/>
              <a:t>Purchasing Equipment </a:t>
            </a:r>
          </a:p>
          <a:p>
            <a:pPr indent="-320040" defTabSz="914400">
              <a:lnSpc>
                <a:spcPct val="101000"/>
              </a:lnSpc>
            </a:pPr>
            <a:endParaRPr lang="en-US" sz="1800" dirty="0"/>
          </a:p>
          <a:p>
            <a:pPr indent="-320040" defTabSz="914400">
              <a:lnSpc>
                <a:spcPct val="101000"/>
              </a:lnSpc>
            </a:pPr>
            <a:r>
              <a:rPr lang="en-US" sz="1800" dirty="0"/>
              <a:t>Where will it be stored? </a:t>
            </a:r>
          </a:p>
          <a:p>
            <a:pPr indent="-320040" defTabSz="914400">
              <a:lnSpc>
                <a:spcPct val="101000"/>
              </a:lnSpc>
            </a:pPr>
            <a:endParaRPr lang="en-US" sz="1800" dirty="0"/>
          </a:p>
          <a:p>
            <a:pPr indent="-320040" defTabSz="914400">
              <a:lnSpc>
                <a:spcPct val="101000"/>
              </a:lnSpc>
            </a:pPr>
            <a:r>
              <a:rPr lang="en-US" sz="1800" dirty="0"/>
              <a:t>Will it be stored in a separate place during off season?</a:t>
            </a:r>
          </a:p>
          <a:p>
            <a:pPr indent="-320040" defTabSz="914400">
              <a:lnSpc>
                <a:spcPct val="101000"/>
              </a:lnSpc>
            </a:pPr>
            <a:endParaRPr lang="en-US" sz="1800" dirty="0"/>
          </a:p>
          <a:p>
            <a:pPr indent="-320040" defTabSz="914400">
              <a:lnSpc>
                <a:spcPct val="101000"/>
              </a:lnSpc>
            </a:pPr>
            <a:r>
              <a:rPr lang="en-US" sz="1800" dirty="0"/>
              <a:t>Who will be responsible for maintenance? </a:t>
            </a:r>
          </a:p>
          <a:p>
            <a:pPr indent="-320040" defTabSz="914400">
              <a:lnSpc>
                <a:spcPct val="101000"/>
              </a:lnSpc>
            </a:pPr>
            <a:endParaRPr lang="en-US" sz="1800" dirty="0"/>
          </a:p>
          <a:p>
            <a:pPr indent="-320040" defTabSz="914400">
              <a:lnSpc>
                <a:spcPct val="101000"/>
              </a:lnSpc>
            </a:pPr>
            <a:r>
              <a:rPr lang="en-US" sz="1800" dirty="0"/>
              <a:t>Do you have staff/contacts who can do repairs?</a:t>
            </a:r>
            <a:endParaRPr lang="en-US" sz="1500" dirty="0"/>
          </a:p>
        </p:txBody>
      </p:sp>
    </p:spTree>
    <p:extLst>
      <p:ext uri="{BB962C8B-B14F-4D97-AF65-F5344CB8AC3E}">
        <p14:creationId xmlns:p14="http://schemas.microsoft.com/office/powerpoint/2010/main" val="398154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4D243-89FF-460B-A942-53C0F9B61E9B}"/>
              </a:ext>
            </a:extLst>
          </p:cNvPr>
          <p:cNvSpPr>
            <a:spLocks noGrp="1"/>
          </p:cNvSpPr>
          <p:nvPr>
            <p:ph type="title"/>
          </p:nvPr>
        </p:nvSpPr>
        <p:spPr>
          <a:xfrm>
            <a:off x="3505200" y="3657600"/>
            <a:ext cx="2495550" cy="1293028"/>
          </a:xfrm>
        </p:spPr>
        <p:txBody>
          <a:bodyPr>
            <a:normAutofit/>
          </a:bodyPr>
          <a:lstStyle/>
          <a:p>
            <a:r>
              <a:rPr lang="en-US" dirty="0"/>
              <a:t>Outreach</a:t>
            </a:r>
            <a:br>
              <a:rPr lang="en-US" dirty="0"/>
            </a:br>
            <a:endParaRPr lang="en-US" dirty="0"/>
          </a:p>
        </p:txBody>
      </p:sp>
      <p:graphicFrame>
        <p:nvGraphicFramePr>
          <p:cNvPr id="8" name="Content Placeholder 2">
            <a:extLst>
              <a:ext uri="{FF2B5EF4-FFF2-40B4-BE49-F238E27FC236}">
                <a16:creationId xmlns:a16="http://schemas.microsoft.com/office/drawing/2014/main" id="{E9A3AB46-7AA8-4DCE-AC6B-D3F46A33104F}"/>
              </a:ext>
            </a:extLst>
          </p:cNvPr>
          <p:cNvGraphicFramePr>
            <a:graphicFrameLocks noGrp="1"/>
          </p:cNvGraphicFramePr>
          <p:nvPr>
            <p:ph idx="1"/>
            <p:extLst>
              <p:ext uri="{D42A27DB-BD31-4B8C-83A1-F6EECF244321}">
                <p14:modId xmlns:p14="http://schemas.microsoft.com/office/powerpoint/2010/main" val="893230629"/>
              </p:ext>
            </p:extLst>
          </p:nvPr>
        </p:nvGraphicFramePr>
        <p:xfrm>
          <a:off x="514350" y="2441051"/>
          <a:ext cx="81153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5C85413-C3B0-4D93-82BD-156CCF410347}"/>
              </a:ext>
            </a:extLst>
          </p:cNvPr>
          <p:cNvSpPr txBox="1"/>
          <p:nvPr/>
        </p:nvSpPr>
        <p:spPr>
          <a:xfrm>
            <a:off x="2590800" y="801469"/>
            <a:ext cx="5026742" cy="646331"/>
          </a:xfrm>
          <a:prstGeom prst="rect">
            <a:avLst/>
          </a:prstGeom>
          <a:noFill/>
        </p:spPr>
        <p:txBody>
          <a:bodyPr wrap="square" rtlCol="0">
            <a:spAutoFit/>
          </a:bodyPr>
          <a:lstStyle/>
          <a:p>
            <a:r>
              <a:rPr lang="en-US" sz="3600" dirty="0"/>
              <a:t>Things to Consider </a:t>
            </a:r>
          </a:p>
        </p:txBody>
      </p:sp>
    </p:spTree>
    <p:extLst>
      <p:ext uri="{BB962C8B-B14F-4D97-AF65-F5344CB8AC3E}">
        <p14:creationId xmlns:p14="http://schemas.microsoft.com/office/powerpoint/2010/main" val="279058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2247A-E9F8-4143-ADCA-0F842A18E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A9C223-27D0-4211-B439-82E41704571D}"/>
              </a:ext>
            </a:extLst>
          </p:cNvPr>
          <p:cNvSpPr>
            <a:spLocks noGrp="1"/>
          </p:cNvSpPr>
          <p:nvPr>
            <p:ph type="title"/>
          </p:nvPr>
        </p:nvSpPr>
        <p:spPr>
          <a:xfrm>
            <a:off x="1384935" y="568345"/>
            <a:ext cx="7276464" cy="1560716"/>
          </a:xfrm>
        </p:spPr>
        <p:txBody>
          <a:bodyPr>
            <a:normAutofit fontScale="90000"/>
          </a:bodyPr>
          <a:lstStyle/>
          <a:p>
            <a:pPr algn="ctr"/>
            <a:br>
              <a:rPr lang="en-US" sz="3200"/>
            </a:br>
            <a:r>
              <a:rPr lang="en-US" sz="3200"/>
              <a:t>Things to consider</a:t>
            </a:r>
            <a:br>
              <a:rPr lang="en-US" sz="3200"/>
            </a:br>
            <a:r>
              <a:rPr lang="en-US" sz="2700" b="1" u="sng"/>
              <a:t>Partnering</a:t>
            </a:r>
            <a:r>
              <a:rPr lang="en-US" sz="3200" b="1" u="sng"/>
              <a:t> </a:t>
            </a:r>
            <a:br>
              <a:rPr lang="en-US" sz="3200" b="1" u="sng"/>
            </a:br>
            <a:endParaRPr lang="en-US" sz="3200" b="1" u="sng" dirty="0"/>
          </a:p>
        </p:txBody>
      </p:sp>
      <p:cxnSp>
        <p:nvCxnSpPr>
          <p:cNvPr id="7" name="Straight Connector 11">
            <a:extLst>
              <a:ext uri="{FF2B5EF4-FFF2-40B4-BE49-F238E27FC236}">
                <a16:creationId xmlns:a16="http://schemas.microsoft.com/office/drawing/2014/main" id="{D6AAB1FD-37D2-44D2-9E77-C42AA85E78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84935" y="2176009"/>
            <a:ext cx="727646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C0D78C4-4C1E-4011-AD82-26689D55A440}"/>
              </a:ext>
            </a:extLst>
          </p:cNvPr>
          <p:cNvGraphicFramePr>
            <a:graphicFrameLocks noGrp="1"/>
          </p:cNvGraphicFramePr>
          <p:nvPr>
            <p:ph idx="1"/>
            <p:extLst>
              <p:ext uri="{D42A27DB-BD31-4B8C-83A1-F6EECF244321}">
                <p14:modId xmlns:p14="http://schemas.microsoft.com/office/powerpoint/2010/main" val="1691518260"/>
              </p:ext>
            </p:extLst>
          </p:nvPr>
        </p:nvGraphicFramePr>
        <p:xfrm>
          <a:off x="1384935" y="2438400"/>
          <a:ext cx="7276464" cy="365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6302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1">
            <a:extLst>
              <a:ext uri="{FF2B5EF4-FFF2-40B4-BE49-F238E27FC236}">
                <a16:creationId xmlns:a16="http://schemas.microsoft.com/office/drawing/2014/main" id="{8307893A-9361-4AD3-A98C-AB26519D5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826B59-7D11-4AEC-A3B6-0778016DE3DE}"/>
              </a:ext>
            </a:extLst>
          </p:cNvPr>
          <p:cNvSpPr>
            <a:spLocks noGrp="1"/>
          </p:cNvSpPr>
          <p:nvPr>
            <p:ph type="title"/>
          </p:nvPr>
        </p:nvSpPr>
        <p:spPr>
          <a:xfrm>
            <a:off x="1384935" y="568345"/>
            <a:ext cx="7276464" cy="1560716"/>
          </a:xfrm>
        </p:spPr>
        <p:txBody>
          <a:bodyPr>
            <a:normAutofit/>
          </a:bodyPr>
          <a:lstStyle/>
          <a:p>
            <a:pPr algn="ctr"/>
            <a:r>
              <a:rPr lang="en-US" dirty="0"/>
              <a:t>Things to Consider </a:t>
            </a:r>
            <a:br>
              <a:rPr lang="en-US" dirty="0"/>
            </a:br>
            <a:r>
              <a:rPr lang="en-US" sz="2400" b="1" u="sng" dirty="0"/>
              <a:t>Required Monthly Calls</a:t>
            </a:r>
            <a:endParaRPr lang="en-US" b="1" u="sng" dirty="0"/>
          </a:p>
        </p:txBody>
      </p:sp>
      <p:cxnSp>
        <p:nvCxnSpPr>
          <p:cNvPr id="27" name="Straight Connector 23">
            <a:extLst>
              <a:ext uri="{FF2B5EF4-FFF2-40B4-BE49-F238E27FC236}">
                <a16:creationId xmlns:a16="http://schemas.microsoft.com/office/drawing/2014/main" id="{F1534FA6-97DA-4524-BBD3-450AE51EF9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84935" y="2176009"/>
            <a:ext cx="727646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7B09FB5-4411-42CB-9958-50BFB31DC691}"/>
              </a:ext>
            </a:extLst>
          </p:cNvPr>
          <p:cNvGraphicFramePr>
            <a:graphicFrameLocks noGrp="1"/>
          </p:cNvGraphicFramePr>
          <p:nvPr>
            <p:ph idx="1"/>
            <p:extLst>
              <p:ext uri="{D42A27DB-BD31-4B8C-83A1-F6EECF244321}">
                <p14:modId xmlns:p14="http://schemas.microsoft.com/office/powerpoint/2010/main" val="340895148"/>
              </p:ext>
            </p:extLst>
          </p:nvPr>
        </p:nvGraphicFramePr>
        <p:xfrm>
          <a:off x="1384935" y="2438400"/>
          <a:ext cx="7276464" cy="365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2455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307893A-9361-4AD3-A98C-AB26519D5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FE015F-1D04-4EB5-8DD7-F76995769D64}"/>
              </a:ext>
            </a:extLst>
          </p:cNvPr>
          <p:cNvSpPr>
            <a:spLocks noGrp="1"/>
          </p:cNvSpPr>
          <p:nvPr>
            <p:ph type="title"/>
          </p:nvPr>
        </p:nvSpPr>
        <p:spPr>
          <a:xfrm>
            <a:off x="1384935" y="568345"/>
            <a:ext cx="7276464" cy="1560716"/>
          </a:xfrm>
        </p:spPr>
        <p:txBody>
          <a:bodyPr>
            <a:normAutofit/>
          </a:bodyPr>
          <a:lstStyle/>
          <a:p>
            <a:r>
              <a:rPr lang="en-US"/>
              <a:t>Questions</a:t>
            </a:r>
          </a:p>
        </p:txBody>
      </p:sp>
      <p:cxnSp>
        <p:nvCxnSpPr>
          <p:cNvPr id="26" name="Straight Connector 25">
            <a:extLst>
              <a:ext uri="{FF2B5EF4-FFF2-40B4-BE49-F238E27FC236}">
                <a16:creationId xmlns:a16="http://schemas.microsoft.com/office/drawing/2014/main" id="{F1534FA6-97DA-4524-BBD3-450AE51EF9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84935" y="2176009"/>
            <a:ext cx="727646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2">
            <a:extLst>
              <a:ext uri="{FF2B5EF4-FFF2-40B4-BE49-F238E27FC236}">
                <a16:creationId xmlns:a16="http://schemas.microsoft.com/office/drawing/2014/main" id="{5DF18028-D605-4314-9DBC-4D24ABAE9470}"/>
              </a:ext>
            </a:extLst>
          </p:cNvPr>
          <p:cNvGraphicFramePr>
            <a:graphicFrameLocks noGrp="1"/>
          </p:cNvGraphicFramePr>
          <p:nvPr>
            <p:ph idx="1"/>
            <p:extLst>
              <p:ext uri="{D42A27DB-BD31-4B8C-83A1-F6EECF244321}">
                <p14:modId xmlns:p14="http://schemas.microsoft.com/office/powerpoint/2010/main" val="3760319211"/>
              </p:ext>
            </p:extLst>
          </p:nvPr>
        </p:nvGraphicFramePr>
        <p:xfrm>
          <a:off x="1384935" y="2438400"/>
          <a:ext cx="7276464" cy="365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8396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0BA2247A-E9F8-4143-ADCA-0F842A18E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3FDE6F-45B0-49F1-B36B-5527792423FD}"/>
              </a:ext>
            </a:extLst>
          </p:cNvPr>
          <p:cNvSpPr>
            <a:spLocks noGrp="1"/>
          </p:cNvSpPr>
          <p:nvPr>
            <p:ph type="title"/>
          </p:nvPr>
        </p:nvSpPr>
        <p:spPr>
          <a:xfrm>
            <a:off x="1384935" y="568345"/>
            <a:ext cx="7276464" cy="1560716"/>
          </a:xfrm>
        </p:spPr>
        <p:txBody>
          <a:bodyPr>
            <a:normAutofit/>
          </a:bodyPr>
          <a:lstStyle/>
          <a:p>
            <a:pPr algn="ctr"/>
            <a:r>
              <a:rPr lang="en-US" dirty="0"/>
              <a:t>Things to Consider </a:t>
            </a:r>
            <a:br>
              <a:rPr lang="en-US" dirty="0"/>
            </a:br>
            <a:r>
              <a:rPr lang="en-US" sz="2800" b="1" u="sng" dirty="0"/>
              <a:t>Calendar of Events</a:t>
            </a:r>
            <a:endParaRPr lang="en-US" b="1" u="sng" dirty="0"/>
          </a:p>
        </p:txBody>
      </p:sp>
      <p:cxnSp>
        <p:nvCxnSpPr>
          <p:cNvPr id="15" name="Straight Connector 11">
            <a:extLst>
              <a:ext uri="{FF2B5EF4-FFF2-40B4-BE49-F238E27FC236}">
                <a16:creationId xmlns:a16="http://schemas.microsoft.com/office/drawing/2014/main" id="{D6AAB1FD-37D2-44D2-9E77-C42AA85E78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84935" y="2176009"/>
            <a:ext cx="727646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6" name="Content Placeholder 2">
            <a:extLst>
              <a:ext uri="{FF2B5EF4-FFF2-40B4-BE49-F238E27FC236}">
                <a16:creationId xmlns:a16="http://schemas.microsoft.com/office/drawing/2014/main" id="{131CCA0E-0E47-4800-BE4F-8CCEC6F544F4}"/>
              </a:ext>
            </a:extLst>
          </p:cNvPr>
          <p:cNvGraphicFramePr>
            <a:graphicFrameLocks noGrp="1"/>
          </p:cNvGraphicFramePr>
          <p:nvPr>
            <p:ph idx="1"/>
            <p:extLst>
              <p:ext uri="{D42A27DB-BD31-4B8C-83A1-F6EECF244321}">
                <p14:modId xmlns:p14="http://schemas.microsoft.com/office/powerpoint/2010/main" val="700775402"/>
              </p:ext>
            </p:extLst>
          </p:nvPr>
        </p:nvGraphicFramePr>
        <p:xfrm>
          <a:off x="1384935" y="2438400"/>
          <a:ext cx="7276464" cy="365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5483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3142D0-3112-4D80-B5AB-230433081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5E5FEB-31F7-4C01-A6A8-2BABBBCF4183}"/>
              </a:ext>
            </a:extLst>
          </p:cNvPr>
          <p:cNvSpPr>
            <a:spLocks noGrp="1"/>
          </p:cNvSpPr>
          <p:nvPr>
            <p:ph type="title"/>
          </p:nvPr>
        </p:nvSpPr>
        <p:spPr>
          <a:xfrm>
            <a:off x="5664708" y="568345"/>
            <a:ext cx="3113495" cy="3683613"/>
          </a:xfrm>
        </p:spPr>
        <p:txBody>
          <a:bodyPr anchor="b">
            <a:normAutofit/>
          </a:bodyPr>
          <a:lstStyle/>
          <a:p>
            <a:r>
              <a:rPr lang="en-US" dirty="0"/>
              <a:t>Dates to Remember </a:t>
            </a:r>
          </a:p>
        </p:txBody>
      </p:sp>
      <p:cxnSp>
        <p:nvCxnSpPr>
          <p:cNvPr id="12" name="Straight Connector 11">
            <a:extLst>
              <a:ext uri="{FF2B5EF4-FFF2-40B4-BE49-F238E27FC236}">
                <a16:creationId xmlns:a16="http://schemas.microsoft.com/office/drawing/2014/main" id="{F2DBB21D-8BE0-417D-B2D5-0FECEB687F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64708" y="4573693"/>
            <a:ext cx="311349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7E6158D-BD56-4202-BEC1-EE61E7404D63}"/>
              </a:ext>
            </a:extLst>
          </p:cNvPr>
          <p:cNvGraphicFramePr>
            <a:graphicFrameLocks noGrp="1"/>
          </p:cNvGraphicFramePr>
          <p:nvPr>
            <p:ph idx="1"/>
            <p:extLst>
              <p:ext uri="{D42A27DB-BD31-4B8C-83A1-F6EECF244321}">
                <p14:modId xmlns:p14="http://schemas.microsoft.com/office/powerpoint/2010/main" val="589051497"/>
              </p:ext>
            </p:extLst>
          </p:nvPr>
        </p:nvGraphicFramePr>
        <p:xfrm>
          <a:off x="482203" y="644525"/>
          <a:ext cx="4699904" cy="524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2773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0BA2247A-E9F8-4143-ADCA-0F842A18E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626A80-B9CF-4E7E-A07B-A29AD719096A}"/>
              </a:ext>
            </a:extLst>
          </p:cNvPr>
          <p:cNvSpPr>
            <a:spLocks noGrp="1"/>
          </p:cNvSpPr>
          <p:nvPr>
            <p:ph type="title"/>
          </p:nvPr>
        </p:nvSpPr>
        <p:spPr>
          <a:xfrm>
            <a:off x="1384935" y="568345"/>
            <a:ext cx="7276464" cy="1560716"/>
          </a:xfrm>
        </p:spPr>
        <p:txBody>
          <a:bodyPr>
            <a:normAutofit/>
          </a:bodyPr>
          <a:lstStyle/>
          <a:p>
            <a:r>
              <a:rPr lang="en-US"/>
              <a:t>Agenda</a:t>
            </a:r>
          </a:p>
        </p:txBody>
      </p:sp>
      <p:cxnSp>
        <p:nvCxnSpPr>
          <p:cNvPr id="15" name="Straight Connector 11">
            <a:extLst>
              <a:ext uri="{FF2B5EF4-FFF2-40B4-BE49-F238E27FC236}">
                <a16:creationId xmlns:a16="http://schemas.microsoft.com/office/drawing/2014/main" id="{D6AAB1FD-37D2-44D2-9E77-C42AA85E78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84935" y="2176009"/>
            <a:ext cx="727646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7C3185E-7CC9-40BF-B546-7A3D96B98E30}"/>
              </a:ext>
            </a:extLst>
          </p:cNvPr>
          <p:cNvGraphicFramePr>
            <a:graphicFrameLocks noGrp="1"/>
          </p:cNvGraphicFramePr>
          <p:nvPr>
            <p:ph idx="1"/>
            <p:extLst>
              <p:ext uri="{D42A27DB-BD31-4B8C-83A1-F6EECF244321}">
                <p14:modId xmlns:p14="http://schemas.microsoft.com/office/powerpoint/2010/main" val="2995947344"/>
              </p:ext>
            </p:extLst>
          </p:nvPr>
        </p:nvGraphicFramePr>
        <p:xfrm>
          <a:off x="1384935" y="2438400"/>
          <a:ext cx="7276464" cy="365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6286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6">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8">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9148763" cy="6875463"/>
            <a:chOff x="0" y="3175"/>
            <a:chExt cx="12198350" cy="6875463"/>
          </a:xfrm>
        </p:grpSpPr>
        <p:sp>
          <p:nvSpPr>
            <p:cNvPr id="10"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11"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12"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grpSp>
        <p:nvGrpSpPr>
          <p:cNvPr id="22" name="Group 13">
            <a:extLst>
              <a:ext uri="{FF2B5EF4-FFF2-40B4-BE49-F238E27FC236}">
                <a16:creationId xmlns:a16="http://schemas.microsoft.com/office/drawing/2014/main" id="{AD746CED-0567-4DF8-AB5A-955539059A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39516" y="1262063"/>
            <a:ext cx="5464968" cy="4333875"/>
            <a:chOff x="2452688" y="1262063"/>
            <a:chExt cx="7286625" cy="4333875"/>
          </a:xfrm>
        </p:grpSpPr>
        <p:sp useBgFill="1">
          <p:nvSpPr>
            <p:cNvPr id="15" name="Freeform 159">
              <a:extLst>
                <a:ext uri="{FF2B5EF4-FFF2-40B4-BE49-F238E27FC236}">
                  <a16:creationId xmlns:a16="http://schemas.microsoft.com/office/drawing/2014/main" id="{ADA5E076-A7C5-4275-A6C5-D0949C89B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ln w="0">
              <a:noFill/>
              <a:prstDash val="solid"/>
              <a:round/>
              <a:headEnd/>
              <a:tailEnd/>
            </a:ln>
          </p:spPr>
        </p:sp>
        <p:sp>
          <p:nvSpPr>
            <p:cNvPr id="23" name="Freeform 164">
              <a:extLst>
                <a:ext uri="{FF2B5EF4-FFF2-40B4-BE49-F238E27FC236}">
                  <a16:creationId xmlns:a16="http://schemas.microsoft.com/office/drawing/2014/main" id="{8DA0B687-0059-4D26-A341-3533C07D86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tx2">
                <a:lumMod val="75000"/>
                <a:lumOff val="25000"/>
              </a:schemeClr>
            </a:solidFill>
            <a:ln w="0">
              <a:noFill/>
              <a:prstDash val="solid"/>
              <a:round/>
              <a:headEnd/>
              <a:tailEnd/>
            </a:ln>
          </p:spPr>
        </p:sp>
        <p:cxnSp>
          <p:nvCxnSpPr>
            <p:cNvPr id="17" name="Straight Connector 16">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410200" y="3862794"/>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65249B7-37B7-4BBA-B81B-B95D704AEA25}"/>
              </a:ext>
            </a:extLst>
          </p:cNvPr>
          <p:cNvSpPr>
            <a:spLocks noGrp="1"/>
          </p:cNvSpPr>
          <p:nvPr>
            <p:ph type="ctrTitle"/>
          </p:nvPr>
        </p:nvSpPr>
        <p:spPr>
          <a:xfrm>
            <a:off x="2371725" y="1830579"/>
            <a:ext cx="4395616" cy="1829015"/>
          </a:xfrm>
        </p:spPr>
        <p:txBody>
          <a:bodyPr anchor="ctr">
            <a:normAutofit/>
          </a:bodyPr>
          <a:lstStyle/>
          <a:p>
            <a:pPr algn="ctr"/>
            <a:r>
              <a:rPr lang="en-US">
                <a:solidFill>
                  <a:schemeClr val="tx2">
                    <a:lumMod val="75000"/>
                    <a:lumOff val="25000"/>
                  </a:schemeClr>
                </a:solidFill>
              </a:rPr>
              <a:t>Program Examples </a:t>
            </a:r>
          </a:p>
        </p:txBody>
      </p:sp>
    </p:spTree>
    <p:extLst>
      <p:ext uri="{BB962C8B-B14F-4D97-AF65-F5344CB8AC3E}">
        <p14:creationId xmlns:p14="http://schemas.microsoft.com/office/powerpoint/2010/main" val="512577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 name="Rectangle 26">
            <a:extLst>
              <a:ext uri="{FF2B5EF4-FFF2-40B4-BE49-F238E27FC236}">
                <a16:creationId xmlns:a16="http://schemas.microsoft.com/office/drawing/2014/main" id="{3D877858-43DB-478C-BC84-9DACF1A1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8B62B5-0258-4EB6-BF7E-C7010C503CCB}"/>
              </a:ext>
            </a:extLst>
          </p:cNvPr>
          <p:cNvSpPr>
            <a:spLocks noGrp="1"/>
          </p:cNvSpPr>
          <p:nvPr>
            <p:ph type="title"/>
          </p:nvPr>
        </p:nvSpPr>
        <p:spPr>
          <a:xfrm>
            <a:off x="5889396" y="568345"/>
            <a:ext cx="2888807" cy="1560716"/>
          </a:xfrm>
        </p:spPr>
        <p:txBody>
          <a:bodyPr>
            <a:normAutofit/>
          </a:bodyPr>
          <a:lstStyle/>
          <a:p>
            <a:r>
              <a:rPr lang="en-US" sz="3200"/>
              <a:t>SHARE – Independence Place </a:t>
            </a:r>
          </a:p>
        </p:txBody>
      </p:sp>
      <p:pic>
        <p:nvPicPr>
          <p:cNvPr id="4" name="Picture 3">
            <a:extLst>
              <a:ext uri="{FF2B5EF4-FFF2-40B4-BE49-F238E27FC236}">
                <a16:creationId xmlns:a16="http://schemas.microsoft.com/office/drawing/2014/main" id="{0A114C0B-0E77-4BA0-9C12-E777BECB3028}"/>
              </a:ext>
            </a:extLst>
          </p:cNvPr>
          <p:cNvPicPr>
            <a:picLocks noChangeAspect="1"/>
          </p:cNvPicPr>
          <p:nvPr/>
        </p:nvPicPr>
        <p:blipFill>
          <a:blip r:embed="rId2"/>
          <a:stretch>
            <a:fillRect/>
          </a:stretch>
        </p:blipFill>
        <p:spPr>
          <a:xfrm>
            <a:off x="228600" y="253080"/>
            <a:ext cx="5173513" cy="3751962"/>
          </a:xfrm>
          <a:prstGeom prst="rect">
            <a:avLst/>
          </a:prstGeom>
        </p:spPr>
      </p:pic>
      <p:cxnSp>
        <p:nvCxnSpPr>
          <p:cNvPr id="32" name="Straight Connector 28">
            <a:extLst>
              <a:ext uri="{FF2B5EF4-FFF2-40B4-BE49-F238E27FC236}">
                <a16:creationId xmlns:a16="http://schemas.microsoft.com/office/drawing/2014/main" id="{D4170ABC-ADB2-4391-89AD-49DF2FC59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89396" y="2176009"/>
            <a:ext cx="288880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60D3C3E-0E87-4345-8AE2-B73822490C15}"/>
              </a:ext>
            </a:extLst>
          </p:cNvPr>
          <p:cNvSpPr>
            <a:spLocks noGrp="1"/>
          </p:cNvSpPr>
          <p:nvPr>
            <p:ph idx="1"/>
          </p:nvPr>
        </p:nvSpPr>
        <p:spPr>
          <a:xfrm>
            <a:off x="5783114" y="2438399"/>
            <a:ext cx="2995090" cy="4114797"/>
          </a:xfrm>
        </p:spPr>
        <p:txBody>
          <a:bodyPr>
            <a:normAutofit lnSpcReduction="10000"/>
          </a:bodyPr>
          <a:lstStyle/>
          <a:p>
            <a:pPr marL="0" indent="0">
              <a:lnSpc>
                <a:spcPct val="101000"/>
              </a:lnSpc>
              <a:buNone/>
            </a:pPr>
            <a:r>
              <a:rPr lang="en-US" sz="1400" dirty="0"/>
              <a:t>The Social, Healthy, Adaptive Recreation &amp; Exercise (SHARE) project improves health outcomes for people with/without paralysis through recreational events. Each event is integrated and adapted for people of all abilities. The purpose of each event is to promote community inclusion, encourage healthy activity routines, and lessen the impact of secondary health complications associated with paralysis. SHARE is innovative in that it emphasizes the commonality between people with/without paralysis, features continuous wellness events throughout the year, and creates a venue that fosters discussion and understanding about health and wellness from varying perspectives. </a:t>
            </a:r>
          </a:p>
        </p:txBody>
      </p:sp>
      <p:pic>
        <p:nvPicPr>
          <p:cNvPr id="5" name="Picture 4">
            <a:extLst>
              <a:ext uri="{FF2B5EF4-FFF2-40B4-BE49-F238E27FC236}">
                <a16:creationId xmlns:a16="http://schemas.microsoft.com/office/drawing/2014/main" id="{8B16213E-F07C-4445-86DA-A49F46A89AF0}"/>
              </a:ext>
            </a:extLst>
          </p:cNvPr>
          <p:cNvPicPr>
            <a:picLocks noChangeAspect="1"/>
          </p:cNvPicPr>
          <p:nvPr/>
        </p:nvPicPr>
        <p:blipFill>
          <a:blip r:embed="rId3"/>
          <a:stretch>
            <a:fillRect/>
          </a:stretch>
        </p:blipFill>
        <p:spPr>
          <a:xfrm>
            <a:off x="609600" y="3048000"/>
            <a:ext cx="4895088" cy="3556920"/>
          </a:xfrm>
          <a:prstGeom prst="rect">
            <a:avLst/>
          </a:prstGeom>
        </p:spPr>
      </p:pic>
    </p:spTree>
    <p:extLst>
      <p:ext uri="{BB962C8B-B14F-4D97-AF65-F5344CB8AC3E}">
        <p14:creationId xmlns:p14="http://schemas.microsoft.com/office/powerpoint/2010/main" val="535580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0369B00-E29B-4BE1-9B97-31C4628C3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38FCFB-60A9-46C1-80DA-01E019A23A36}"/>
              </a:ext>
            </a:extLst>
          </p:cNvPr>
          <p:cNvSpPr>
            <a:spLocks noGrp="1"/>
          </p:cNvSpPr>
          <p:nvPr>
            <p:ph type="title"/>
          </p:nvPr>
        </p:nvSpPr>
        <p:spPr>
          <a:xfrm>
            <a:off x="4800600" y="568345"/>
            <a:ext cx="3977603" cy="1560716"/>
          </a:xfrm>
        </p:spPr>
        <p:txBody>
          <a:bodyPr>
            <a:normAutofit/>
          </a:bodyPr>
          <a:lstStyle/>
          <a:p>
            <a:r>
              <a:rPr lang="en-US"/>
              <a:t>TIRP-Fayette County Schools</a:t>
            </a:r>
            <a:endParaRPr lang="en-US" dirty="0"/>
          </a:p>
        </p:txBody>
      </p:sp>
      <p:cxnSp>
        <p:nvCxnSpPr>
          <p:cNvPr id="28" name="Straight Connector 27">
            <a:extLst>
              <a:ext uri="{FF2B5EF4-FFF2-40B4-BE49-F238E27FC236}">
                <a16:creationId xmlns:a16="http://schemas.microsoft.com/office/drawing/2014/main" id="{783650ED-89BE-40BA-B6D5-FB00064D42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0600" y="2176009"/>
            <a:ext cx="397760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FDF09EF-CB93-4422-B59B-302ACCEBD38B}"/>
              </a:ext>
            </a:extLst>
          </p:cNvPr>
          <p:cNvSpPr>
            <a:spLocks noGrp="1"/>
          </p:cNvSpPr>
          <p:nvPr>
            <p:ph idx="1"/>
          </p:nvPr>
        </p:nvSpPr>
        <p:spPr>
          <a:xfrm>
            <a:off x="4641232" y="2362211"/>
            <a:ext cx="4350368" cy="4267172"/>
          </a:xfrm>
        </p:spPr>
        <p:txBody>
          <a:bodyPr>
            <a:normAutofit/>
          </a:bodyPr>
          <a:lstStyle/>
          <a:p>
            <a:pPr marL="0" indent="0">
              <a:lnSpc>
                <a:spcPct val="101000"/>
              </a:lnSpc>
              <a:buNone/>
            </a:pPr>
            <a:r>
              <a:rPr lang="en-US" sz="1800" dirty="0"/>
              <a:t>The goal of The Inclusive Recreation Program (TIRP) is to allow students with mobility issues (paralysis in particular) to participate in physical activities with their support network under the guidance of experienced adaptive recreation sponsors to provide physical, emotional and social wellness to students. This program is an introduction to adaptive recreation for students middle and high school aged and an invitation to develop life long healthy habits and create pathways to additional recreation and potential competitive opportunities throughout the community. </a:t>
            </a:r>
          </a:p>
        </p:txBody>
      </p:sp>
      <p:pic>
        <p:nvPicPr>
          <p:cNvPr id="5" name="Picture 4" descr="A group of people posing for the camera&#10;&#10;Description automatically generated">
            <a:extLst>
              <a:ext uri="{FF2B5EF4-FFF2-40B4-BE49-F238E27FC236}">
                <a16:creationId xmlns:a16="http://schemas.microsoft.com/office/drawing/2014/main" id="{45B1F166-77CA-4042-9DC2-41FCA72CE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2" y="2667000"/>
            <a:ext cx="4518518" cy="2743189"/>
          </a:xfrm>
          <a:prstGeom prst="rect">
            <a:avLst/>
          </a:prstGeom>
        </p:spPr>
      </p:pic>
    </p:spTree>
    <p:extLst>
      <p:ext uri="{BB962C8B-B14F-4D97-AF65-F5344CB8AC3E}">
        <p14:creationId xmlns:p14="http://schemas.microsoft.com/office/powerpoint/2010/main" val="2896698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0369B00-E29B-4BE1-9B97-31C4628C3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53332E-0E09-4654-8634-CC06928DC887}"/>
              </a:ext>
            </a:extLst>
          </p:cNvPr>
          <p:cNvSpPr>
            <a:spLocks noGrp="1"/>
          </p:cNvSpPr>
          <p:nvPr>
            <p:ph type="title"/>
          </p:nvPr>
        </p:nvSpPr>
        <p:spPr>
          <a:xfrm>
            <a:off x="4800600" y="568345"/>
            <a:ext cx="3977603" cy="1560716"/>
          </a:xfrm>
        </p:spPr>
        <p:txBody>
          <a:bodyPr>
            <a:normAutofit/>
          </a:bodyPr>
          <a:lstStyle/>
          <a:p>
            <a:r>
              <a:rPr lang="en-US"/>
              <a:t>Gathering Strength Fund</a:t>
            </a:r>
          </a:p>
        </p:txBody>
      </p:sp>
      <p:pic>
        <p:nvPicPr>
          <p:cNvPr id="5" name="Picture 4" descr="A person sitting on a motorcycle&#10;&#10;Description automatically generated">
            <a:extLst>
              <a:ext uri="{FF2B5EF4-FFF2-40B4-BE49-F238E27FC236}">
                <a16:creationId xmlns:a16="http://schemas.microsoft.com/office/drawing/2014/main" id="{B7FE2827-04A7-4C5F-B30F-81A62AB34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39" y="1049953"/>
            <a:ext cx="4091961" cy="4758094"/>
          </a:xfrm>
          <a:prstGeom prst="rect">
            <a:avLst/>
          </a:prstGeom>
        </p:spPr>
      </p:pic>
      <p:cxnSp>
        <p:nvCxnSpPr>
          <p:cNvPr id="41" name="Straight Connector 40">
            <a:extLst>
              <a:ext uri="{FF2B5EF4-FFF2-40B4-BE49-F238E27FC236}">
                <a16:creationId xmlns:a16="http://schemas.microsoft.com/office/drawing/2014/main" id="{783650ED-89BE-40BA-B6D5-FB00064D42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0600" y="2176009"/>
            <a:ext cx="397760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49D665B-D333-4C53-83AA-941135A5BFAE}"/>
              </a:ext>
            </a:extLst>
          </p:cNvPr>
          <p:cNvSpPr>
            <a:spLocks noGrp="1"/>
          </p:cNvSpPr>
          <p:nvPr>
            <p:ph idx="1"/>
          </p:nvPr>
        </p:nvSpPr>
        <p:spPr>
          <a:xfrm>
            <a:off x="4800600" y="2286001"/>
            <a:ext cx="4191000" cy="4419596"/>
          </a:xfrm>
        </p:spPr>
        <p:txBody>
          <a:bodyPr>
            <a:normAutofit lnSpcReduction="10000"/>
          </a:bodyPr>
          <a:lstStyle/>
          <a:p>
            <a:pPr marL="0" indent="0">
              <a:lnSpc>
                <a:spcPct val="101000"/>
              </a:lnSpc>
              <a:buNone/>
            </a:pPr>
            <a:r>
              <a:rPr lang="en-US" sz="1600" dirty="0"/>
              <a:t>The Gathering Strength Fund assists low-income people living with paralysis to participate in the therapeutic exercise opportunities at Frazier Rehab’s Community Fitness and Wellness (CFW) program in Louisville, which has been in operation for 10 years. The CFW is an innovative program that operates much like a fitness gym, but provides accessible exercise opportunities to people with disabling conditions, including a wide range of wheelchair-accessible cardiovascular and strength-training equipment, and innovative therapeutic techniques such as neuromuscular electrical stimulation (NMES), and a body-weight support system over a treadmill that facilitates weight-bearing and stepping therapy. This project provides financial assistance, on a sliding scale based on income, to help low-income people with paralysis afford the CFW fees.</a:t>
            </a:r>
          </a:p>
        </p:txBody>
      </p:sp>
    </p:spTree>
    <p:extLst>
      <p:ext uri="{BB962C8B-B14F-4D97-AF65-F5344CB8AC3E}">
        <p14:creationId xmlns:p14="http://schemas.microsoft.com/office/powerpoint/2010/main" val="2068663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16">
            <a:extLst>
              <a:ext uri="{FF2B5EF4-FFF2-40B4-BE49-F238E27FC236}">
                <a16:creationId xmlns:a16="http://schemas.microsoft.com/office/drawing/2014/main" id="{04BCA584-2A86-47E4-9394-979A2F374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0D01FE-62DD-4431-97C5-237AAE13B864}"/>
              </a:ext>
            </a:extLst>
          </p:cNvPr>
          <p:cNvSpPr>
            <a:spLocks noGrp="1"/>
          </p:cNvSpPr>
          <p:nvPr>
            <p:ph type="title"/>
          </p:nvPr>
        </p:nvSpPr>
        <p:spPr>
          <a:xfrm>
            <a:off x="3962400" y="914400"/>
            <a:ext cx="4815803" cy="1560716"/>
          </a:xfrm>
        </p:spPr>
        <p:txBody>
          <a:bodyPr>
            <a:normAutofit/>
          </a:bodyPr>
          <a:lstStyle/>
          <a:p>
            <a:r>
              <a:rPr lang="en-US" dirty="0"/>
              <a:t>Our Wellbeing -IDEAS </a:t>
            </a:r>
            <a:r>
              <a:rPr lang="en-US" dirty="0" err="1"/>
              <a:t>xLab</a:t>
            </a:r>
            <a:endParaRPr lang="en-US" dirty="0"/>
          </a:p>
        </p:txBody>
      </p:sp>
      <p:cxnSp>
        <p:nvCxnSpPr>
          <p:cNvPr id="29" name="Straight Connector 18">
            <a:extLst>
              <a:ext uri="{FF2B5EF4-FFF2-40B4-BE49-F238E27FC236}">
                <a16:creationId xmlns:a16="http://schemas.microsoft.com/office/drawing/2014/main" id="{9E3CFB81-8BB1-4358-A40D-323415E65B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1804" y="2176009"/>
            <a:ext cx="50663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F343A8B-1D8E-4A2B-9655-CAD1275055A1}"/>
              </a:ext>
            </a:extLst>
          </p:cNvPr>
          <p:cNvSpPr>
            <a:spLocks noGrp="1"/>
          </p:cNvSpPr>
          <p:nvPr>
            <p:ph idx="1"/>
          </p:nvPr>
        </p:nvSpPr>
        <p:spPr>
          <a:xfrm>
            <a:off x="3962400" y="2362199"/>
            <a:ext cx="4876800" cy="4114795"/>
          </a:xfrm>
        </p:spPr>
        <p:txBody>
          <a:bodyPr>
            <a:normAutofit/>
          </a:bodyPr>
          <a:lstStyle/>
          <a:p>
            <a:pPr marL="0" indent="0">
              <a:lnSpc>
                <a:spcPct val="101000"/>
              </a:lnSpc>
              <a:buNone/>
            </a:pPr>
            <a:r>
              <a:rPr lang="en-US" sz="1800" dirty="0"/>
              <a:t>The Our Wellbeing program builds on IDEAS </a:t>
            </a:r>
            <a:r>
              <a:rPr lang="en-US" sz="1800" dirty="0" err="1"/>
              <a:t>xLab’s</a:t>
            </a:r>
            <a:r>
              <a:rPr lang="en-US" sz="1800" dirty="0"/>
              <a:t> approach for leveraging community creativity and culture to transform lives. It focuses on co-creating arts-based experiences with individuals with paralysis and their support networks to measurably impact hope and wellbeing. By pairing participants with one or more artists with their lived experience, Our Wellbeing generates arts-based activities and learning opportunities for others to use in the future that are created using universal design. </a:t>
            </a:r>
          </a:p>
        </p:txBody>
      </p:sp>
      <p:graphicFrame>
        <p:nvGraphicFramePr>
          <p:cNvPr id="6" name="Object 5">
            <a:extLst>
              <a:ext uri="{FF2B5EF4-FFF2-40B4-BE49-F238E27FC236}">
                <a16:creationId xmlns:a16="http://schemas.microsoft.com/office/drawing/2014/main" id="{8C66BFD1-DC79-4E10-8EA1-DAC4E26C42BF}"/>
              </a:ext>
            </a:extLst>
          </p:cNvPr>
          <p:cNvGraphicFramePr>
            <a:graphicFrameLocks noChangeAspect="1"/>
          </p:cNvGraphicFramePr>
          <p:nvPr>
            <p:extLst>
              <p:ext uri="{D42A27DB-BD31-4B8C-83A1-F6EECF244321}">
                <p14:modId xmlns:p14="http://schemas.microsoft.com/office/powerpoint/2010/main" val="3760988485"/>
              </p:ext>
            </p:extLst>
          </p:nvPr>
        </p:nvGraphicFramePr>
        <p:xfrm>
          <a:off x="111354" y="838200"/>
          <a:ext cx="3600450" cy="4800600"/>
        </p:xfrm>
        <a:graphic>
          <a:graphicData uri="http://schemas.openxmlformats.org/presentationml/2006/ole">
            <mc:AlternateContent xmlns:mc="http://schemas.openxmlformats.org/markup-compatibility/2006">
              <mc:Choice xmlns:v="urn:schemas-microsoft-com:vml" Requires="v">
                <p:oleObj spid="_x0000_s1026" name="Acrobat Document" r:id="rId3" imgW="12344349" imgH="16459200" progId="Acrobat.Document.DC">
                  <p:embed/>
                </p:oleObj>
              </mc:Choice>
              <mc:Fallback>
                <p:oleObj name="Acrobat Document" r:id="rId3" imgW="12344349" imgH="16459200" progId="Acrobat.Document.DC">
                  <p:embed/>
                  <p:pic>
                    <p:nvPicPr>
                      <p:cNvPr id="6" name="Object 5">
                        <a:extLst>
                          <a:ext uri="{FF2B5EF4-FFF2-40B4-BE49-F238E27FC236}">
                            <a16:creationId xmlns:a16="http://schemas.microsoft.com/office/drawing/2014/main" id="{8C66BFD1-DC79-4E10-8EA1-DAC4E26C42BF}"/>
                          </a:ext>
                        </a:extLst>
                      </p:cNvPr>
                      <p:cNvPicPr/>
                      <p:nvPr/>
                    </p:nvPicPr>
                    <p:blipFill>
                      <a:blip r:embed="rId4"/>
                      <a:stretch>
                        <a:fillRect/>
                      </a:stretch>
                    </p:blipFill>
                    <p:spPr>
                      <a:xfrm>
                        <a:off x="111354" y="838200"/>
                        <a:ext cx="3600450" cy="4800600"/>
                      </a:xfrm>
                      <a:prstGeom prst="rect">
                        <a:avLst/>
                      </a:prstGeom>
                    </p:spPr>
                  </p:pic>
                </p:oleObj>
              </mc:Fallback>
            </mc:AlternateContent>
          </a:graphicData>
        </a:graphic>
      </p:graphicFrame>
    </p:spTree>
    <p:extLst>
      <p:ext uri="{BB962C8B-B14F-4D97-AF65-F5344CB8AC3E}">
        <p14:creationId xmlns:p14="http://schemas.microsoft.com/office/powerpoint/2010/main" val="1041829066"/>
      </p:ext>
    </p:extLst>
  </p:cSld>
  <p:clrMapOvr>
    <a:masterClrMapping/>
  </p:clrMapOvr>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1103</Words>
  <Application>Microsoft Office PowerPoint</Application>
  <PresentationFormat>On-screen Show (4:3)</PresentationFormat>
  <Paragraphs>113</Paragraphs>
  <Slides>31</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7" baseType="lpstr">
      <vt:lpstr>Calibri</vt:lpstr>
      <vt:lpstr>Century Schoolbook</vt:lpstr>
      <vt:lpstr>Corbel</vt:lpstr>
      <vt:lpstr>DokChampa</vt:lpstr>
      <vt:lpstr>Feathered</vt:lpstr>
      <vt:lpstr>Adobe Acrobat Document</vt:lpstr>
      <vt:lpstr>Wellness Edge Subawards</vt:lpstr>
      <vt:lpstr>Wellness Edge team</vt:lpstr>
      <vt:lpstr>Questions</vt:lpstr>
      <vt:lpstr>Agenda</vt:lpstr>
      <vt:lpstr>Program Examples </vt:lpstr>
      <vt:lpstr>SHARE – Independence Place </vt:lpstr>
      <vt:lpstr>TIRP-Fayette County Schools</vt:lpstr>
      <vt:lpstr>Gathering Strength Fund</vt:lpstr>
      <vt:lpstr>Our Wellbeing -IDEAS xLab</vt:lpstr>
      <vt:lpstr>HELP!</vt:lpstr>
      <vt:lpstr>Grant Writing Tips</vt:lpstr>
      <vt:lpstr>Proposal Criteria </vt:lpstr>
      <vt:lpstr>PowerPoint Presentation</vt:lpstr>
      <vt:lpstr>PowerPoint Presentation</vt:lpstr>
      <vt:lpstr>Criteria </vt:lpstr>
      <vt:lpstr>PowerPoint Presentation</vt:lpstr>
      <vt:lpstr>PowerPoint Presentation</vt:lpstr>
      <vt:lpstr>PowerPoint Presentation</vt:lpstr>
      <vt:lpstr>PowerPoint Presentation</vt:lpstr>
      <vt:lpstr>PowerPoint Presentation</vt:lpstr>
      <vt:lpstr>Milestones</vt:lpstr>
      <vt:lpstr>PowerPoint Presentation</vt:lpstr>
      <vt:lpstr>Requirements  </vt:lpstr>
      <vt:lpstr>Things to Consider</vt:lpstr>
      <vt:lpstr>PowerPoint Presentation</vt:lpstr>
      <vt:lpstr>PowerPoint Presentation</vt:lpstr>
      <vt:lpstr>Outreach </vt:lpstr>
      <vt:lpstr> Things to consider Partnering  </vt:lpstr>
      <vt:lpstr>Things to Consider  Required Monthly Calls</vt:lpstr>
      <vt:lpstr>Things to Consider  Calendar of Events</vt:lpstr>
      <vt:lpstr>Dates to Remember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Wellness Edge Subawards</dc:title>
  <dc:creator>Jason Jones</dc:creator>
  <cp:lastModifiedBy>Jason Jones</cp:lastModifiedBy>
  <cp:revision>1</cp:revision>
  <dcterms:created xsi:type="dcterms:W3CDTF">2020-03-31T15:26:13Z</dcterms:created>
  <dcterms:modified xsi:type="dcterms:W3CDTF">2020-03-31T17:24:30Z</dcterms:modified>
</cp:coreProperties>
</file>